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57" r:id="rId3"/>
    <p:sldId id="258" r:id="rId4"/>
    <p:sldId id="270" r:id="rId5"/>
    <p:sldId id="263" r:id="rId6"/>
    <p:sldId id="269" r:id="rId7"/>
    <p:sldId id="265" r:id="rId8"/>
    <p:sldId id="271" r:id="rId9"/>
    <p:sldId id="267" r:id="rId10"/>
    <p:sldId id="272" r:id="rId11"/>
    <p:sldId id="273" r:id="rId12"/>
    <p:sldId id="276" r:id="rId13"/>
    <p:sldId id="268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9EE2D-55B9-4CE6-82A8-820C463A82B6}" v="211" dt="2026-02-05T15:29:06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39" d="100"/>
          <a:sy n="39" d="100"/>
        </p:scale>
        <p:origin x="763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igmitja, Miguel" userId="1e9466eb-a267-4709-a41d-a4dff93dc4ad" providerId="ADAL" clId="{434A10E0-81B3-488A-A380-53FCEFEC0ED5}"/>
    <pc:docChg chg="undo redo custSel addSld delSld modSld sldOrd">
      <pc:chgData name="Puigmitja, Miguel" userId="1e9466eb-a267-4709-a41d-a4dff93dc4ad" providerId="ADAL" clId="{434A10E0-81B3-488A-A380-53FCEFEC0ED5}" dt="2026-02-05T15:29:29.235" v="2159" actId="47"/>
      <pc:docMkLst>
        <pc:docMk/>
      </pc:docMkLst>
      <pc:sldChg chg="addSp delSp modSp del mod addAnim delAnim modAnim">
        <pc:chgData name="Puigmitja, Miguel" userId="1e9466eb-a267-4709-a41d-a4dff93dc4ad" providerId="ADAL" clId="{434A10E0-81B3-488A-A380-53FCEFEC0ED5}" dt="2026-02-05T15:29:29.235" v="2159" actId="47"/>
        <pc:sldMkLst>
          <pc:docMk/>
          <pc:sldMk cId="713274897" sldId="256"/>
        </pc:sldMkLst>
        <pc:picChg chg="add mod">
          <ac:chgData name="Puigmitja, Miguel" userId="1e9466eb-a267-4709-a41d-a4dff93dc4ad" providerId="ADAL" clId="{434A10E0-81B3-488A-A380-53FCEFEC0ED5}" dt="2026-02-05T15:25:44.417" v="2149" actId="1076"/>
          <ac:picMkLst>
            <pc:docMk/>
            <pc:sldMk cId="713274897" sldId="256"/>
            <ac:picMk id="5" creationId="{E57EB23F-3DFD-1EEF-1285-06E610619888}"/>
          </ac:picMkLst>
        </pc:picChg>
      </pc:sldChg>
      <pc:sldChg chg="addSp delSp modSp mod addAnim delAnim modAnim">
        <pc:chgData name="Puigmitja, Miguel" userId="1e9466eb-a267-4709-a41d-a4dff93dc4ad" providerId="ADAL" clId="{434A10E0-81B3-488A-A380-53FCEFEC0ED5}" dt="2026-01-21T07:58:28.771" v="370" actId="21"/>
        <pc:sldMkLst>
          <pc:docMk/>
          <pc:sldMk cId="1578403508" sldId="257"/>
        </pc:sldMkLst>
        <pc:spChg chg="mod">
          <ac:chgData name="Puigmitja, Miguel" userId="1e9466eb-a267-4709-a41d-a4dff93dc4ad" providerId="ADAL" clId="{434A10E0-81B3-488A-A380-53FCEFEC0ED5}" dt="2026-01-21T07:58:28.771" v="370" actId="21"/>
          <ac:spMkLst>
            <pc:docMk/>
            <pc:sldMk cId="1578403508" sldId="257"/>
            <ac:spMk id="2" creationId="{250A8A3D-92F5-F0FC-8701-AC02D3148307}"/>
          </ac:spMkLst>
        </pc:spChg>
        <pc:spChg chg="mod">
          <ac:chgData name="Puigmitja, Miguel" userId="1e9466eb-a267-4709-a41d-a4dff93dc4ad" providerId="ADAL" clId="{434A10E0-81B3-488A-A380-53FCEFEC0ED5}" dt="2026-01-21T07:53:07.774" v="159" actId="1076"/>
          <ac:spMkLst>
            <pc:docMk/>
            <pc:sldMk cId="1578403508" sldId="257"/>
            <ac:spMk id="4" creationId="{DB734F7D-17E8-9153-DE38-88A32B8226EA}"/>
          </ac:spMkLst>
        </pc:spChg>
      </pc:sldChg>
      <pc:sldChg chg="delSp modSp mod delAnim">
        <pc:chgData name="Puigmitja, Miguel" userId="1e9466eb-a267-4709-a41d-a4dff93dc4ad" providerId="ADAL" clId="{434A10E0-81B3-488A-A380-53FCEFEC0ED5}" dt="2026-01-21T07:58:42.958" v="373" actId="113"/>
        <pc:sldMkLst>
          <pc:docMk/>
          <pc:sldMk cId="3768796758" sldId="258"/>
        </pc:sldMkLst>
        <pc:spChg chg="mod">
          <ac:chgData name="Puigmitja, Miguel" userId="1e9466eb-a267-4709-a41d-a4dff93dc4ad" providerId="ADAL" clId="{434A10E0-81B3-488A-A380-53FCEFEC0ED5}" dt="2026-01-21T07:58:42.958" v="373" actId="113"/>
          <ac:spMkLst>
            <pc:docMk/>
            <pc:sldMk cId="3768796758" sldId="258"/>
            <ac:spMk id="2" creationId="{F77C31BC-6D71-54D3-DC6B-5C31262C2349}"/>
          </ac:spMkLst>
        </pc:spChg>
      </pc:sldChg>
      <pc:sldChg chg="addSp delSp modSp mod delAnim modAnim">
        <pc:chgData name="Puigmitja, Miguel" userId="1e9466eb-a267-4709-a41d-a4dff93dc4ad" providerId="ADAL" clId="{434A10E0-81B3-488A-A380-53FCEFEC0ED5}" dt="2026-02-05T14:33:03.156" v="2123" actId="14100"/>
        <pc:sldMkLst>
          <pc:docMk/>
          <pc:sldMk cId="2274226917" sldId="263"/>
        </pc:sldMkLst>
        <pc:spChg chg="add mod">
          <ac:chgData name="Puigmitja, Miguel" userId="1e9466eb-a267-4709-a41d-a4dff93dc4ad" providerId="ADAL" clId="{434A10E0-81B3-488A-A380-53FCEFEC0ED5}" dt="2026-01-23T17:01:04.596" v="1017" actId="1076"/>
          <ac:spMkLst>
            <pc:docMk/>
            <pc:sldMk cId="2274226917" sldId="263"/>
            <ac:spMk id="2" creationId="{0FE08807-F0CD-E0DE-2FF2-9B9EA3E6D0E4}"/>
          </ac:spMkLst>
        </pc:spChg>
        <pc:spChg chg="add mod">
          <ac:chgData name="Puigmitja, Miguel" userId="1e9466eb-a267-4709-a41d-a4dff93dc4ad" providerId="ADAL" clId="{434A10E0-81B3-488A-A380-53FCEFEC0ED5}" dt="2026-02-04T15:30:08.421" v="1949" actId="1076"/>
          <ac:spMkLst>
            <pc:docMk/>
            <pc:sldMk cId="2274226917" sldId="263"/>
            <ac:spMk id="4" creationId="{08C1D33F-32FA-A3F6-433B-8962509F78AE}"/>
          </ac:spMkLst>
        </pc:spChg>
        <pc:spChg chg="mod">
          <ac:chgData name="Puigmitja, Miguel" userId="1e9466eb-a267-4709-a41d-a4dff93dc4ad" providerId="ADAL" clId="{434A10E0-81B3-488A-A380-53FCEFEC0ED5}" dt="2026-01-23T17:01:04.596" v="1017" actId="1076"/>
          <ac:spMkLst>
            <pc:docMk/>
            <pc:sldMk cId="2274226917" sldId="263"/>
            <ac:spMk id="5" creationId="{D9A242E7-4CFC-6DAE-C53C-85556CF5E36A}"/>
          </ac:spMkLst>
        </pc:spChg>
        <pc:spChg chg="mod">
          <ac:chgData name="Puigmitja, Miguel" userId="1e9466eb-a267-4709-a41d-a4dff93dc4ad" providerId="ADAL" clId="{434A10E0-81B3-488A-A380-53FCEFEC0ED5}" dt="2026-01-23T17:01:04.596" v="1017" actId="1076"/>
          <ac:spMkLst>
            <pc:docMk/>
            <pc:sldMk cId="2274226917" sldId="263"/>
            <ac:spMk id="11" creationId="{0A53F5FF-E05B-D984-1180-EF8D193B52B6}"/>
          </ac:spMkLst>
        </pc:spChg>
        <pc:spChg chg="mod">
          <ac:chgData name="Puigmitja, Miguel" userId="1e9466eb-a267-4709-a41d-a4dff93dc4ad" providerId="ADAL" clId="{434A10E0-81B3-488A-A380-53FCEFEC0ED5}" dt="2026-01-21T14:28:48.817" v="555" actId="20577"/>
          <ac:spMkLst>
            <pc:docMk/>
            <pc:sldMk cId="2274226917" sldId="263"/>
            <ac:spMk id="17" creationId="{BDC8A16C-BE42-3920-78AC-E5A50C0D1A6C}"/>
          </ac:spMkLst>
        </pc:spChg>
        <pc:grpChg chg="mod">
          <ac:chgData name="Puigmitja, Miguel" userId="1e9466eb-a267-4709-a41d-a4dff93dc4ad" providerId="ADAL" clId="{434A10E0-81B3-488A-A380-53FCEFEC0ED5}" dt="2026-02-05T14:33:03.156" v="2123" actId="14100"/>
          <ac:grpSpMkLst>
            <pc:docMk/>
            <pc:sldMk cId="2274226917" sldId="263"/>
            <ac:grpSpMk id="10" creationId="{53140022-4230-C1C5-5633-BEBD2236E477}"/>
          </ac:grpSpMkLst>
        </pc:grpChg>
      </pc:sldChg>
      <pc:sldChg chg="addSp delSp modSp mod delAnim modAnim">
        <pc:chgData name="Puigmitja, Miguel" userId="1e9466eb-a267-4709-a41d-a4dff93dc4ad" providerId="ADAL" clId="{434A10E0-81B3-488A-A380-53FCEFEC0ED5}" dt="2026-02-05T14:33:38.396" v="2125" actId="14100"/>
        <pc:sldMkLst>
          <pc:docMk/>
          <pc:sldMk cId="710326834" sldId="265"/>
        </pc:sldMkLst>
        <pc:spChg chg="add mod">
          <ac:chgData name="Puigmitja, Miguel" userId="1e9466eb-a267-4709-a41d-a4dff93dc4ad" providerId="ADAL" clId="{434A10E0-81B3-488A-A380-53FCEFEC0ED5}" dt="2026-02-04T11:52:22.149" v="1149"/>
          <ac:spMkLst>
            <pc:docMk/>
            <pc:sldMk cId="710326834" sldId="265"/>
            <ac:spMk id="2" creationId="{9641DF1C-A129-EA81-9EE5-4D220A28335E}"/>
          </ac:spMkLst>
        </pc:spChg>
        <pc:spChg chg="add mod">
          <ac:chgData name="Puigmitja, Miguel" userId="1e9466eb-a267-4709-a41d-a4dff93dc4ad" providerId="ADAL" clId="{434A10E0-81B3-488A-A380-53FCEFEC0ED5}" dt="2026-02-04T11:53:03.365" v="1163" actId="6549"/>
          <ac:spMkLst>
            <pc:docMk/>
            <pc:sldMk cId="710326834" sldId="265"/>
            <ac:spMk id="3" creationId="{8B7E6B45-EBEE-1CDC-74C0-8BC63C546CDA}"/>
          </ac:spMkLst>
        </pc:spChg>
        <pc:spChg chg="add mod">
          <ac:chgData name="Puigmitja, Miguel" userId="1e9466eb-a267-4709-a41d-a4dff93dc4ad" providerId="ADAL" clId="{434A10E0-81B3-488A-A380-53FCEFEC0ED5}" dt="2026-02-04T11:54:05.667" v="1182" actId="108"/>
          <ac:spMkLst>
            <pc:docMk/>
            <pc:sldMk cId="710326834" sldId="265"/>
            <ac:spMk id="4" creationId="{5EEE7F47-CF48-12E9-B654-F656DBA95126}"/>
          </ac:spMkLst>
        </pc:spChg>
        <pc:spChg chg="add mod">
          <ac:chgData name="Puigmitja, Miguel" userId="1e9466eb-a267-4709-a41d-a4dff93dc4ad" providerId="ADAL" clId="{434A10E0-81B3-488A-A380-53FCEFEC0ED5}" dt="2026-02-04T11:53:51.512" v="1174" actId="20577"/>
          <ac:spMkLst>
            <pc:docMk/>
            <pc:sldMk cId="710326834" sldId="265"/>
            <ac:spMk id="5" creationId="{338D1642-D70B-038C-8155-06CAA7A20122}"/>
          </ac:spMkLst>
        </pc:spChg>
        <pc:spChg chg="mod">
          <ac:chgData name="Puigmitja, Miguel" userId="1e9466eb-a267-4709-a41d-a4dff93dc4ad" providerId="ADAL" clId="{434A10E0-81B3-488A-A380-53FCEFEC0ED5}" dt="2026-02-05T14:33:38.396" v="2125" actId="14100"/>
          <ac:spMkLst>
            <pc:docMk/>
            <pc:sldMk cId="710326834" sldId="265"/>
            <ac:spMk id="8" creationId="{A004C6DC-6B0B-9E08-6EB0-44290F6A6411}"/>
          </ac:spMkLst>
        </pc:spChg>
        <pc:spChg chg="mod">
          <ac:chgData name="Puigmitja, Miguel" userId="1e9466eb-a267-4709-a41d-a4dff93dc4ad" providerId="ADAL" clId="{434A10E0-81B3-488A-A380-53FCEFEC0ED5}" dt="2026-02-04T11:51:41.894" v="1132" actId="20577"/>
          <ac:spMkLst>
            <pc:docMk/>
            <pc:sldMk cId="710326834" sldId="265"/>
            <ac:spMk id="17" creationId="{987012A2-7812-D4E8-BBB2-1FBD67688F16}"/>
          </ac:spMkLst>
        </pc:spChg>
      </pc:sldChg>
      <pc:sldChg chg="del">
        <pc:chgData name="Puigmitja, Miguel" userId="1e9466eb-a267-4709-a41d-a4dff93dc4ad" providerId="ADAL" clId="{434A10E0-81B3-488A-A380-53FCEFEC0ED5}" dt="2026-02-04T12:42:03.252" v="1711" actId="47"/>
        <pc:sldMkLst>
          <pc:docMk/>
          <pc:sldMk cId="2257567361" sldId="266"/>
        </pc:sldMkLst>
      </pc:sldChg>
      <pc:sldChg chg="addSp delSp modSp mod delAnim modAnim">
        <pc:chgData name="Puigmitja, Miguel" userId="1e9466eb-a267-4709-a41d-a4dff93dc4ad" providerId="ADAL" clId="{434A10E0-81B3-488A-A380-53FCEFEC0ED5}" dt="2026-02-05T15:19:51.928" v="2148" actId="14100"/>
        <pc:sldMkLst>
          <pc:docMk/>
          <pc:sldMk cId="522962845" sldId="267"/>
        </pc:sldMkLst>
        <pc:spChg chg="mod">
          <ac:chgData name="Puigmitja, Miguel" userId="1e9466eb-a267-4709-a41d-a4dff93dc4ad" providerId="ADAL" clId="{434A10E0-81B3-488A-A380-53FCEFEC0ED5}" dt="2026-02-04T12:25:01.822" v="1385" actId="20577"/>
          <ac:spMkLst>
            <pc:docMk/>
            <pc:sldMk cId="522962845" sldId="267"/>
            <ac:spMk id="5" creationId="{C184BC26-CF23-2BFD-2B69-0D1DA78EBB39}"/>
          </ac:spMkLst>
        </pc:spChg>
        <pc:spChg chg="mod">
          <ac:chgData name="Puigmitja, Miguel" userId="1e9466eb-a267-4709-a41d-a4dff93dc4ad" providerId="ADAL" clId="{434A10E0-81B3-488A-A380-53FCEFEC0ED5}" dt="2026-02-04T12:24:48.331" v="1356" actId="113"/>
          <ac:spMkLst>
            <pc:docMk/>
            <pc:sldMk cId="522962845" sldId="267"/>
            <ac:spMk id="6" creationId="{12472CCC-8220-D034-26C4-66A74398D935}"/>
          </ac:spMkLst>
        </pc:spChg>
        <pc:spChg chg="mod">
          <ac:chgData name="Puigmitja, Miguel" userId="1e9466eb-a267-4709-a41d-a4dff93dc4ad" providerId="ADAL" clId="{434A10E0-81B3-488A-A380-53FCEFEC0ED5}" dt="2026-02-04T12:28:00.619" v="1517" actId="113"/>
          <ac:spMkLst>
            <pc:docMk/>
            <pc:sldMk cId="522962845" sldId="267"/>
            <ac:spMk id="8" creationId="{E8388C5E-CD70-B2A2-E0DE-C809D9208030}"/>
          </ac:spMkLst>
        </pc:spChg>
        <pc:spChg chg="mod">
          <ac:chgData name="Puigmitja, Miguel" userId="1e9466eb-a267-4709-a41d-a4dff93dc4ad" providerId="ADAL" clId="{434A10E0-81B3-488A-A380-53FCEFEC0ED5}" dt="2026-02-05T15:19:51.928" v="2148" actId="14100"/>
          <ac:spMkLst>
            <pc:docMk/>
            <pc:sldMk cId="522962845" sldId="267"/>
            <ac:spMk id="9" creationId="{BC7CB0C9-1DF4-2089-8486-DAEFCAB2681B}"/>
          </ac:spMkLst>
        </pc:spChg>
        <pc:spChg chg="mod">
          <ac:chgData name="Puigmitja, Miguel" userId="1e9466eb-a267-4709-a41d-a4dff93dc4ad" providerId="ADAL" clId="{434A10E0-81B3-488A-A380-53FCEFEC0ED5}" dt="2026-02-04T12:26:03.506" v="1423" actId="113"/>
          <ac:spMkLst>
            <pc:docMk/>
            <pc:sldMk cId="522962845" sldId="267"/>
            <ac:spMk id="28" creationId="{E4FD06D7-5B88-19FE-2E37-A418D3884349}"/>
          </ac:spMkLst>
        </pc:spChg>
        <pc:spChg chg="mod">
          <ac:chgData name="Puigmitja, Miguel" userId="1e9466eb-a267-4709-a41d-a4dff93dc4ad" providerId="ADAL" clId="{434A10E0-81B3-488A-A380-53FCEFEC0ED5}" dt="2026-02-04T12:26:53.486" v="1466" actId="113"/>
          <ac:spMkLst>
            <pc:docMk/>
            <pc:sldMk cId="522962845" sldId="267"/>
            <ac:spMk id="40" creationId="{1B487C79-E85E-B716-5FF5-134A4E733A28}"/>
          </ac:spMkLst>
        </pc:spChg>
        <pc:grpChg chg="add mod">
          <ac:chgData name="Puigmitja, Miguel" userId="1e9466eb-a267-4709-a41d-a4dff93dc4ad" providerId="ADAL" clId="{434A10E0-81B3-488A-A380-53FCEFEC0ED5}" dt="2026-02-04T12:29:14.560" v="1529" actId="1035"/>
          <ac:grpSpMkLst>
            <pc:docMk/>
            <pc:sldMk cId="522962845" sldId="267"/>
            <ac:grpSpMk id="7" creationId="{22337EF1-0C2D-F48F-ED77-02DA763D5A4C}"/>
          </ac:grpSpMkLst>
        </pc:grpChg>
        <pc:grpChg chg="mod">
          <ac:chgData name="Puigmitja, Miguel" userId="1e9466eb-a267-4709-a41d-a4dff93dc4ad" providerId="ADAL" clId="{434A10E0-81B3-488A-A380-53FCEFEC0ED5}" dt="2026-02-04T12:29:24.511" v="1549" actId="1036"/>
          <ac:grpSpMkLst>
            <pc:docMk/>
            <pc:sldMk cId="522962845" sldId="267"/>
            <ac:grpSpMk id="15" creationId="{8E4D3D62-D3B5-1133-E6D9-3B99BE5A78DE}"/>
          </ac:grpSpMkLst>
        </pc:grpChg>
        <pc:grpChg chg="mod">
          <ac:chgData name="Puigmitja, Miguel" userId="1e9466eb-a267-4709-a41d-a4dff93dc4ad" providerId="ADAL" clId="{434A10E0-81B3-488A-A380-53FCEFEC0ED5}" dt="2026-02-04T12:29:19.994" v="1537" actId="1035"/>
          <ac:grpSpMkLst>
            <pc:docMk/>
            <pc:sldMk cId="522962845" sldId="267"/>
            <ac:grpSpMk id="27" creationId="{55A6C53B-5E47-5528-80B2-E2376F68776D}"/>
          </ac:grpSpMkLst>
        </pc:grpChg>
        <pc:grpChg chg="mod">
          <ac:chgData name="Puigmitja, Miguel" userId="1e9466eb-a267-4709-a41d-a4dff93dc4ad" providerId="ADAL" clId="{434A10E0-81B3-488A-A380-53FCEFEC0ED5}" dt="2026-02-04T12:29:19.994" v="1537" actId="1035"/>
          <ac:grpSpMkLst>
            <pc:docMk/>
            <pc:sldMk cId="522962845" sldId="267"/>
            <ac:grpSpMk id="39" creationId="{C9C0394C-C28A-CFEB-E05A-3346AD0E89FD}"/>
          </ac:grpSpMkLst>
        </pc:grpChg>
        <pc:picChg chg="del">
          <ac:chgData name="Puigmitja, Miguel" userId="1e9466eb-a267-4709-a41d-a4dff93dc4ad" providerId="ADAL" clId="{434A10E0-81B3-488A-A380-53FCEFEC0ED5}" dt="2026-02-04T12:23:07.080" v="1324" actId="478"/>
          <ac:picMkLst>
            <pc:docMk/>
            <pc:sldMk cId="522962845" sldId="267"/>
            <ac:picMk id="10" creationId="{D825CBC3-033A-79DE-E0F4-BAC74F81A533}"/>
          </ac:picMkLst>
        </pc:picChg>
        <pc:picChg chg="add del mod">
          <ac:chgData name="Puigmitja, Miguel" userId="1e9466eb-a267-4709-a41d-a4dff93dc4ad" providerId="ADAL" clId="{434A10E0-81B3-488A-A380-53FCEFEC0ED5}" dt="2026-02-04T12:28:27.173" v="1522" actId="478"/>
          <ac:picMkLst>
            <pc:docMk/>
            <pc:sldMk cId="522962845" sldId="267"/>
            <ac:picMk id="13" creationId="{9BB36EF3-695A-70FB-3B24-7B7DF1E0C03C}"/>
          </ac:picMkLst>
        </pc:picChg>
        <pc:picChg chg="add mod">
          <ac:chgData name="Puigmitja, Miguel" userId="1e9466eb-a267-4709-a41d-a4dff93dc4ad" providerId="ADAL" clId="{434A10E0-81B3-488A-A380-53FCEFEC0ED5}" dt="2026-02-04T12:29:11.440" v="1527" actId="1076"/>
          <ac:picMkLst>
            <pc:docMk/>
            <pc:sldMk cId="522962845" sldId="267"/>
            <ac:picMk id="16" creationId="{BF30EA8C-291A-1C4B-E2F6-0D255862395F}"/>
          </ac:picMkLst>
        </pc:picChg>
        <pc:cxnChg chg="del mod">
          <ac:chgData name="Puigmitja, Miguel" userId="1e9466eb-a267-4709-a41d-a4dff93dc4ad" providerId="ADAL" clId="{434A10E0-81B3-488A-A380-53FCEFEC0ED5}" dt="2026-02-04T12:23:11.986" v="1325" actId="478"/>
          <ac:cxnSpMkLst>
            <pc:docMk/>
            <pc:sldMk cId="522962845" sldId="267"/>
            <ac:cxnSpMk id="17" creationId="{05FCEF1A-5016-CC29-D59C-BF33D63A6316}"/>
          </ac:cxnSpMkLst>
        </pc:cxnChg>
        <pc:cxnChg chg="del mod">
          <ac:chgData name="Puigmitja, Miguel" userId="1e9466eb-a267-4709-a41d-a4dff93dc4ad" providerId="ADAL" clId="{434A10E0-81B3-488A-A380-53FCEFEC0ED5}" dt="2026-02-04T12:23:14.989" v="1326" actId="478"/>
          <ac:cxnSpMkLst>
            <pc:docMk/>
            <pc:sldMk cId="522962845" sldId="267"/>
            <ac:cxnSpMk id="20" creationId="{CFD5D873-BE8B-0AB6-437B-2FDF0600B011}"/>
          </ac:cxnSpMkLst>
        </pc:cxnChg>
        <pc:cxnChg chg="del">
          <ac:chgData name="Puigmitja, Miguel" userId="1e9466eb-a267-4709-a41d-a4dff93dc4ad" providerId="ADAL" clId="{434A10E0-81B3-488A-A380-53FCEFEC0ED5}" dt="2026-02-04T12:23:17.275" v="1328" actId="478"/>
          <ac:cxnSpMkLst>
            <pc:docMk/>
            <pc:sldMk cId="522962845" sldId="267"/>
            <ac:cxnSpMk id="31" creationId="{73DDFA09-D50F-048E-B526-F345F32EC327}"/>
          </ac:cxnSpMkLst>
        </pc:cxnChg>
        <pc:cxnChg chg="del">
          <ac:chgData name="Puigmitja, Miguel" userId="1e9466eb-a267-4709-a41d-a4dff93dc4ad" providerId="ADAL" clId="{434A10E0-81B3-488A-A380-53FCEFEC0ED5}" dt="2026-02-04T12:23:15.980" v="1327" actId="478"/>
          <ac:cxnSpMkLst>
            <pc:docMk/>
            <pc:sldMk cId="522962845" sldId="267"/>
            <ac:cxnSpMk id="32" creationId="{91B077B1-2016-B0C8-F3CE-8FC298558419}"/>
          </ac:cxnSpMkLst>
        </pc:cxnChg>
        <pc:cxnChg chg="del mod">
          <ac:chgData name="Puigmitja, Miguel" userId="1e9466eb-a267-4709-a41d-a4dff93dc4ad" providerId="ADAL" clId="{434A10E0-81B3-488A-A380-53FCEFEC0ED5}" dt="2026-02-04T12:23:37.700" v="1333" actId="478"/>
          <ac:cxnSpMkLst>
            <pc:docMk/>
            <pc:sldMk cId="522962845" sldId="267"/>
            <ac:cxnSpMk id="43" creationId="{C9247745-3B3A-4E86-ED91-306045669707}"/>
          </ac:cxnSpMkLst>
        </pc:cxnChg>
        <pc:cxnChg chg="del mod">
          <ac:chgData name="Puigmitja, Miguel" userId="1e9466eb-a267-4709-a41d-a4dff93dc4ad" providerId="ADAL" clId="{434A10E0-81B3-488A-A380-53FCEFEC0ED5}" dt="2026-02-04T12:23:22.838" v="1329" actId="478"/>
          <ac:cxnSpMkLst>
            <pc:docMk/>
            <pc:sldMk cId="522962845" sldId="267"/>
            <ac:cxnSpMk id="45" creationId="{E303DFDF-E5A8-2625-EAED-38932632DB90}"/>
          </ac:cxnSpMkLst>
        </pc:cxnChg>
      </pc:sldChg>
      <pc:sldChg chg="addSp delSp modSp add mod delAnim modAnim">
        <pc:chgData name="Puigmitja, Miguel" userId="1e9466eb-a267-4709-a41d-a4dff93dc4ad" providerId="ADAL" clId="{434A10E0-81B3-488A-A380-53FCEFEC0ED5}" dt="2026-02-05T14:40:20.017" v="2146" actId="113"/>
        <pc:sldMkLst>
          <pc:docMk/>
          <pc:sldMk cId="775450587" sldId="269"/>
        </pc:sldMkLst>
        <pc:spChg chg="add mod">
          <ac:chgData name="Puigmitja, Miguel" userId="1e9466eb-a267-4709-a41d-a4dff93dc4ad" providerId="ADAL" clId="{434A10E0-81B3-488A-A380-53FCEFEC0ED5}" dt="2026-01-22T08:02:53.117" v="752" actId="1035"/>
          <ac:spMkLst>
            <pc:docMk/>
            <pc:sldMk cId="775450587" sldId="269"/>
            <ac:spMk id="9" creationId="{15CBFC45-7E8D-11B0-48E2-70564A333EFC}"/>
          </ac:spMkLst>
        </pc:spChg>
        <pc:spChg chg="mod">
          <ac:chgData name="Puigmitja, Miguel" userId="1e9466eb-a267-4709-a41d-a4dff93dc4ad" providerId="ADAL" clId="{434A10E0-81B3-488A-A380-53FCEFEC0ED5}" dt="2026-01-21T14:28:37.592" v="553" actId="20577"/>
          <ac:spMkLst>
            <pc:docMk/>
            <pc:sldMk cId="775450587" sldId="269"/>
            <ac:spMk id="17" creationId="{A2E39302-B4DC-6BD3-9E51-ED53EF8359AE}"/>
          </ac:spMkLst>
        </pc:spChg>
        <pc:spChg chg="add mod">
          <ac:chgData name="Puigmitja, Miguel" userId="1e9466eb-a267-4709-a41d-a4dff93dc4ad" providerId="ADAL" clId="{434A10E0-81B3-488A-A380-53FCEFEC0ED5}" dt="2026-02-05T14:39:34.383" v="2138" actId="14100"/>
          <ac:spMkLst>
            <pc:docMk/>
            <pc:sldMk cId="775450587" sldId="269"/>
            <ac:spMk id="19" creationId="{868CE8C2-AE4E-239B-7A15-F24D13DC86AD}"/>
          </ac:spMkLst>
        </pc:spChg>
        <pc:spChg chg="add mod">
          <ac:chgData name="Puigmitja, Miguel" userId="1e9466eb-a267-4709-a41d-a4dff93dc4ad" providerId="ADAL" clId="{434A10E0-81B3-488A-A380-53FCEFEC0ED5}" dt="2026-01-22T08:02:53.117" v="752" actId="1035"/>
          <ac:spMkLst>
            <pc:docMk/>
            <pc:sldMk cId="775450587" sldId="269"/>
            <ac:spMk id="22" creationId="{32481B27-EF97-C374-4D09-E46479EAA089}"/>
          </ac:spMkLst>
        </pc:spChg>
        <pc:spChg chg="add mod">
          <ac:chgData name="Puigmitja, Miguel" userId="1e9466eb-a267-4709-a41d-a4dff93dc4ad" providerId="ADAL" clId="{434A10E0-81B3-488A-A380-53FCEFEC0ED5}" dt="2026-02-04T15:30:17.676" v="1968" actId="1035"/>
          <ac:spMkLst>
            <pc:docMk/>
            <pc:sldMk cId="775450587" sldId="269"/>
            <ac:spMk id="27" creationId="{44ADC9D2-6EFC-B16E-1A94-08FDA4640CBF}"/>
          </ac:spMkLst>
        </pc:spChg>
        <pc:spChg chg="add mod">
          <ac:chgData name="Puigmitja, Miguel" userId="1e9466eb-a267-4709-a41d-a4dff93dc4ad" providerId="ADAL" clId="{434A10E0-81B3-488A-A380-53FCEFEC0ED5}" dt="2026-02-04T15:30:17.676" v="1968" actId="1035"/>
          <ac:spMkLst>
            <pc:docMk/>
            <pc:sldMk cId="775450587" sldId="269"/>
            <ac:spMk id="28" creationId="{E4FB16CB-7F7E-08E2-9390-D4DC3272BB7E}"/>
          </ac:spMkLst>
        </pc:spChg>
        <pc:spChg chg="add mod">
          <ac:chgData name="Puigmitja, Miguel" userId="1e9466eb-a267-4709-a41d-a4dff93dc4ad" providerId="ADAL" clId="{434A10E0-81B3-488A-A380-53FCEFEC0ED5}" dt="2026-02-05T14:40:20.017" v="2146" actId="113"/>
          <ac:spMkLst>
            <pc:docMk/>
            <pc:sldMk cId="775450587" sldId="269"/>
            <ac:spMk id="29" creationId="{DF8D532C-8AE7-3392-E885-45865AD5CD23}"/>
          </ac:spMkLst>
        </pc:spChg>
        <pc:spChg chg="add mod">
          <ac:chgData name="Puigmitja, Miguel" userId="1e9466eb-a267-4709-a41d-a4dff93dc4ad" providerId="ADAL" clId="{434A10E0-81B3-488A-A380-53FCEFEC0ED5}" dt="2026-02-05T14:40:11.467" v="2145" actId="20577"/>
          <ac:spMkLst>
            <pc:docMk/>
            <pc:sldMk cId="775450587" sldId="269"/>
            <ac:spMk id="31" creationId="{05D5B954-8770-5282-B19A-9EDDE51B8E9C}"/>
          </ac:spMkLst>
        </pc:spChg>
        <pc:picChg chg="add mod">
          <ac:chgData name="Puigmitja, Miguel" userId="1e9466eb-a267-4709-a41d-a4dff93dc4ad" providerId="ADAL" clId="{434A10E0-81B3-488A-A380-53FCEFEC0ED5}" dt="2026-01-22T08:02:53.117" v="752" actId="1035"/>
          <ac:picMkLst>
            <pc:docMk/>
            <pc:sldMk cId="775450587" sldId="269"/>
            <ac:picMk id="8" creationId="{286CFABC-F567-9987-847F-A3C6A9795BE0}"/>
          </ac:picMkLst>
        </pc:picChg>
        <pc:cxnChg chg="add mod">
          <ac:chgData name="Puigmitja, Miguel" userId="1e9466eb-a267-4709-a41d-a4dff93dc4ad" providerId="ADAL" clId="{434A10E0-81B3-488A-A380-53FCEFEC0ED5}" dt="2026-01-22T08:02:53.117" v="752" actId="1035"/>
          <ac:cxnSpMkLst>
            <pc:docMk/>
            <pc:sldMk cId="775450587" sldId="269"/>
            <ac:cxnSpMk id="14" creationId="{1D889463-D3B9-15AE-B305-13BAA043CA66}"/>
          </ac:cxnSpMkLst>
        </pc:cxnChg>
        <pc:cxnChg chg="add mod">
          <ac:chgData name="Puigmitja, Miguel" userId="1e9466eb-a267-4709-a41d-a4dff93dc4ad" providerId="ADAL" clId="{434A10E0-81B3-488A-A380-53FCEFEC0ED5}" dt="2026-01-22T08:02:53.117" v="752" actId="1035"/>
          <ac:cxnSpMkLst>
            <pc:docMk/>
            <pc:sldMk cId="775450587" sldId="269"/>
            <ac:cxnSpMk id="20" creationId="{E38C8375-8EE1-1F75-E996-A862278B5E9E}"/>
          </ac:cxnSpMkLst>
        </pc:cxnChg>
        <pc:cxnChg chg="add mod">
          <ac:chgData name="Puigmitja, Miguel" userId="1e9466eb-a267-4709-a41d-a4dff93dc4ad" providerId="ADAL" clId="{434A10E0-81B3-488A-A380-53FCEFEC0ED5}" dt="2026-01-22T08:02:53.117" v="752" actId="1035"/>
          <ac:cxnSpMkLst>
            <pc:docMk/>
            <pc:sldMk cId="775450587" sldId="269"/>
            <ac:cxnSpMk id="23" creationId="{A7ABE7B4-BF15-19ED-4748-55BF8EAA95B6}"/>
          </ac:cxnSpMkLst>
        </pc:cxnChg>
      </pc:sldChg>
      <pc:sldChg chg="addSp delSp modSp add mod delAnim modAnim">
        <pc:chgData name="Puigmitja, Miguel" userId="1e9466eb-a267-4709-a41d-a4dff93dc4ad" providerId="ADAL" clId="{434A10E0-81B3-488A-A380-53FCEFEC0ED5}" dt="2026-02-04T14:22:54.890" v="1724" actId="108"/>
        <pc:sldMkLst>
          <pc:docMk/>
          <pc:sldMk cId="2636477413" sldId="270"/>
        </pc:sldMkLst>
        <pc:spChg chg="add mod">
          <ac:chgData name="Puigmitja, Miguel" userId="1e9466eb-a267-4709-a41d-a4dff93dc4ad" providerId="ADAL" clId="{434A10E0-81B3-488A-A380-53FCEFEC0ED5}" dt="2026-02-04T14:22:44.932" v="1720" actId="6549"/>
          <ac:spMkLst>
            <pc:docMk/>
            <pc:sldMk cId="2636477413" sldId="270"/>
            <ac:spMk id="3" creationId="{0C4954EC-FADE-8BE4-C09B-E8E35D43AA6C}"/>
          </ac:spMkLst>
        </pc:spChg>
        <pc:spChg chg="mod">
          <ac:chgData name="Puigmitja, Miguel" userId="1e9466eb-a267-4709-a41d-a4dff93dc4ad" providerId="ADAL" clId="{434A10E0-81B3-488A-A380-53FCEFEC0ED5}" dt="2026-01-22T08:22:11.426" v="913" actId="20577"/>
          <ac:spMkLst>
            <pc:docMk/>
            <pc:sldMk cId="2636477413" sldId="270"/>
            <ac:spMk id="8" creationId="{06B64A87-713F-575D-1531-D010F560939C}"/>
          </ac:spMkLst>
        </pc:spChg>
        <pc:spChg chg="add mod">
          <ac:chgData name="Puigmitja, Miguel" userId="1e9466eb-a267-4709-a41d-a4dff93dc4ad" providerId="ADAL" clId="{434A10E0-81B3-488A-A380-53FCEFEC0ED5}" dt="2026-02-04T14:22:49.797" v="1721" actId="108"/>
          <ac:spMkLst>
            <pc:docMk/>
            <pc:sldMk cId="2636477413" sldId="270"/>
            <ac:spMk id="11" creationId="{1BF3A910-6BC3-A279-2E33-AA1A29ED4D42}"/>
          </ac:spMkLst>
        </pc:spChg>
        <pc:spChg chg="add mod">
          <ac:chgData name="Puigmitja, Miguel" userId="1e9466eb-a267-4709-a41d-a4dff93dc4ad" providerId="ADAL" clId="{434A10E0-81B3-488A-A380-53FCEFEC0ED5}" dt="2026-02-04T14:22:52.491" v="1722" actId="108"/>
          <ac:spMkLst>
            <pc:docMk/>
            <pc:sldMk cId="2636477413" sldId="270"/>
            <ac:spMk id="14" creationId="{ACE9D6C4-3027-A3CB-8984-7DD3CE7E9588}"/>
          </ac:spMkLst>
        </pc:spChg>
        <pc:spChg chg="add mod">
          <ac:chgData name="Puigmitja, Miguel" userId="1e9466eb-a267-4709-a41d-a4dff93dc4ad" providerId="ADAL" clId="{434A10E0-81B3-488A-A380-53FCEFEC0ED5}" dt="2026-02-04T14:22:54.890" v="1724" actId="108"/>
          <ac:spMkLst>
            <pc:docMk/>
            <pc:sldMk cId="2636477413" sldId="270"/>
            <ac:spMk id="15" creationId="{4F76918C-42BC-E1C0-A9D1-D6258DC57532}"/>
          </ac:spMkLst>
        </pc:spChg>
        <pc:spChg chg="add mod">
          <ac:chgData name="Puigmitja, Miguel" userId="1e9466eb-a267-4709-a41d-a4dff93dc4ad" providerId="ADAL" clId="{434A10E0-81B3-488A-A380-53FCEFEC0ED5}" dt="2026-02-04T14:22:53.628" v="1723" actId="108"/>
          <ac:spMkLst>
            <pc:docMk/>
            <pc:sldMk cId="2636477413" sldId="270"/>
            <ac:spMk id="16" creationId="{56ACFBB1-2E0C-4D2E-9EB2-F1A1734A9845}"/>
          </ac:spMkLst>
        </pc:spChg>
        <pc:spChg chg="mod">
          <ac:chgData name="Puigmitja, Miguel" userId="1e9466eb-a267-4709-a41d-a4dff93dc4ad" providerId="ADAL" clId="{434A10E0-81B3-488A-A380-53FCEFEC0ED5}" dt="2026-01-22T08:22:34.347" v="941" actId="20577"/>
          <ac:spMkLst>
            <pc:docMk/>
            <pc:sldMk cId="2636477413" sldId="270"/>
            <ac:spMk id="17" creationId="{1103BC2E-81F1-9A4B-9FEE-AD871965E881}"/>
          </ac:spMkLst>
        </pc:spChg>
        <pc:grpChg chg="mod">
          <ac:chgData name="Puigmitja, Miguel" userId="1e9466eb-a267-4709-a41d-a4dff93dc4ad" providerId="ADAL" clId="{434A10E0-81B3-488A-A380-53FCEFEC0ED5}" dt="2026-01-22T08:24:11.155" v="968" actId="1076"/>
          <ac:grpSpMkLst>
            <pc:docMk/>
            <pc:sldMk cId="2636477413" sldId="270"/>
            <ac:grpSpMk id="10" creationId="{13B26E1B-B823-97A6-5A1D-2489F367DD34}"/>
          </ac:grpSpMkLst>
        </pc:grpChg>
        <pc:picChg chg="add mod">
          <ac:chgData name="Puigmitja, Miguel" userId="1e9466eb-a267-4709-a41d-a4dff93dc4ad" providerId="ADAL" clId="{434A10E0-81B3-488A-A380-53FCEFEC0ED5}" dt="2026-01-23T16:59:19.174" v="1010" actId="1076"/>
          <ac:picMkLst>
            <pc:docMk/>
            <pc:sldMk cId="2636477413" sldId="270"/>
            <ac:picMk id="2" creationId="{F27FC2F8-FF71-5EBA-785B-3BD051E11986}"/>
          </ac:picMkLst>
        </pc:picChg>
      </pc:sldChg>
      <pc:sldChg chg="addSp delSp modSp add mod delAnim">
        <pc:chgData name="Puigmitja, Miguel" userId="1e9466eb-a267-4709-a41d-a4dff93dc4ad" providerId="ADAL" clId="{434A10E0-81B3-488A-A380-53FCEFEC0ED5}" dt="2026-02-04T12:16:48.899" v="1323" actId="1076"/>
        <pc:sldMkLst>
          <pc:docMk/>
          <pc:sldMk cId="2077133535" sldId="271"/>
        </pc:sldMkLst>
        <pc:spChg chg="del">
          <ac:chgData name="Puigmitja, Miguel" userId="1e9466eb-a267-4709-a41d-a4dff93dc4ad" providerId="ADAL" clId="{434A10E0-81B3-488A-A380-53FCEFEC0ED5}" dt="2026-02-04T11:59:32.759" v="1219" actId="478"/>
          <ac:spMkLst>
            <pc:docMk/>
            <pc:sldMk cId="2077133535" sldId="271"/>
            <ac:spMk id="2" creationId="{65F990CD-4ADE-68CE-D217-A7D62872913B}"/>
          </ac:spMkLst>
        </pc:spChg>
        <pc:spChg chg="del">
          <ac:chgData name="Puigmitja, Miguel" userId="1e9466eb-a267-4709-a41d-a4dff93dc4ad" providerId="ADAL" clId="{434A10E0-81B3-488A-A380-53FCEFEC0ED5}" dt="2026-02-04T11:59:32.759" v="1219" actId="478"/>
          <ac:spMkLst>
            <pc:docMk/>
            <pc:sldMk cId="2077133535" sldId="271"/>
            <ac:spMk id="3" creationId="{D299EFD2-83AF-E652-B36C-52D5ACB1F15F}"/>
          </ac:spMkLst>
        </pc:spChg>
        <pc:spChg chg="del">
          <ac:chgData name="Puigmitja, Miguel" userId="1e9466eb-a267-4709-a41d-a4dff93dc4ad" providerId="ADAL" clId="{434A10E0-81B3-488A-A380-53FCEFEC0ED5}" dt="2026-02-04T11:59:32.759" v="1219" actId="478"/>
          <ac:spMkLst>
            <pc:docMk/>
            <pc:sldMk cId="2077133535" sldId="271"/>
            <ac:spMk id="4" creationId="{13023CC2-FB21-41AE-512B-2AC56BE40CEE}"/>
          </ac:spMkLst>
        </pc:spChg>
        <pc:spChg chg="del">
          <ac:chgData name="Puigmitja, Miguel" userId="1e9466eb-a267-4709-a41d-a4dff93dc4ad" providerId="ADAL" clId="{434A10E0-81B3-488A-A380-53FCEFEC0ED5}" dt="2026-02-04T11:59:32.759" v="1219" actId="478"/>
          <ac:spMkLst>
            <pc:docMk/>
            <pc:sldMk cId="2077133535" sldId="271"/>
            <ac:spMk id="5" creationId="{31422815-57FA-2E9F-53B2-C37B951455A5}"/>
          </ac:spMkLst>
        </pc:spChg>
        <pc:spChg chg="add del">
          <ac:chgData name="Puigmitja, Miguel" userId="1e9466eb-a267-4709-a41d-a4dff93dc4ad" providerId="ADAL" clId="{434A10E0-81B3-488A-A380-53FCEFEC0ED5}" dt="2026-02-04T11:59:47.950" v="1223" actId="478"/>
          <ac:spMkLst>
            <pc:docMk/>
            <pc:sldMk cId="2077133535" sldId="271"/>
            <ac:spMk id="7" creationId="{E0129EEC-E9AF-613E-F9C4-EA83B552598B}"/>
          </ac:spMkLst>
        </pc:spChg>
        <pc:spChg chg="mod">
          <ac:chgData name="Puigmitja, Miguel" userId="1e9466eb-a267-4709-a41d-a4dff93dc4ad" providerId="ADAL" clId="{434A10E0-81B3-488A-A380-53FCEFEC0ED5}" dt="2026-02-04T11:57:01.293" v="1218" actId="20577"/>
          <ac:spMkLst>
            <pc:docMk/>
            <pc:sldMk cId="2077133535" sldId="271"/>
            <ac:spMk id="8" creationId="{E605CC6C-6803-3D34-F033-1E104847F63B}"/>
          </ac:spMkLst>
        </pc:spChg>
        <pc:spChg chg="add del">
          <ac:chgData name="Puigmitja, Miguel" userId="1e9466eb-a267-4709-a41d-a4dff93dc4ad" providerId="ADAL" clId="{434A10E0-81B3-488A-A380-53FCEFEC0ED5}" dt="2026-02-04T11:59:44.429" v="1222" actId="478"/>
          <ac:spMkLst>
            <pc:docMk/>
            <pc:sldMk cId="2077133535" sldId="271"/>
            <ac:spMk id="11" creationId="{8011C3EB-5156-F500-E932-78853B17F999}"/>
          </ac:spMkLst>
        </pc:spChg>
        <pc:spChg chg="mod">
          <ac:chgData name="Puigmitja, Miguel" userId="1e9466eb-a267-4709-a41d-a4dff93dc4ad" providerId="ADAL" clId="{434A10E0-81B3-488A-A380-53FCEFEC0ED5}" dt="2026-02-04T11:56:57.702" v="1217"/>
          <ac:spMkLst>
            <pc:docMk/>
            <pc:sldMk cId="2077133535" sldId="271"/>
            <ac:spMk id="17" creationId="{3A898456-4334-E57C-8ED8-947CCC2F38E1}"/>
          </ac:spMkLst>
        </pc:spChg>
        <pc:spChg chg="add mod">
          <ac:chgData name="Puigmitja, Miguel" userId="1e9466eb-a267-4709-a41d-a4dff93dc4ad" providerId="ADAL" clId="{434A10E0-81B3-488A-A380-53FCEFEC0ED5}" dt="2026-02-04T12:05:33.864" v="1305" actId="20577"/>
          <ac:spMkLst>
            <pc:docMk/>
            <pc:sldMk cId="2077133535" sldId="271"/>
            <ac:spMk id="19" creationId="{FD57FE9F-8F7A-05B7-6BF5-DB1CBEA36AFD}"/>
          </ac:spMkLst>
        </pc:spChg>
        <pc:spChg chg="add mod">
          <ac:chgData name="Puigmitja, Miguel" userId="1e9466eb-a267-4709-a41d-a4dff93dc4ad" providerId="ADAL" clId="{434A10E0-81B3-488A-A380-53FCEFEC0ED5}" dt="2026-02-04T12:16:48.899" v="1323" actId="1076"/>
          <ac:spMkLst>
            <pc:docMk/>
            <pc:sldMk cId="2077133535" sldId="271"/>
            <ac:spMk id="20" creationId="{5420EB1F-2CD1-417A-E703-DAB535FEDF3F}"/>
          </ac:spMkLst>
        </pc:spChg>
        <pc:spChg chg="add mod">
          <ac:chgData name="Puigmitja, Miguel" userId="1e9466eb-a267-4709-a41d-a4dff93dc4ad" providerId="ADAL" clId="{434A10E0-81B3-488A-A380-53FCEFEC0ED5}" dt="2026-02-04T12:05:35.489" v="1306" actId="20577"/>
          <ac:spMkLst>
            <pc:docMk/>
            <pc:sldMk cId="2077133535" sldId="271"/>
            <ac:spMk id="21" creationId="{E443FED4-5501-CBD5-9517-D82722B487F5}"/>
          </ac:spMkLst>
        </pc:spChg>
        <pc:grpChg chg="mod">
          <ac:chgData name="Puigmitja, Miguel" userId="1e9466eb-a267-4709-a41d-a4dff93dc4ad" providerId="ADAL" clId="{434A10E0-81B3-488A-A380-53FCEFEC0ED5}" dt="2026-02-04T11:56:51.464" v="1216" actId="1076"/>
          <ac:grpSpMkLst>
            <pc:docMk/>
            <pc:sldMk cId="2077133535" sldId="271"/>
            <ac:grpSpMk id="10" creationId="{43A59D54-466B-898D-A6F4-3E9F31584A32}"/>
          </ac:grpSpMkLst>
        </pc:grpChg>
        <pc:picChg chg="add mod">
          <ac:chgData name="Puigmitja, Miguel" userId="1e9466eb-a267-4709-a41d-a4dff93dc4ad" providerId="ADAL" clId="{434A10E0-81B3-488A-A380-53FCEFEC0ED5}" dt="2026-02-04T12:06:49.419" v="1319" actId="1076"/>
          <ac:picMkLst>
            <pc:docMk/>
            <pc:sldMk cId="2077133535" sldId="271"/>
            <ac:picMk id="13" creationId="{5D2B5A0A-A018-3C1C-A0B3-95AFC4C9E10E}"/>
          </ac:picMkLst>
        </pc:picChg>
        <pc:picChg chg="add del">
          <ac:chgData name="Puigmitja, Miguel" userId="1e9466eb-a267-4709-a41d-a4dff93dc4ad" providerId="ADAL" clId="{434A10E0-81B3-488A-A380-53FCEFEC0ED5}" dt="2026-02-04T12:02:11.685" v="1230" actId="478"/>
          <ac:picMkLst>
            <pc:docMk/>
            <pc:sldMk cId="2077133535" sldId="271"/>
            <ac:picMk id="15" creationId="{1AB167E7-A2A3-44E3-189F-BFCDCAE81B75}"/>
          </ac:picMkLst>
        </pc:picChg>
        <pc:picChg chg="add mod">
          <ac:chgData name="Puigmitja, Miguel" userId="1e9466eb-a267-4709-a41d-a4dff93dc4ad" providerId="ADAL" clId="{434A10E0-81B3-488A-A380-53FCEFEC0ED5}" dt="2026-02-04T12:06:44.172" v="1317" actId="14100"/>
          <ac:picMkLst>
            <pc:docMk/>
            <pc:sldMk cId="2077133535" sldId="271"/>
            <ac:picMk id="23" creationId="{3A14B11D-ED90-30BF-92E0-71E873670738}"/>
          </ac:picMkLst>
        </pc:picChg>
        <pc:picChg chg="add mod">
          <ac:chgData name="Puigmitja, Miguel" userId="1e9466eb-a267-4709-a41d-a4dff93dc4ad" providerId="ADAL" clId="{434A10E0-81B3-488A-A380-53FCEFEC0ED5}" dt="2026-02-04T12:07:00.736" v="1321" actId="1076"/>
          <ac:picMkLst>
            <pc:docMk/>
            <pc:sldMk cId="2077133535" sldId="271"/>
            <ac:picMk id="25" creationId="{0BB1E51C-9176-B608-FF42-82F6AB9897BB}"/>
          </ac:picMkLst>
        </pc:picChg>
      </pc:sldChg>
      <pc:sldChg chg="addSp delSp modSp add mod ord delAnim modAnim">
        <pc:chgData name="Puigmitja, Miguel" userId="1e9466eb-a267-4709-a41d-a4dff93dc4ad" providerId="ADAL" clId="{434A10E0-81B3-488A-A380-53FCEFEC0ED5}" dt="2026-02-05T14:34:48.554" v="2132" actId="1076"/>
        <pc:sldMkLst>
          <pc:docMk/>
          <pc:sldMk cId="2680359789" sldId="272"/>
        </pc:sldMkLst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3" creationId="{33818441-BC6D-937D-C008-E449A29ADEE2}"/>
          </ac:spMkLst>
        </pc:spChg>
        <pc:spChg chg="mod">
          <ac:chgData name="Puigmitja, Miguel" userId="1e9466eb-a267-4709-a41d-a4dff93dc4ad" providerId="ADAL" clId="{434A10E0-81B3-488A-A380-53FCEFEC0ED5}" dt="2026-02-04T12:31:07.010" v="1595" actId="20577"/>
          <ac:spMkLst>
            <pc:docMk/>
            <pc:sldMk cId="2680359789" sldId="272"/>
            <ac:spMk id="8" creationId="{625A52DC-A0CD-1552-BC17-F2D2D7BBB3FE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9" creationId="{F87D6BD5-63B8-4A83-49FA-5F1CFB4C5E8F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11" creationId="{6E5F6017-3E22-10D0-8760-3FA1DCF24C5B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13" creationId="{034E6AF1-D174-2691-0147-8D98BCF3FB58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14" creationId="{CF6AF6E5-979F-9117-337F-B56A5EFFB5D1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15" creationId="{7C2AA314-39F3-E8F7-8AB7-63A60F2B297E}"/>
          </ac:spMkLst>
        </pc:spChg>
        <pc:spChg chg="del">
          <ac:chgData name="Puigmitja, Miguel" userId="1e9466eb-a267-4709-a41d-a4dff93dc4ad" providerId="ADAL" clId="{434A10E0-81B3-488A-A380-53FCEFEC0ED5}" dt="2026-02-04T12:31:48.815" v="1597" actId="478"/>
          <ac:spMkLst>
            <pc:docMk/>
            <pc:sldMk cId="2680359789" sldId="272"/>
            <ac:spMk id="16" creationId="{9AA2F5FD-99DD-2782-9DAE-1CC279DA18E6}"/>
          </ac:spMkLst>
        </pc:spChg>
        <pc:spChg chg="mod">
          <ac:chgData name="Puigmitja, Miguel" userId="1e9466eb-a267-4709-a41d-a4dff93dc4ad" providerId="ADAL" clId="{434A10E0-81B3-488A-A380-53FCEFEC0ED5}" dt="2026-02-04T12:30:26.195" v="1575" actId="20577"/>
          <ac:spMkLst>
            <pc:docMk/>
            <pc:sldMk cId="2680359789" sldId="272"/>
            <ac:spMk id="17" creationId="{FD6511F0-6BC2-7AE5-83EA-9CE19F4A0C48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20" creationId="{56587A34-7B96-3937-C67F-CDBBCA7EA580}"/>
          </ac:spMkLst>
        </pc:spChg>
        <pc:spChg chg="del">
          <ac:chgData name="Puigmitja, Miguel" userId="1e9466eb-a267-4709-a41d-a4dff93dc4ad" providerId="ADAL" clId="{434A10E0-81B3-488A-A380-53FCEFEC0ED5}" dt="2026-02-04T12:31:48.815" v="1597" actId="478"/>
          <ac:spMkLst>
            <pc:docMk/>
            <pc:sldMk cId="2680359789" sldId="272"/>
            <ac:spMk id="21" creationId="{6FDAF474-C72D-0309-3E51-AF4000F17BE6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22" creationId="{889BB594-909E-B64D-39DB-7A29C89BB870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23" creationId="{0183FFE4-AD8B-D6DA-A6D8-8CB610EE5876}"/>
          </ac:spMkLst>
        </pc:spChg>
        <pc:spChg chg="del">
          <ac:chgData name="Puigmitja, Miguel" userId="1e9466eb-a267-4709-a41d-a4dff93dc4ad" providerId="ADAL" clId="{434A10E0-81B3-488A-A380-53FCEFEC0ED5}" dt="2026-02-04T12:31:52.969" v="1598" actId="478"/>
          <ac:spMkLst>
            <pc:docMk/>
            <pc:sldMk cId="2680359789" sldId="272"/>
            <ac:spMk id="24" creationId="{47C5513D-82C1-1828-9899-E69698A2C2CE}"/>
          </ac:spMkLst>
        </pc:spChg>
        <pc:spChg chg="add mod">
          <ac:chgData name="Puigmitja, Miguel" userId="1e9466eb-a267-4709-a41d-a4dff93dc4ad" providerId="ADAL" clId="{434A10E0-81B3-488A-A380-53FCEFEC0ED5}" dt="2026-02-05T14:34:19.184" v="2130" actId="255"/>
          <ac:spMkLst>
            <pc:docMk/>
            <pc:sldMk cId="2680359789" sldId="272"/>
            <ac:spMk id="35" creationId="{C489162F-CA8C-FA55-C24B-CC22E444A182}"/>
          </ac:spMkLst>
        </pc:spChg>
        <pc:spChg chg="add mod">
          <ac:chgData name="Puigmitja, Miguel" userId="1e9466eb-a267-4709-a41d-a4dff93dc4ad" providerId="ADAL" clId="{434A10E0-81B3-488A-A380-53FCEFEC0ED5}" dt="2026-02-05T14:34:03.378" v="2129" actId="255"/>
          <ac:spMkLst>
            <pc:docMk/>
            <pc:sldMk cId="2680359789" sldId="272"/>
            <ac:spMk id="47" creationId="{8D12B5FE-BF88-55B1-CBD5-A3D255345574}"/>
          </ac:spMkLst>
        </pc:spChg>
        <pc:spChg chg="add mod">
          <ac:chgData name="Puigmitja, Miguel" userId="1e9466eb-a267-4709-a41d-a4dff93dc4ad" providerId="ADAL" clId="{434A10E0-81B3-488A-A380-53FCEFEC0ED5}" dt="2026-02-05T14:34:48.554" v="2132" actId="1076"/>
          <ac:spMkLst>
            <pc:docMk/>
            <pc:sldMk cId="2680359789" sldId="272"/>
            <ac:spMk id="48" creationId="{EF94A5DC-C399-CFE3-C089-196E5F7C9CA0}"/>
          </ac:spMkLst>
        </pc:spChg>
        <pc:spChg chg="add del">
          <ac:chgData name="Puigmitja, Miguel" userId="1e9466eb-a267-4709-a41d-a4dff93dc4ad" providerId="ADAL" clId="{434A10E0-81B3-488A-A380-53FCEFEC0ED5}" dt="2026-02-04T12:39:48.350" v="1651" actId="22"/>
          <ac:spMkLst>
            <pc:docMk/>
            <pc:sldMk cId="2680359789" sldId="272"/>
            <ac:spMk id="50" creationId="{AFB19396-0762-8F7C-92B1-F0FF1C28E245}"/>
          </ac:spMkLst>
        </pc:spChg>
        <pc:spChg chg="add mod">
          <ac:chgData name="Puigmitja, Miguel" userId="1e9466eb-a267-4709-a41d-a4dff93dc4ad" providerId="ADAL" clId="{434A10E0-81B3-488A-A380-53FCEFEC0ED5}" dt="2026-02-05T14:33:57.538" v="2128" actId="255"/>
          <ac:spMkLst>
            <pc:docMk/>
            <pc:sldMk cId="2680359789" sldId="272"/>
            <ac:spMk id="52" creationId="{1367D07C-9D91-512F-06F1-7165771F8F6E}"/>
          </ac:spMkLst>
        </pc:spChg>
        <pc:grpChg chg="mod">
          <ac:chgData name="Puigmitja, Miguel" userId="1e9466eb-a267-4709-a41d-a4dff93dc4ad" providerId="ADAL" clId="{434A10E0-81B3-488A-A380-53FCEFEC0ED5}" dt="2026-02-04T16:07:05.747" v="2042" actId="1076"/>
          <ac:grpSpMkLst>
            <pc:docMk/>
            <pc:sldMk cId="2680359789" sldId="272"/>
            <ac:grpSpMk id="10" creationId="{60292C4B-4F57-7FB1-FE42-01B9C0DEC400}"/>
          </ac:grpSpMkLst>
        </pc:grpChg>
        <pc:picChg chg="add mod">
          <ac:chgData name="Puigmitja, Miguel" userId="1e9466eb-a267-4709-a41d-a4dff93dc4ad" providerId="ADAL" clId="{434A10E0-81B3-488A-A380-53FCEFEC0ED5}" dt="2026-02-04T16:06:59.988" v="2040" actId="1037"/>
          <ac:picMkLst>
            <pc:docMk/>
            <pc:sldMk cId="2680359789" sldId="272"/>
            <ac:picMk id="4" creationId="{518A04DA-FD1B-AA84-3432-A814890159F7}"/>
          </ac:picMkLst>
        </pc:picChg>
        <pc:picChg chg="del">
          <ac:chgData name="Puigmitja, Miguel" userId="1e9466eb-a267-4709-a41d-a4dff93dc4ad" providerId="ADAL" clId="{434A10E0-81B3-488A-A380-53FCEFEC0ED5}" dt="2026-02-04T12:31:13.020" v="1596" actId="478"/>
          <ac:picMkLst>
            <pc:docMk/>
            <pc:sldMk cId="2680359789" sldId="272"/>
            <ac:picMk id="5" creationId="{301D94A3-AE5E-6AC4-5D25-3E5A84207717}"/>
          </ac:picMkLst>
        </pc:picChg>
        <pc:picChg chg="add mod modCrop">
          <ac:chgData name="Puigmitja, Miguel" userId="1e9466eb-a267-4709-a41d-a4dff93dc4ad" providerId="ADAL" clId="{434A10E0-81B3-488A-A380-53FCEFEC0ED5}" dt="2026-02-04T16:06:59.988" v="2040" actId="1037"/>
          <ac:picMkLst>
            <pc:docMk/>
            <pc:sldMk cId="2680359789" sldId="272"/>
            <ac:picMk id="7" creationId="{465FB278-266E-D5F5-F32F-38F48E3E78EE}"/>
          </ac:picMkLst>
        </pc:picChg>
        <pc:picChg chg="add mod">
          <ac:chgData name="Puigmitja, Miguel" userId="1e9466eb-a267-4709-a41d-a4dff93dc4ad" providerId="ADAL" clId="{434A10E0-81B3-488A-A380-53FCEFEC0ED5}" dt="2026-02-04T16:06:59.988" v="2040" actId="1037"/>
          <ac:picMkLst>
            <pc:docMk/>
            <pc:sldMk cId="2680359789" sldId="272"/>
            <ac:picMk id="29" creationId="{DB5C9C46-80C8-3299-AB9E-A12D980701B0}"/>
          </ac:picMkLst>
        </pc:picChg>
        <pc:picChg chg="add mod">
          <ac:chgData name="Puigmitja, Miguel" userId="1e9466eb-a267-4709-a41d-a4dff93dc4ad" providerId="ADAL" clId="{434A10E0-81B3-488A-A380-53FCEFEC0ED5}" dt="2026-02-04T16:06:59.988" v="2040" actId="1037"/>
          <ac:picMkLst>
            <pc:docMk/>
            <pc:sldMk cId="2680359789" sldId="272"/>
            <ac:picMk id="31" creationId="{7355E8D1-5953-6879-599E-B93B4C3CDD4B}"/>
          </ac:picMkLst>
        </pc:picChg>
        <pc:picChg chg="add del">
          <ac:chgData name="Puigmitja, Miguel" userId="1e9466eb-a267-4709-a41d-a4dff93dc4ad" providerId="ADAL" clId="{434A10E0-81B3-488A-A380-53FCEFEC0ED5}" dt="2026-02-04T12:33:59.691" v="1616" actId="22"/>
          <ac:picMkLst>
            <pc:docMk/>
            <pc:sldMk cId="2680359789" sldId="272"/>
            <ac:picMk id="33" creationId="{F0EDD5A8-766A-DA62-ECEC-E735A46B9E96}"/>
          </ac:picMkLst>
        </pc:picChg>
        <pc:cxnChg chg="add del mod">
          <ac:chgData name="Puigmitja, Miguel" userId="1e9466eb-a267-4709-a41d-a4dff93dc4ad" providerId="ADAL" clId="{434A10E0-81B3-488A-A380-53FCEFEC0ED5}" dt="2026-02-04T12:37:53.444" v="1632" actId="478"/>
          <ac:cxnSpMkLst>
            <pc:docMk/>
            <pc:sldMk cId="2680359789" sldId="272"/>
            <ac:cxnSpMk id="36" creationId="{B44ABB78-5389-1646-B67C-90E32712D0FE}"/>
          </ac:cxnSpMkLst>
        </pc:cxnChg>
        <pc:cxnChg chg="add del mod">
          <ac:chgData name="Puigmitja, Miguel" userId="1e9466eb-a267-4709-a41d-a4dff93dc4ad" providerId="ADAL" clId="{434A10E0-81B3-488A-A380-53FCEFEC0ED5}" dt="2026-02-04T16:06:53.580" v="2016" actId="478"/>
          <ac:cxnSpMkLst>
            <pc:docMk/>
            <pc:sldMk cId="2680359789" sldId="272"/>
            <ac:cxnSpMk id="45" creationId="{73563F4F-9D2C-9171-93F9-080D89B5A0BF}"/>
          </ac:cxnSpMkLst>
        </pc:cxnChg>
        <pc:cxnChg chg="add del mod">
          <ac:chgData name="Puigmitja, Miguel" userId="1e9466eb-a267-4709-a41d-a4dff93dc4ad" providerId="ADAL" clId="{434A10E0-81B3-488A-A380-53FCEFEC0ED5}" dt="2026-02-04T16:06:52.230" v="2015" actId="478"/>
          <ac:cxnSpMkLst>
            <pc:docMk/>
            <pc:sldMk cId="2680359789" sldId="272"/>
            <ac:cxnSpMk id="54" creationId="{6FF5CBC9-ECCC-6B24-9916-7AAB52FA1431}"/>
          </ac:cxnSpMkLst>
        </pc:cxnChg>
        <pc:cxnChg chg="del mod">
          <ac:chgData name="Puigmitja, Miguel" userId="1e9466eb-a267-4709-a41d-a4dff93dc4ad" providerId="ADAL" clId="{434A10E0-81B3-488A-A380-53FCEFEC0ED5}" dt="2026-02-04T12:31:48.815" v="1597" actId="478"/>
          <ac:cxnSpMkLst>
            <pc:docMk/>
            <pc:sldMk cId="2680359789" sldId="272"/>
            <ac:cxnSpMk id="55" creationId="{5DFA0C7B-11AB-57AB-8283-8268FB818CB4}"/>
          </ac:cxnSpMkLst>
        </pc:cxnChg>
        <pc:cxnChg chg="add del mod">
          <ac:chgData name="Puigmitja, Miguel" userId="1e9466eb-a267-4709-a41d-a4dff93dc4ad" providerId="ADAL" clId="{434A10E0-81B3-488A-A380-53FCEFEC0ED5}" dt="2026-02-04T16:06:49.997" v="2013" actId="478"/>
          <ac:cxnSpMkLst>
            <pc:docMk/>
            <pc:sldMk cId="2680359789" sldId="272"/>
            <ac:cxnSpMk id="57" creationId="{B696AEC9-F94F-36F6-E15F-3CC089B9BB84}"/>
          </ac:cxnSpMkLst>
        </pc:cxnChg>
        <pc:cxnChg chg="del mod">
          <ac:chgData name="Puigmitja, Miguel" userId="1e9466eb-a267-4709-a41d-a4dff93dc4ad" providerId="ADAL" clId="{434A10E0-81B3-488A-A380-53FCEFEC0ED5}" dt="2026-02-04T12:31:48.815" v="1597" actId="478"/>
          <ac:cxnSpMkLst>
            <pc:docMk/>
            <pc:sldMk cId="2680359789" sldId="272"/>
            <ac:cxnSpMk id="58" creationId="{D9DF9A68-9F8B-2514-8A91-6530526775F4}"/>
          </ac:cxnSpMkLst>
        </pc:cxnChg>
        <pc:cxnChg chg="del mod">
          <ac:chgData name="Puigmitja, Miguel" userId="1e9466eb-a267-4709-a41d-a4dff93dc4ad" providerId="ADAL" clId="{434A10E0-81B3-488A-A380-53FCEFEC0ED5}" dt="2026-02-04T12:31:48.815" v="1597" actId="478"/>
          <ac:cxnSpMkLst>
            <pc:docMk/>
            <pc:sldMk cId="2680359789" sldId="272"/>
            <ac:cxnSpMk id="61" creationId="{C378D75D-44AE-990C-F51A-103717A2CA1C}"/>
          </ac:cxnSpMkLst>
        </pc:cxnChg>
        <pc:cxnChg chg="add del mod">
          <ac:chgData name="Puigmitja, Miguel" userId="1e9466eb-a267-4709-a41d-a4dff93dc4ad" providerId="ADAL" clId="{434A10E0-81B3-488A-A380-53FCEFEC0ED5}" dt="2026-02-04T16:06:51.020" v="2014" actId="478"/>
          <ac:cxnSpMkLst>
            <pc:docMk/>
            <pc:sldMk cId="2680359789" sldId="272"/>
            <ac:cxnSpMk id="62" creationId="{B381DA6D-0DCE-113B-9123-DCCEAA57D923}"/>
          </ac:cxnSpMkLst>
        </pc:cxnChg>
        <pc:cxnChg chg="del mod">
          <ac:chgData name="Puigmitja, Miguel" userId="1e9466eb-a267-4709-a41d-a4dff93dc4ad" providerId="ADAL" clId="{434A10E0-81B3-488A-A380-53FCEFEC0ED5}" dt="2026-02-04T12:31:48.815" v="1597" actId="478"/>
          <ac:cxnSpMkLst>
            <pc:docMk/>
            <pc:sldMk cId="2680359789" sldId="272"/>
            <ac:cxnSpMk id="64" creationId="{25166375-53C0-E4D0-65D0-AD205B561C86}"/>
          </ac:cxnSpMkLst>
        </pc:cxnChg>
        <pc:cxnChg chg="del mod">
          <ac:chgData name="Puigmitja, Miguel" userId="1e9466eb-a267-4709-a41d-a4dff93dc4ad" providerId="ADAL" clId="{434A10E0-81B3-488A-A380-53FCEFEC0ED5}" dt="2026-02-04T12:31:48.815" v="1597" actId="478"/>
          <ac:cxnSpMkLst>
            <pc:docMk/>
            <pc:sldMk cId="2680359789" sldId="272"/>
            <ac:cxnSpMk id="68" creationId="{840458E3-D752-84F6-E0AF-6223775AB371}"/>
          </ac:cxnSpMkLst>
        </pc:cxnChg>
      </pc:sldChg>
      <pc:sldChg chg="addSp delSp modSp add mod ord delAnim modAnim">
        <pc:chgData name="Puigmitja, Miguel" userId="1e9466eb-a267-4709-a41d-a4dff93dc4ad" providerId="ADAL" clId="{434A10E0-81B3-488A-A380-53FCEFEC0ED5}" dt="2026-02-04T16:05:37.459" v="2001" actId="20577"/>
        <pc:sldMkLst>
          <pc:docMk/>
          <pc:sldMk cId="472517115" sldId="273"/>
        </pc:sldMkLst>
        <pc:spChg chg="mod">
          <ac:chgData name="Puigmitja, Miguel" userId="1e9466eb-a267-4709-a41d-a4dff93dc4ad" providerId="ADAL" clId="{434A10E0-81B3-488A-A380-53FCEFEC0ED5}" dt="2026-02-04T16:05:28.363" v="1995" actId="20577"/>
          <ac:spMkLst>
            <pc:docMk/>
            <pc:sldMk cId="472517115" sldId="273"/>
            <ac:spMk id="2" creationId="{F67C54B7-E450-CFCA-DBFC-557DFCAED48B}"/>
          </ac:spMkLst>
        </pc:spChg>
        <pc:spChg chg="mod">
          <ac:chgData name="Puigmitja, Miguel" userId="1e9466eb-a267-4709-a41d-a4dff93dc4ad" providerId="ADAL" clId="{434A10E0-81B3-488A-A380-53FCEFEC0ED5}" dt="2026-02-04T16:05:31.326" v="1997" actId="20577"/>
          <ac:spMkLst>
            <pc:docMk/>
            <pc:sldMk cId="472517115" sldId="273"/>
            <ac:spMk id="3" creationId="{A6387329-F86C-5F3E-28BF-C1D3FCBC0258}"/>
          </ac:spMkLst>
        </pc:spChg>
        <pc:spChg chg="del">
          <ac:chgData name="Puigmitja, Miguel" userId="1e9466eb-a267-4709-a41d-a4dff93dc4ad" providerId="ADAL" clId="{434A10E0-81B3-488A-A380-53FCEFEC0ED5}" dt="2026-02-04T14:29:06.490" v="1747" actId="478"/>
          <ac:spMkLst>
            <pc:docMk/>
            <pc:sldMk cId="472517115" sldId="273"/>
            <ac:spMk id="4" creationId="{57571C3E-8B53-C412-34D2-D3C59C05DED1}"/>
          </ac:spMkLst>
        </pc:spChg>
        <pc:spChg chg="del">
          <ac:chgData name="Puigmitja, Miguel" userId="1e9466eb-a267-4709-a41d-a4dff93dc4ad" providerId="ADAL" clId="{434A10E0-81B3-488A-A380-53FCEFEC0ED5}" dt="2026-02-04T14:29:04.655" v="1746" actId="478"/>
          <ac:spMkLst>
            <pc:docMk/>
            <pc:sldMk cId="472517115" sldId="273"/>
            <ac:spMk id="5" creationId="{01D3FF93-7A70-DFB3-A62B-6E2FCAE80474}"/>
          </ac:spMkLst>
        </pc:spChg>
        <pc:spChg chg="add mod">
          <ac:chgData name="Puigmitja, Miguel" userId="1e9466eb-a267-4709-a41d-a4dff93dc4ad" providerId="ADAL" clId="{434A10E0-81B3-488A-A380-53FCEFEC0ED5}" dt="2026-02-04T16:05:37.459" v="2001" actId="20577"/>
          <ac:spMkLst>
            <pc:docMk/>
            <pc:sldMk cId="472517115" sldId="273"/>
            <ac:spMk id="7" creationId="{976CB4FE-41E4-D325-FF46-ACE239BE168D}"/>
          </ac:spMkLst>
        </pc:spChg>
        <pc:spChg chg="mod">
          <ac:chgData name="Puigmitja, Miguel" userId="1e9466eb-a267-4709-a41d-a4dff93dc4ad" providerId="ADAL" clId="{434A10E0-81B3-488A-A380-53FCEFEC0ED5}" dt="2026-02-04T14:25:42.860" v="1738" actId="20577"/>
          <ac:spMkLst>
            <pc:docMk/>
            <pc:sldMk cId="472517115" sldId="273"/>
            <ac:spMk id="8" creationId="{CC606953-2A21-B4E2-50FD-58913587222D}"/>
          </ac:spMkLst>
        </pc:spChg>
        <pc:spChg chg="add mod">
          <ac:chgData name="Puigmitja, Miguel" userId="1e9466eb-a267-4709-a41d-a4dff93dc4ad" providerId="ADAL" clId="{434A10E0-81B3-488A-A380-53FCEFEC0ED5}" dt="2026-02-04T14:32:06.873" v="1805" actId="1036"/>
          <ac:spMkLst>
            <pc:docMk/>
            <pc:sldMk cId="472517115" sldId="273"/>
            <ac:spMk id="9" creationId="{6F658A67-3A02-424F-6220-5D4173FD7292}"/>
          </ac:spMkLst>
        </pc:spChg>
        <pc:spChg chg="mod">
          <ac:chgData name="Puigmitja, Miguel" userId="1e9466eb-a267-4709-a41d-a4dff93dc4ad" providerId="ADAL" clId="{434A10E0-81B3-488A-A380-53FCEFEC0ED5}" dt="2026-02-04T14:25:07.117" v="1730"/>
          <ac:spMkLst>
            <pc:docMk/>
            <pc:sldMk cId="472517115" sldId="273"/>
            <ac:spMk id="17" creationId="{AAFC950B-B706-D576-38C1-5B5C4E81292F}"/>
          </ac:spMkLst>
        </pc:spChg>
        <pc:grpChg chg="mod">
          <ac:chgData name="Puigmitja, Miguel" userId="1e9466eb-a267-4709-a41d-a4dff93dc4ad" providerId="ADAL" clId="{434A10E0-81B3-488A-A380-53FCEFEC0ED5}" dt="2026-02-04T14:25:01.230" v="1729" actId="1076"/>
          <ac:grpSpMkLst>
            <pc:docMk/>
            <pc:sldMk cId="472517115" sldId="273"/>
            <ac:grpSpMk id="10" creationId="{84C45347-D760-4AC3-9426-54A6BFD2F854}"/>
          </ac:grpSpMkLst>
        </pc:grpChg>
      </pc:sldChg>
      <pc:sldChg chg="delSp add del mod delAnim">
        <pc:chgData name="Puigmitja, Miguel" userId="1e9466eb-a267-4709-a41d-a4dff93dc4ad" providerId="ADAL" clId="{434A10E0-81B3-488A-A380-53FCEFEC0ED5}" dt="2026-02-04T15:13:00.862" v="1815" actId="47"/>
        <pc:sldMkLst>
          <pc:docMk/>
          <pc:sldMk cId="1935166272" sldId="274"/>
        </pc:sldMkLst>
        <pc:spChg chg="del">
          <ac:chgData name="Puigmitja, Miguel" userId="1e9466eb-a267-4709-a41d-a4dff93dc4ad" providerId="ADAL" clId="{434A10E0-81B3-488A-A380-53FCEFEC0ED5}" dt="2026-02-04T15:12:36.971" v="1809" actId="478"/>
          <ac:spMkLst>
            <pc:docMk/>
            <pc:sldMk cId="1935166272" sldId="274"/>
            <ac:spMk id="2" creationId="{A91DC8CF-63ED-9059-40EA-443B25618278}"/>
          </ac:spMkLst>
        </pc:spChg>
        <pc:spChg chg="del">
          <ac:chgData name="Puigmitja, Miguel" userId="1e9466eb-a267-4709-a41d-a4dff93dc4ad" providerId="ADAL" clId="{434A10E0-81B3-488A-A380-53FCEFEC0ED5}" dt="2026-02-04T15:12:36.971" v="1809" actId="478"/>
          <ac:spMkLst>
            <pc:docMk/>
            <pc:sldMk cId="1935166272" sldId="274"/>
            <ac:spMk id="3" creationId="{77FA5C4E-0812-2DE1-327D-2112CD0EC431}"/>
          </ac:spMkLst>
        </pc:spChg>
        <pc:spChg chg="del">
          <ac:chgData name="Puigmitja, Miguel" userId="1e9466eb-a267-4709-a41d-a4dff93dc4ad" providerId="ADAL" clId="{434A10E0-81B3-488A-A380-53FCEFEC0ED5}" dt="2026-02-04T15:12:36.971" v="1809" actId="478"/>
          <ac:spMkLst>
            <pc:docMk/>
            <pc:sldMk cId="1935166272" sldId="274"/>
            <ac:spMk id="7" creationId="{A547054E-2013-C5C7-4468-CCD79C83CD3D}"/>
          </ac:spMkLst>
        </pc:spChg>
        <pc:spChg chg="del">
          <ac:chgData name="Puigmitja, Miguel" userId="1e9466eb-a267-4709-a41d-a4dff93dc4ad" providerId="ADAL" clId="{434A10E0-81B3-488A-A380-53FCEFEC0ED5}" dt="2026-02-04T15:12:36.971" v="1809" actId="478"/>
          <ac:spMkLst>
            <pc:docMk/>
            <pc:sldMk cId="1935166272" sldId="274"/>
            <ac:spMk id="9" creationId="{5D1AF26E-B7C8-0641-40EE-9D74D9823AD5}"/>
          </ac:spMkLst>
        </pc:spChg>
      </pc:sldChg>
      <pc:sldChg chg="delSp add del mod ord">
        <pc:chgData name="Puigmitja, Miguel" userId="1e9466eb-a267-4709-a41d-a4dff93dc4ad" providerId="ADAL" clId="{434A10E0-81B3-488A-A380-53FCEFEC0ED5}" dt="2026-02-04T15:13:49.819" v="1820" actId="47"/>
        <pc:sldMkLst>
          <pc:docMk/>
          <pc:sldMk cId="2232175840" sldId="275"/>
        </pc:sldMkLst>
        <pc:picChg chg="del">
          <ac:chgData name="Puigmitja, Miguel" userId="1e9466eb-a267-4709-a41d-a4dff93dc4ad" providerId="ADAL" clId="{434A10E0-81B3-488A-A380-53FCEFEC0ED5}" dt="2026-02-04T15:13:04.300" v="1816" actId="478"/>
          <ac:picMkLst>
            <pc:docMk/>
            <pc:sldMk cId="2232175840" sldId="275"/>
            <ac:picMk id="16" creationId="{A11CD16A-2FA0-6922-EDA2-AB30FF264953}"/>
          </ac:picMkLst>
        </pc:picChg>
      </pc:sldChg>
      <pc:sldChg chg="addSp delSp modSp add mod ord delAnim modAnim">
        <pc:chgData name="Puigmitja, Miguel" userId="1e9466eb-a267-4709-a41d-a4dff93dc4ad" providerId="ADAL" clId="{434A10E0-81B3-488A-A380-53FCEFEC0ED5}" dt="2026-02-05T15:18:59.376" v="2147"/>
        <pc:sldMkLst>
          <pc:docMk/>
          <pc:sldMk cId="1557456350" sldId="276"/>
        </pc:sldMkLst>
        <pc:spChg chg="add mod">
          <ac:chgData name="Puigmitja, Miguel" userId="1e9466eb-a267-4709-a41d-a4dff93dc4ad" providerId="ADAL" clId="{434A10E0-81B3-488A-A380-53FCEFEC0ED5}" dt="2026-02-05T15:18:59.376" v="2147"/>
          <ac:spMkLst>
            <pc:docMk/>
            <pc:sldMk cId="1557456350" sldId="276"/>
            <ac:spMk id="2" creationId="{B1A880E4-ACB2-77C9-6436-AB20EEA94004}"/>
          </ac:spMkLst>
        </pc:spChg>
        <pc:spChg chg="del">
          <ac:chgData name="Puigmitja, Miguel" userId="1e9466eb-a267-4709-a41d-a4dff93dc4ad" providerId="ADAL" clId="{434A10E0-81B3-488A-A380-53FCEFEC0ED5}" dt="2026-02-04T15:13:54.663" v="1821" actId="478"/>
          <ac:spMkLst>
            <pc:docMk/>
            <pc:sldMk cId="1557456350" sldId="276"/>
            <ac:spMk id="3" creationId="{D327284E-362F-3035-754A-33EA4C3499E6}"/>
          </ac:spMkLst>
        </pc:spChg>
        <pc:spChg chg="add del">
          <ac:chgData name="Puigmitja, Miguel" userId="1e9466eb-a267-4709-a41d-a4dff93dc4ad" providerId="ADAL" clId="{434A10E0-81B3-488A-A380-53FCEFEC0ED5}" dt="2026-02-04T15:15:07.318" v="1835" actId="22"/>
          <ac:spMkLst>
            <pc:docMk/>
            <pc:sldMk cId="1557456350" sldId="276"/>
            <ac:spMk id="7" creationId="{94AE9F2D-A58B-A63A-7FB6-48691D1871E0}"/>
          </ac:spMkLst>
        </pc:spChg>
        <pc:spChg chg="del">
          <ac:chgData name="Puigmitja, Miguel" userId="1e9466eb-a267-4709-a41d-a4dff93dc4ad" providerId="ADAL" clId="{434A10E0-81B3-488A-A380-53FCEFEC0ED5}" dt="2026-02-04T15:21:30.291" v="1883" actId="478"/>
          <ac:spMkLst>
            <pc:docMk/>
            <pc:sldMk cId="1557456350" sldId="276"/>
            <ac:spMk id="8" creationId="{6D053A50-40EB-4012-9D35-D236742F57BE}"/>
          </ac:spMkLst>
        </pc:spChg>
        <pc:spChg chg="add mod">
          <ac:chgData name="Puigmitja, Miguel" userId="1e9466eb-a267-4709-a41d-a4dff93dc4ad" providerId="ADAL" clId="{434A10E0-81B3-488A-A380-53FCEFEC0ED5}" dt="2026-02-05T14:31:45.388" v="2119" actId="14100"/>
          <ac:spMkLst>
            <pc:docMk/>
            <pc:sldMk cId="1557456350" sldId="276"/>
            <ac:spMk id="9" creationId="{D025E2A1-57B2-41FE-5E68-3255A90107E7}"/>
          </ac:spMkLst>
        </pc:spChg>
        <pc:spChg chg="del">
          <ac:chgData name="Puigmitja, Miguel" userId="1e9466eb-a267-4709-a41d-a4dff93dc4ad" providerId="ADAL" clId="{434A10E0-81B3-488A-A380-53FCEFEC0ED5}" dt="2026-02-04T15:13:54.663" v="1821" actId="478"/>
          <ac:spMkLst>
            <pc:docMk/>
            <pc:sldMk cId="1557456350" sldId="276"/>
            <ac:spMk id="11" creationId="{0102097E-B880-710D-F720-829D1C5B91B0}"/>
          </ac:spMkLst>
        </pc:spChg>
        <pc:spChg chg="del">
          <ac:chgData name="Puigmitja, Miguel" userId="1e9466eb-a267-4709-a41d-a4dff93dc4ad" providerId="ADAL" clId="{434A10E0-81B3-488A-A380-53FCEFEC0ED5}" dt="2026-02-04T15:13:54.663" v="1821" actId="478"/>
          <ac:spMkLst>
            <pc:docMk/>
            <pc:sldMk cId="1557456350" sldId="276"/>
            <ac:spMk id="14" creationId="{D1329670-07C0-8B49-344D-4C244BB09181}"/>
          </ac:spMkLst>
        </pc:spChg>
        <pc:spChg chg="del">
          <ac:chgData name="Puigmitja, Miguel" userId="1e9466eb-a267-4709-a41d-a4dff93dc4ad" providerId="ADAL" clId="{434A10E0-81B3-488A-A380-53FCEFEC0ED5}" dt="2026-02-04T15:13:54.663" v="1821" actId="478"/>
          <ac:spMkLst>
            <pc:docMk/>
            <pc:sldMk cId="1557456350" sldId="276"/>
            <ac:spMk id="15" creationId="{B9A96DA0-32E3-5CA7-A788-3A2BDB2839EF}"/>
          </ac:spMkLst>
        </pc:spChg>
        <pc:spChg chg="del">
          <ac:chgData name="Puigmitja, Miguel" userId="1e9466eb-a267-4709-a41d-a4dff93dc4ad" providerId="ADAL" clId="{434A10E0-81B3-488A-A380-53FCEFEC0ED5}" dt="2026-02-04T15:13:54.663" v="1821" actId="478"/>
          <ac:spMkLst>
            <pc:docMk/>
            <pc:sldMk cId="1557456350" sldId="276"/>
            <ac:spMk id="16" creationId="{4A5A8BF3-AD7C-22D9-3899-516A86C44882}"/>
          </ac:spMkLst>
        </pc:spChg>
        <pc:spChg chg="del mod topLvl">
          <ac:chgData name="Puigmitja, Miguel" userId="1e9466eb-a267-4709-a41d-a4dff93dc4ad" providerId="ADAL" clId="{434A10E0-81B3-488A-A380-53FCEFEC0ED5}" dt="2026-02-04T15:21:23.918" v="1882" actId="478"/>
          <ac:spMkLst>
            <pc:docMk/>
            <pc:sldMk cId="1557456350" sldId="276"/>
            <ac:spMk id="17" creationId="{E64CEDDB-5389-E29B-6B82-1C9EBCCE1253}"/>
          </ac:spMkLst>
        </pc:spChg>
        <pc:spChg chg="add mod">
          <ac:chgData name="Puigmitja, Miguel" userId="1e9466eb-a267-4709-a41d-a4dff93dc4ad" providerId="ADAL" clId="{434A10E0-81B3-488A-A380-53FCEFEC0ED5}" dt="2026-02-05T14:31:52.001" v="2120" actId="14100"/>
          <ac:spMkLst>
            <pc:docMk/>
            <pc:sldMk cId="1557456350" sldId="276"/>
            <ac:spMk id="19" creationId="{35C9B588-FC01-42D7-3E97-4C37C9612699}"/>
          </ac:spMkLst>
        </pc:spChg>
        <pc:spChg chg="add mod">
          <ac:chgData name="Puigmitja, Miguel" userId="1e9466eb-a267-4709-a41d-a4dff93dc4ad" providerId="ADAL" clId="{434A10E0-81B3-488A-A380-53FCEFEC0ED5}" dt="2026-02-04T15:24:24.027" v="1924" actId="1076"/>
          <ac:spMkLst>
            <pc:docMk/>
            <pc:sldMk cId="1557456350" sldId="276"/>
            <ac:spMk id="25" creationId="{EFA66873-5614-3C2F-1FB5-77596F9AA2A3}"/>
          </ac:spMkLst>
        </pc:spChg>
        <pc:spChg chg="add mod">
          <ac:chgData name="Puigmitja, Miguel" userId="1e9466eb-a267-4709-a41d-a4dff93dc4ad" providerId="ADAL" clId="{434A10E0-81B3-488A-A380-53FCEFEC0ED5}" dt="2026-02-04T15:24:39.069" v="1928" actId="1076"/>
          <ac:spMkLst>
            <pc:docMk/>
            <pc:sldMk cId="1557456350" sldId="276"/>
            <ac:spMk id="27" creationId="{E358807A-4730-5DD2-52B2-6812B0EC2112}"/>
          </ac:spMkLst>
        </pc:spChg>
        <pc:grpChg chg="del mod">
          <ac:chgData name="Puigmitja, Miguel" userId="1e9466eb-a267-4709-a41d-a4dff93dc4ad" providerId="ADAL" clId="{434A10E0-81B3-488A-A380-53FCEFEC0ED5}" dt="2026-02-04T15:21:23.918" v="1882" actId="478"/>
          <ac:grpSpMkLst>
            <pc:docMk/>
            <pc:sldMk cId="1557456350" sldId="276"/>
            <ac:grpSpMk id="10" creationId="{28346E04-5AC2-FEEE-DFD6-35200AA543E9}"/>
          </ac:grpSpMkLst>
        </pc:grpChg>
        <pc:picChg chg="del">
          <ac:chgData name="Puigmitja, Miguel" userId="1e9466eb-a267-4709-a41d-a4dff93dc4ad" providerId="ADAL" clId="{434A10E0-81B3-488A-A380-53FCEFEC0ED5}" dt="2026-02-04T15:13:54.663" v="1821" actId="478"/>
          <ac:picMkLst>
            <pc:docMk/>
            <pc:sldMk cId="1557456350" sldId="276"/>
            <ac:picMk id="2" creationId="{AAAA2412-BD74-9473-5501-F0DCA9688D97}"/>
          </ac:picMkLst>
        </pc:picChg>
        <pc:picChg chg="add del mod">
          <ac:chgData name="Puigmitja, Miguel" userId="1e9466eb-a267-4709-a41d-a4dff93dc4ad" providerId="ADAL" clId="{434A10E0-81B3-488A-A380-53FCEFEC0ED5}" dt="2026-02-04T15:16:50.972" v="1844" actId="478"/>
          <ac:picMkLst>
            <pc:docMk/>
            <pc:sldMk cId="1557456350" sldId="276"/>
            <ac:picMk id="5" creationId="{01601021-641A-272B-E658-71EF489E2562}"/>
          </ac:picMkLst>
        </pc:picChg>
        <pc:picChg chg="add mod modCrop">
          <ac:chgData name="Puigmitja, Miguel" userId="1e9466eb-a267-4709-a41d-a4dff93dc4ad" providerId="ADAL" clId="{434A10E0-81B3-488A-A380-53FCEFEC0ED5}" dt="2026-02-04T15:23:06.026" v="1916" actId="1076"/>
          <ac:picMkLst>
            <pc:docMk/>
            <pc:sldMk cId="1557456350" sldId="276"/>
            <ac:picMk id="13" creationId="{A07F4492-522E-2FC2-1CBA-61719D09B8E5}"/>
          </ac:picMkLst>
        </pc:picChg>
        <pc:picChg chg="del mod topLvl">
          <ac:chgData name="Puigmitja, Miguel" userId="1e9466eb-a267-4709-a41d-a4dff93dc4ad" providerId="ADAL" clId="{434A10E0-81B3-488A-A380-53FCEFEC0ED5}" dt="2026-02-04T15:21:34.905" v="1884" actId="478"/>
          <ac:picMkLst>
            <pc:docMk/>
            <pc:sldMk cId="1557456350" sldId="276"/>
            <ac:picMk id="18" creationId="{3EFDEBA9-2846-D54B-8DEE-FDBB956783CA}"/>
          </ac:picMkLst>
        </pc:picChg>
        <pc:picChg chg="add mod">
          <ac:chgData name="Puigmitja, Miguel" userId="1e9466eb-a267-4709-a41d-a4dff93dc4ad" providerId="ADAL" clId="{434A10E0-81B3-488A-A380-53FCEFEC0ED5}" dt="2026-02-04T15:23:13.383" v="1919" actId="1076"/>
          <ac:picMkLst>
            <pc:docMk/>
            <pc:sldMk cId="1557456350" sldId="276"/>
            <ac:picMk id="21" creationId="{7876D3AA-3E26-BDDD-192C-8E01B7DF9F9E}"/>
          </ac:picMkLst>
        </pc:picChg>
        <pc:cxnChg chg="add mod">
          <ac:chgData name="Puigmitja, Miguel" userId="1e9466eb-a267-4709-a41d-a4dff93dc4ad" providerId="ADAL" clId="{434A10E0-81B3-488A-A380-53FCEFEC0ED5}" dt="2026-02-04T15:23:23.648" v="1920" actId="1076"/>
          <ac:cxnSpMkLst>
            <pc:docMk/>
            <pc:sldMk cId="1557456350" sldId="276"/>
            <ac:cxnSpMk id="23" creationId="{5E78A2F1-8044-4EB0-2A1B-8036534735CD}"/>
          </ac:cxnSpMkLst>
        </pc:cxnChg>
      </pc:sldChg>
      <pc:sldChg chg="modSp add">
        <pc:chgData name="Puigmitja, Miguel" userId="1e9466eb-a267-4709-a41d-a4dff93dc4ad" providerId="ADAL" clId="{434A10E0-81B3-488A-A380-53FCEFEC0ED5}" dt="2026-02-05T15:29:06.602" v="2158" actId="20577"/>
        <pc:sldMkLst>
          <pc:docMk/>
          <pc:sldMk cId="2463820759" sldId="277"/>
        </pc:sldMkLst>
        <pc:spChg chg="mod">
          <ac:chgData name="Puigmitja, Miguel" userId="1e9466eb-a267-4709-a41d-a4dff93dc4ad" providerId="ADAL" clId="{434A10E0-81B3-488A-A380-53FCEFEC0ED5}" dt="2026-02-05T15:28:53.399" v="2151" actId="20577"/>
          <ac:spMkLst>
            <pc:docMk/>
            <pc:sldMk cId="2463820759" sldId="277"/>
            <ac:spMk id="2" creationId="{FE2152F9-5885-FCBC-575A-2350D8A7A8B4}"/>
          </ac:spMkLst>
        </pc:spChg>
        <pc:spChg chg="mod">
          <ac:chgData name="Puigmitja, Miguel" userId="1e9466eb-a267-4709-a41d-a4dff93dc4ad" providerId="ADAL" clId="{434A10E0-81B3-488A-A380-53FCEFEC0ED5}" dt="2026-02-05T15:29:06.602" v="2158" actId="20577"/>
          <ac:spMkLst>
            <pc:docMk/>
            <pc:sldMk cId="2463820759" sldId="277"/>
            <ac:spMk id="4" creationId="{3DAC30E2-2CDA-3855-2D85-B7F674C9FF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11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Membrana plasmática</a:t>
            </a:r>
          </a:p>
          <a:p>
            <a:r>
              <a:rPr lang="es-ES" dirty="0"/>
              <a:t>Es una estructura que rodea a la célula separándola química y físicamente del medio</a:t>
            </a:r>
          </a:p>
          <a:p>
            <a:r>
              <a:rPr lang="es-ES" dirty="0"/>
              <a:t>extracelular.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2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9363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Comunicación visual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824187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7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DAC30E2-2CDA-3855-2D85-B7F674C9FF10}"/>
              </a:ext>
            </a:extLst>
          </p:cNvPr>
          <p:cNvSpPr txBox="1">
            <a:spLocks/>
          </p:cNvSpPr>
          <p:nvPr/>
        </p:nvSpPr>
        <p:spPr>
          <a:xfrm>
            <a:off x="1524000" y="3233876"/>
            <a:ext cx="6400801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plástica</a:t>
            </a:r>
            <a:r>
              <a:rPr lang="en-US" dirty="0"/>
              <a:t>, visual y audiovisual. </a:t>
            </a:r>
            <a:r>
              <a:rPr lang="en-US" dirty="0" err="1"/>
              <a:t>Essencial</a:t>
            </a:r>
            <a:br>
              <a:rPr lang="en-US" sz="4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GRAPHOS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EB23F-3DFD-1EEF-1285-06E610619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788" y="2420870"/>
            <a:ext cx="2410541" cy="3108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EC332-FFB9-BB5F-F1A8-7745C571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0292C4B-4F57-7FB1-FE42-01B9C0DEC400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D6511F0-6BC2-7AE5-83EA-9CE19F4A0C48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Niveles de iconicidad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48E2F55F-7C72-D74F-9474-CF95BA28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25A52DC-A0CD-1552-BC17-F2D2D7BBB3FE}"/>
              </a:ext>
            </a:extLst>
          </p:cNvPr>
          <p:cNvSpPr txBox="1"/>
          <p:nvPr/>
        </p:nvSpPr>
        <p:spPr>
          <a:xfrm>
            <a:off x="9751724" y="1947810"/>
            <a:ext cx="17666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</a:t>
            </a:r>
            <a:r>
              <a:rPr lang="es-ES" b="1" dirty="0"/>
              <a:t>icono</a:t>
            </a:r>
            <a:r>
              <a:rPr lang="es-ES" dirty="0"/>
              <a:t> es una representación visual de algo (lugar, persona, objeto) y la </a:t>
            </a:r>
            <a:r>
              <a:rPr lang="es-ES" b="1" dirty="0"/>
              <a:t>iconicidad</a:t>
            </a:r>
            <a:r>
              <a:rPr lang="es-ES" dirty="0"/>
              <a:t> se refiere al grado de similitud entre una imagen y lo que representa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A04DA-FD1B-AA84-3432-A81489015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383" y="2365586"/>
            <a:ext cx="2274227" cy="1605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FB278-266E-D5F5-F32F-38F48E3E78E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6269"/>
          <a:stretch>
            <a:fillRect/>
          </a:stretch>
        </p:blipFill>
        <p:spPr>
          <a:xfrm>
            <a:off x="5325257" y="2386544"/>
            <a:ext cx="1728546" cy="15688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5C9C46-80C8-3299-AB9E-A12D98070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0942" y="4053086"/>
            <a:ext cx="2283668" cy="14983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355E8D1-5953-6879-599E-B93B4C3CD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5257" y="4053086"/>
            <a:ext cx="1728546" cy="14983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489162F-CA8C-FA55-C24B-CC22E444A182}"/>
              </a:ext>
            </a:extLst>
          </p:cNvPr>
          <p:cNvSpPr txBox="1"/>
          <p:nvPr/>
        </p:nvSpPr>
        <p:spPr>
          <a:xfrm>
            <a:off x="155292" y="1645285"/>
            <a:ext cx="27800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2000" b="1" dirty="0">
                <a:solidFill>
                  <a:srgbClr val="FF0000"/>
                </a:solidFill>
              </a:rPr>
              <a:t>Imágenes figurativas de nivel alto </a:t>
            </a:r>
            <a:r>
              <a:rPr lang="es-ES" sz="1600" dirty="0"/>
              <a:t>Representan la realidad de forma muy similar a como la vemos. Son realistas o análogas.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12B5FE-BF88-55B1-CBD5-A3D255345574}"/>
              </a:ext>
            </a:extLst>
          </p:cNvPr>
          <p:cNvSpPr txBox="1"/>
          <p:nvPr/>
        </p:nvSpPr>
        <p:spPr>
          <a:xfrm>
            <a:off x="6957392" y="1603663"/>
            <a:ext cx="2599680" cy="2128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2000" b="1" dirty="0">
                <a:solidFill>
                  <a:srgbClr val="FF0000"/>
                </a:solidFill>
              </a:rPr>
              <a:t>Imágenes figurativas de nivel medio </a:t>
            </a:r>
          </a:p>
          <a:p>
            <a:pPr lvl="1">
              <a:spcAft>
                <a:spcPts val="1000"/>
              </a:spcAft>
            </a:pPr>
            <a:r>
              <a:rPr lang="es-ES" sz="1600" dirty="0"/>
              <a:t>La similitud con la realidad es menor, pero aún se identifica lo representado.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94A5DC-C399-CFE3-C089-196E5F7C9CA0}"/>
              </a:ext>
            </a:extLst>
          </p:cNvPr>
          <p:cNvSpPr txBox="1"/>
          <p:nvPr/>
        </p:nvSpPr>
        <p:spPr>
          <a:xfrm>
            <a:off x="155292" y="3955433"/>
            <a:ext cx="2780066" cy="2621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2000" b="1" dirty="0">
                <a:solidFill>
                  <a:srgbClr val="FF0000"/>
                </a:solidFill>
              </a:rPr>
              <a:t>Imágenes figurativas de nivel bajo </a:t>
            </a:r>
          </a:p>
          <a:p>
            <a:pPr lvl="1">
              <a:spcAft>
                <a:spcPts val="1000"/>
              </a:spcAft>
            </a:pPr>
            <a:r>
              <a:rPr lang="es-ES" sz="1600" dirty="0"/>
              <a:t>Solo permiten identificar o intuir algunas formas reales. Su expresividad reside en los elementos visuales.</a:t>
            </a:r>
            <a:endParaRPr 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67D07C-9D91-512F-06F1-7165771F8F6E}"/>
              </a:ext>
            </a:extLst>
          </p:cNvPr>
          <p:cNvSpPr txBox="1"/>
          <p:nvPr/>
        </p:nvSpPr>
        <p:spPr>
          <a:xfrm>
            <a:off x="6973598" y="4116962"/>
            <a:ext cx="258347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2000" b="1" dirty="0">
                <a:solidFill>
                  <a:srgbClr val="FF0000"/>
                </a:solidFill>
              </a:rPr>
              <a:t>Imágenes abstractas </a:t>
            </a:r>
            <a:r>
              <a:rPr lang="es-ES" sz="1600" dirty="0"/>
              <a:t>Pierden toda referencia con la realidad, no buscan representarla.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3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47" grpId="0"/>
      <p:bldP spid="48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900EE-2C62-B9E1-9A90-65465BBA7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4C45347-D760-4AC3-9426-54A6BFD2F854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AFC950B-B706-D576-38C1-5B5C4E81292F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Leer Imágenes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98A02E4A-6672-4016-1444-61D104D94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C606953-2A21-B4E2-50FD-58913587222D}"/>
              </a:ext>
            </a:extLst>
          </p:cNvPr>
          <p:cNvSpPr txBox="1"/>
          <p:nvPr/>
        </p:nvSpPr>
        <p:spPr>
          <a:xfrm>
            <a:off x="9751724" y="1947810"/>
            <a:ext cx="1766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Leer Imágenes</a:t>
            </a:r>
          </a:p>
          <a:p>
            <a:endParaRPr lang="es-ES" sz="2400" b="1" dirty="0">
              <a:solidFill>
                <a:schemeClr val="bg1"/>
              </a:solidFill>
            </a:endParaRPr>
          </a:p>
          <a:p>
            <a:r>
              <a:rPr lang="es-ES" dirty="0"/>
              <a:t>Consiste en relacionar las formas que aparecen para comprender el mensaje que </a:t>
            </a:r>
          </a:p>
          <a:p>
            <a:r>
              <a:rPr lang="es-ES" dirty="0"/>
              <a:t>Requiere aprender a "mirar" de forma activa.</a:t>
            </a: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F67C54B7-E450-CFCA-DBFC-557DFCAED48B}"/>
              </a:ext>
            </a:extLst>
          </p:cNvPr>
          <p:cNvSpPr txBox="1"/>
          <p:nvPr/>
        </p:nvSpPr>
        <p:spPr>
          <a:xfrm>
            <a:off x="3684103" y="1793382"/>
            <a:ext cx="5347253" cy="2163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Lectura objetiva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Análisis de los elementos visuales, técnicas y materiales. Describe lo que la imagen muestra sin valoración (planos, líneas, colores, texturas).</a:t>
            </a:r>
          </a:p>
          <a:p>
            <a:pPr lvl="0">
              <a:lnSpc>
                <a:spcPct val="150000"/>
              </a:lnSpc>
              <a:defRPr/>
            </a:pPr>
            <a:endParaRPr lang="es-ES" dirty="0"/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A6387329-F86C-5F3E-28BF-C1D3FCBC0258}"/>
              </a:ext>
            </a:extLst>
          </p:cNvPr>
          <p:cNvSpPr txBox="1"/>
          <p:nvPr/>
        </p:nvSpPr>
        <p:spPr>
          <a:xfrm>
            <a:off x="3662349" y="4340510"/>
            <a:ext cx="5347254" cy="174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Lectura subjetiva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Se centra en el significado, tema y sensaciones que produce la imagen. Implica juzgar y valorar la imagen.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CB4FE-41E4-D325-FF46-ACE239BE168D}"/>
              </a:ext>
            </a:extLst>
          </p:cNvPr>
          <p:cNvSpPr txBox="1"/>
          <p:nvPr/>
        </p:nvSpPr>
        <p:spPr>
          <a:xfrm>
            <a:off x="1681149" y="3417180"/>
            <a:ext cx="198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Niveles de lectura de imágenes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Abrir corchete 10">
            <a:extLst>
              <a:ext uri="{FF2B5EF4-FFF2-40B4-BE49-F238E27FC236}">
                <a16:creationId xmlns:a16="http://schemas.microsoft.com/office/drawing/2014/main" id="{6F658A67-3A02-424F-6220-5D4173FD7292}"/>
              </a:ext>
            </a:extLst>
          </p:cNvPr>
          <p:cNvSpPr/>
          <p:nvPr/>
        </p:nvSpPr>
        <p:spPr>
          <a:xfrm flipH="1">
            <a:off x="3112809" y="1934817"/>
            <a:ext cx="186982" cy="4035287"/>
          </a:xfrm>
          <a:prstGeom prst="leftBracket">
            <a:avLst/>
          </a:prstGeom>
          <a:ln>
            <a:solidFill>
              <a:srgbClr val="E21A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5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4D77-045B-DFA9-4917-9F8C00D4E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25E2A1-57B2-41FE-5E68-3255A90107E7}"/>
              </a:ext>
            </a:extLst>
          </p:cNvPr>
          <p:cNvSpPr txBox="1"/>
          <p:nvPr/>
        </p:nvSpPr>
        <p:spPr>
          <a:xfrm>
            <a:off x="-66260" y="2502887"/>
            <a:ext cx="255614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spcAft>
                <a:spcPts val="1000"/>
              </a:spcAft>
            </a:pPr>
            <a:r>
              <a:rPr lang="es-ES" sz="1600" dirty="0"/>
              <a:t>Dalí, artista catalán y figura clave del surrealismo, mezcló sueños y realidad en sus obras. Destacó por incluir ilusiones ópticas, como en Cisnes reflejando elefantes (1937), donde cisnes reflejan elefantes en el agua, transformando la percepción del cuadro.</a:t>
            </a: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7F4492-522E-2FC2-1CBA-61719D09B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629"/>
          <a:stretch>
            <a:fillRect/>
          </a:stretch>
        </p:blipFill>
        <p:spPr>
          <a:xfrm>
            <a:off x="2986129" y="3214157"/>
            <a:ext cx="1925620" cy="25561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C9B588-FC01-42D7-3E97-4C37C9612699}"/>
              </a:ext>
            </a:extLst>
          </p:cNvPr>
          <p:cNvSpPr txBox="1"/>
          <p:nvPr/>
        </p:nvSpPr>
        <p:spPr>
          <a:xfrm>
            <a:off x="6778869" y="2507087"/>
            <a:ext cx="25561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1600" dirty="0"/>
              <a:t>Picasso revolucionó el arte con el cubismo y nuevas técnicas. Sus retratos evolucionaron en iconicidad: desde el realismo fotográfico a los 15 años, pasando por la deformación cubista a los 56, hasta un estilo más escultórico y abstracto a los 66 años.</a:t>
            </a: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76D3AA-3E26-BDDD-192C-8E01B7DF9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49" y="3214157"/>
            <a:ext cx="2054280" cy="25561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78A2F1-8044-4EB0-2A1B-8036534735CD}"/>
              </a:ext>
            </a:extLst>
          </p:cNvPr>
          <p:cNvCxnSpPr/>
          <p:nvPr/>
        </p:nvCxnSpPr>
        <p:spPr>
          <a:xfrm>
            <a:off x="4883968" y="2643568"/>
            <a:ext cx="55561" cy="3697356"/>
          </a:xfrm>
          <a:prstGeom prst="line">
            <a:avLst/>
          </a:prstGeom>
          <a:ln w="44450">
            <a:solidFill>
              <a:srgbClr val="E21A2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A66873-5614-3C2F-1FB5-77596F9AA2A3}"/>
              </a:ext>
            </a:extLst>
          </p:cNvPr>
          <p:cNvSpPr txBox="1"/>
          <p:nvPr/>
        </p:nvSpPr>
        <p:spPr>
          <a:xfrm>
            <a:off x="278296" y="18883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1800" b="1" dirty="0">
                <a:solidFill>
                  <a:srgbClr val="FF0000"/>
                </a:solidFill>
              </a:rPr>
              <a:t>Salvador Dalí: </a:t>
            </a:r>
            <a:r>
              <a:rPr lang="es-ES" sz="1800" b="1" dirty="0"/>
              <a:t>ilusión y percepción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58807A-4730-5DD2-52B2-6812B0EC2112}"/>
              </a:ext>
            </a:extLst>
          </p:cNvPr>
          <p:cNvSpPr txBox="1"/>
          <p:nvPr/>
        </p:nvSpPr>
        <p:spPr>
          <a:xfrm>
            <a:off x="4631634" y="18883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s-ES" sz="1800" b="1" dirty="0">
                <a:solidFill>
                  <a:srgbClr val="FF0000"/>
                </a:solidFill>
              </a:rPr>
              <a:t>Pablo Picasso: </a:t>
            </a:r>
            <a:r>
              <a:rPr lang="es-ES" sz="1800" b="1" dirty="0"/>
              <a:t>iconicidad en sus retratos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880E4-ACB2-77C9-6436-AB20EEA94004}"/>
              </a:ext>
            </a:extLst>
          </p:cNvPr>
          <p:cNvSpPr txBox="1"/>
          <p:nvPr/>
        </p:nvSpPr>
        <p:spPr>
          <a:xfrm>
            <a:off x="9823173" y="1611314"/>
            <a:ext cx="1858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Nuestro </a:t>
            </a:r>
            <a:r>
              <a:rPr lang="en-US" sz="2400" b="1" dirty="0" err="1">
                <a:solidFill>
                  <a:schemeClr val="bg1"/>
                </a:solidFill>
              </a:rPr>
              <a:t>patrimonio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4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580353" y="1853760"/>
            <a:ext cx="7031293" cy="961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>
                <a:solidFill>
                  <a:schemeClr val="bg1"/>
                </a:solidFill>
              </a:rPr>
              <a:t>¿Qué es la Comunicación Visual?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/>
              <a:t>La comunicación visual se define como aquella información creada a partir de imágenes para transmitir un mensaje de forma clara y eficaz.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77C31BC-6D71-54D3-DC6B-5C31262C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Cuanto más sencilla y nítida sea la </a:t>
            </a:r>
            <a:r>
              <a:rPr lang="es-ES" b="1" dirty="0"/>
              <a:t>representación visual</a:t>
            </a:r>
            <a:r>
              <a:rPr lang="es-ES" dirty="0"/>
              <a:t>, más fácil será su comprensión.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7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356BF-A0E3-53B1-3D6D-B936EE5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3B26E1B-B823-97A6-5A1D-2489F367DD34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103BC2E-81F1-9A4B-9FEE-AD871965E881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Comunicar con imágenes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0EAC183A-701F-99C8-39CD-2D0C9E7FE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6B64A87-713F-575D-1531-D010F560939C}"/>
              </a:ext>
            </a:extLst>
          </p:cNvPr>
          <p:cNvSpPr txBox="1"/>
          <p:nvPr/>
        </p:nvSpPr>
        <p:spPr>
          <a:xfrm>
            <a:off x="9751724" y="1947810"/>
            <a:ext cx="1766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imágenes no solo muestran la realidad, sino que transmiten ideas, emociones e historias.</a:t>
            </a:r>
            <a:endParaRPr lang="es-ES" sz="2400" b="1" dirty="0"/>
          </a:p>
        </p:txBody>
      </p:sp>
      <p:pic>
        <p:nvPicPr>
          <p:cNvPr id="2" name="Picture 1" descr="A person on televisions with a microphone&#10;&#10;AI-generated content may be incorrect.">
            <a:extLst>
              <a:ext uri="{FF2B5EF4-FFF2-40B4-BE49-F238E27FC236}">
                <a16:creationId xmlns:a16="http://schemas.microsoft.com/office/drawing/2014/main" id="{F27FC2F8-FF71-5EBA-785B-3BD051E11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940" y="2018039"/>
            <a:ext cx="5643821" cy="3215471"/>
          </a:xfrm>
          <a:prstGeom prst="rect">
            <a:avLst/>
          </a:prstGeom>
        </p:spPr>
      </p:pic>
      <p:sp>
        <p:nvSpPr>
          <p:cNvPr id="3" name="Rectángulo: esquinas redondeadas 21">
            <a:extLst>
              <a:ext uri="{FF2B5EF4-FFF2-40B4-BE49-F238E27FC236}">
                <a16:creationId xmlns:a16="http://schemas.microsoft.com/office/drawing/2014/main" id="{0C4954EC-FADE-8BE4-C09B-E8E35D43AA6C}"/>
              </a:ext>
            </a:extLst>
          </p:cNvPr>
          <p:cNvSpPr/>
          <p:nvPr/>
        </p:nvSpPr>
        <p:spPr>
          <a:xfrm>
            <a:off x="4277139" y="2018039"/>
            <a:ext cx="2203174" cy="46166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Código</a:t>
            </a:r>
            <a:r>
              <a:rPr lang="es-ES" sz="1600" dirty="0">
                <a:solidFill>
                  <a:srgbClr val="E21A23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Lenguaje</a:t>
            </a:r>
            <a:r>
              <a:rPr lang="en-US" sz="1200" dirty="0">
                <a:solidFill>
                  <a:schemeClr val="tx1"/>
                </a:solidFill>
              </a:rPr>
              <a:t> visual (</a:t>
            </a:r>
            <a:r>
              <a:rPr lang="en-US" sz="1200" dirty="0" err="1">
                <a:solidFill>
                  <a:schemeClr val="tx1"/>
                </a:solidFill>
              </a:rPr>
              <a:t>colores</a:t>
            </a:r>
            <a:r>
              <a:rPr lang="en-US" sz="1200" dirty="0">
                <a:solidFill>
                  <a:schemeClr val="tx1"/>
                </a:solidFill>
              </a:rPr>
              <a:t>, formas, </a:t>
            </a:r>
            <a:r>
              <a:rPr lang="en-US" sz="1200" dirty="0" err="1">
                <a:solidFill>
                  <a:schemeClr val="tx1"/>
                </a:solidFill>
              </a:rPr>
              <a:t>signos</a:t>
            </a:r>
            <a:r>
              <a:rPr lang="en-US" sz="1200" dirty="0">
                <a:solidFill>
                  <a:schemeClr val="tx1"/>
                </a:solidFill>
              </a:rPr>
              <a:t>).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21">
            <a:extLst>
              <a:ext uri="{FF2B5EF4-FFF2-40B4-BE49-F238E27FC236}">
                <a16:creationId xmlns:a16="http://schemas.microsoft.com/office/drawing/2014/main" id="{1BF3A910-6BC3-A279-2E33-AA1A29ED4D42}"/>
              </a:ext>
            </a:extLst>
          </p:cNvPr>
          <p:cNvSpPr/>
          <p:nvPr/>
        </p:nvSpPr>
        <p:spPr>
          <a:xfrm>
            <a:off x="6643069" y="2736500"/>
            <a:ext cx="2203174" cy="46166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Mensaje</a:t>
            </a:r>
            <a:r>
              <a:rPr lang="es-ES" sz="1200" dirty="0">
                <a:solidFill>
                  <a:srgbClr val="E21A23"/>
                </a:solidFill>
              </a:rPr>
              <a:t>: </a:t>
            </a:r>
            <a:r>
              <a:rPr lang="es-ES" sz="1200" dirty="0">
                <a:solidFill>
                  <a:schemeClr val="tx1"/>
                </a:solidFill>
              </a:rPr>
              <a:t>Información o emoción a transmitir.</a:t>
            </a:r>
            <a:r>
              <a:rPr lang="en-US" sz="1200" dirty="0">
                <a:solidFill>
                  <a:schemeClr val="tx1"/>
                </a:solidFill>
              </a:rPr>
              <a:t>).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1">
            <a:extLst>
              <a:ext uri="{FF2B5EF4-FFF2-40B4-BE49-F238E27FC236}">
                <a16:creationId xmlns:a16="http://schemas.microsoft.com/office/drawing/2014/main" id="{ACE9D6C4-3027-A3CB-8984-7DD3CE7E9588}"/>
              </a:ext>
            </a:extLst>
          </p:cNvPr>
          <p:cNvSpPr/>
          <p:nvPr/>
        </p:nvSpPr>
        <p:spPr>
          <a:xfrm>
            <a:off x="1373073" y="5163278"/>
            <a:ext cx="2203174" cy="46166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Emisor</a:t>
            </a:r>
            <a:r>
              <a:rPr lang="es-ES" sz="1200" b="1" dirty="0">
                <a:solidFill>
                  <a:srgbClr val="E21A23"/>
                </a:solidFill>
              </a:rPr>
              <a:t>: </a:t>
            </a:r>
            <a:r>
              <a:rPr lang="es-ES" sz="1200" dirty="0">
                <a:solidFill>
                  <a:schemeClr val="tx1"/>
                </a:solidFill>
              </a:rPr>
              <a:t>Quien crea la imagen.</a:t>
            </a:r>
          </a:p>
        </p:txBody>
      </p:sp>
      <p:sp>
        <p:nvSpPr>
          <p:cNvPr id="15" name="Rectángulo: esquinas redondeadas 21">
            <a:extLst>
              <a:ext uri="{FF2B5EF4-FFF2-40B4-BE49-F238E27FC236}">
                <a16:creationId xmlns:a16="http://schemas.microsoft.com/office/drawing/2014/main" id="{4F76918C-42BC-E1C0-A9D1-D6258DC57532}"/>
              </a:ext>
            </a:extLst>
          </p:cNvPr>
          <p:cNvSpPr/>
          <p:nvPr/>
        </p:nvSpPr>
        <p:spPr>
          <a:xfrm>
            <a:off x="7105006" y="5154908"/>
            <a:ext cx="2203174" cy="46166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Receptor</a:t>
            </a:r>
            <a:r>
              <a:rPr lang="es-ES" sz="1200" b="1" dirty="0">
                <a:solidFill>
                  <a:srgbClr val="E21A23"/>
                </a:solidFill>
              </a:rPr>
              <a:t>: </a:t>
            </a:r>
            <a:r>
              <a:rPr lang="es-ES" sz="1200" dirty="0">
                <a:solidFill>
                  <a:schemeClr val="tx1"/>
                </a:solidFill>
              </a:rPr>
              <a:t>Quien ve e interpreta la imagen.</a:t>
            </a:r>
          </a:p>
        </p:txBody>
      </p:sp>
      <p:sp>
        <p:nvSpPr>
          <p:cNvPr id="16" name="Rectángulo: esquinas redondeadas 21">
            <a:extLst>
              <a:ext uri="{FF2B5EF4-FFF2-40B4-BE49-F238E27FC236}">
                <a16:creationId xmlns:a16="http://schemas.microsoft.com/office/drawing/2014/main" id="{56ACFBB1-2E0C-4D2E-9EB2-F1A1734A9845}"/>
              </a:ext>
            </a:extLst>
          </p:cNvPr>
          <p:cNvSpPr/>
          <p:nvPr/>
        </p:nvSpPr>
        <p:spPr>
          <a:xfrm>
            <a:off x="4255052" y="5233510"/>
            <a:ext cx="2203174" cy="46166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rgbClr val="E21A23"/>
                </a:solidFill>
              </a:rPr>
              <a:t>Canal</a:t>
            </a:r>
            <a:r>
              <a:rPr lang="es-ES" sz="1200" dirty="0">
                <a:solidFill>
                  <a:srgbClr val="E21A23"/>
                </a:solidFill>
              </a:rPr>
              <a:t>: </a:t>
            </a:r>
            <a:r>
              <a:rPr lang="es-ES" sz="1200" dirty="0">
                <a:solidFill>
                  <a:schemeClr val="tx1"/>
                </a:solidFill>
              </a:rPr>
              <a:t>Medio físico (papel, pantalla, cartel).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79E93-D2AF-469A-0DA7-4431007D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A242E7-4CFC-6DAE-C53C-85556CF5E36A}"/>
              </a:ext>
            </a:extLst>
          </p:cNvPr>
          <p:cNvSpPr txBox="1"/>
          <p:nvPr/>
        </p:nvSpPr>
        <p:spPr>
          <a:xfrm>
            <a:off x="1006601" y="2250582"/>
            <a:ext cx="2298257" cy="257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Informar</a:t>
            </a:r>
            <a:r>
              <a:rPr lang="es-ES" dirty="0"/>
              <a:t> </a:t>
            </a:r>
          </a:p>
          <a:p>
            <a:pPr lvl="0">
              <a:lnSpc>
                <a:spcPct val="150000"/>
              </a:lnSpc>
              <a:defRPr/>
            </a:pP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Centran su mensaje en transmitir datos o hechos, como un    mapa o un plano.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3F5FF-E05B-D984-1180-EF8D193B52B6}"/>
              </a:ext>
            </a:extLst>
          </p:cNvPr>
          <p:cNvSpPr txBox="1"/>
          <p:nvPr/>
        </p:nvSpPr>
        <p:spPr>
          <a:xfrm>
            <a:off x="3550280" y="2250582"/>
            <a:ext cx="2599379" cy="299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Expresar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Transmiten ideas y emociones de manera estética o entretenida, como un grafiti o una     fotografía artística.</a:t>
            </a:r>
            <a:endParaRPr lang="en-U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3140022-4230-C1C5-5633-BEBD2236E477}"/>
              </a:ext>
            </a:extLst>
          </p:cNvPr>
          <p:cNvGrpSpPr/>
          <p:nvPr/>
        </p:nvGrpSpPr>
        <p:grpSpPr>
          <a:xfrm>
            <a:off x="9540055" y="784226"/>
            <a:ext cx="2168241" cy="4507125"/>
            <a:chOff x="9540055" y="784226"/>
            <a:chExt cx="2169343" cy="450712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DC8A16C-BE42-3920-78AC-E5A50C0D1A6C}"/>
                </a:ext>
              </a:extLst>
            </p:cNvPr>
            <p:cNvSpPr txBox="1"/>
            <p:nvPr/>
          </p:nvSpPr>
          <p:spPr>
            <a:xfrm>
              <a:off x="9540055" y="1628810"/>
              <a:ext cx="2169343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>
                  <a:solidFill>
                    <a:schemeClr val="bg1"/>
                  </a:solidFill>
                </a:rPr>
                <a:t>Finalidad de la comunicación visual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dirty="0"/>
                <a:t>Las imágenes se utilizan con diversos propósitos comunicativos, dependiendo del mensaje que se quiera transmitir.</a:t>
              </a:r>
              <a:endParaRPr lang="en-US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473D5A8-8B18-CCF8-2E91-3771BFB9D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0">
            <a:extLst>
              <a:ext uri="{FF2B5EF4-FFF2-40B4-BE49-F238E27FC236}">
                <a16:creationId xmlns:a16="http://schemas.microsoft.com/office/drawing/2014/main" id="{0FE08807-F0CD-E0DE-2FF2-9B9EA3E6D0E4}"/>
              </a:ext>
            </a:extLst>
          </p:cNvPr>
          <p:cNvSpPr txBox="1"/>
          <p:nvPr/>
        </p:nvSpPr>
        <p:spPr>
          <a:xfrm>
            <a:off x="6410246" y="2250582"/>
            <a:ext cx="2694590" cy="304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Obligar, persuadir o sugerir</a:t>
            </a:r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Imponen, persuaden o sugieren acciones o conductas, como las señales de tráfico o la publicidad.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1D33F-32FA-A3F6-433B-8962509F78AE}"/>
              </a:ext>
            </a:extLst>
          </p:cNvPr>
          <p:cNvSpPr txBox="1"/>
          <p:nvPr/>
        </p:nvSpPr>
        <p:spPr>
          <a:xfrm>
            <a:off x="1701937" y="984202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Principales funciones comunicativas de las imágenes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2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CC52-5EFC-8534-394A-A8BEB58E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EDD8481-25DA-26FB-D07E-49B7327B2C9E}"/>
              </a:ext>
            </a:extLst>
          </p:cNvPr>
          <p:cNvGrpSpPr/>
          <p:nvPr/>
        </p:nvGrpSpPr>
        <p:grpSpPr>
          <a:xfrm>
            <a:off x="9540055" y="784226"/>
            <a:ext cx="2169343" cy="4814902"/>
            <a:chOff x="9540055" y="784226"/>
            <a:chExt cx="2169343" cy="4814902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2E39302-B4DC-6BD3-9E51-ED53EF8359AE}"/>
                </a:ext>
              </a:extLst>
            </p:cNvPr>
            <p:cNvSpPr txBox="1"/>
            <p:nvPr/>
          </p:nvSpPr>
          <p:spPr>
            <a:xfrm>
              <a:off x="9540055" y="1628810"/>
              <a:ext cx="2169343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lang="es-ES" sz="2400" b="1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>
                  <a:solidFill>
                    <a:schemeClr val="bg1"/>
                  </a:solidFill>
                </a:rPr>
                <a:t>Percepción visual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lang="es-ES" sz="2400" b="1" dirty="0">
                <a:solidFill>
                  <a:schemeClr val="bg1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dirty="0"/>
                <a:t>En la percepción de imágenes, no solo intervienen los ojos, sino que el cerebro es quien da significado a lo que vemos.</a:t>
              </a:r>
              <a:endParaRPr lang="en-US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8D8E78E-A4CD-61B9-ED11-48473A24A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pic>
        <p:nvPicPr>
          <p:cNvPr id="8" name="Picture 7" descr="A butterfly on the brain&#10;&#10;AI-generated content may be incorrect.">
            <a:extLst>
              <a:ext uri="{FF2B5EF4-FFF2-40B4-BE49-F238E27FC236}">
                <a16:creationId xmlns:a16="http://schemas.microsoft.com/office/drawing/2014/main" id="{286CFABC-F567-9987-847F-A3C6A9795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577" y="216371"/>
            <a:ext cx="3750580" cy="2493779"/>
          </a:xfrm>
          <a:prstGeom prst="rect">
            <a:avLst/>
          </a:prstGeom>
        </p:spPr>
      </p:pic>
      <p:sp>
        <p:nvSpPr>
          <p:cNvPr id="9" name="Rectángulo: esquinas redondeadas 21">
            <a:extLst>
              <a:ext uri="{FF2B5EF4-FFF2-40B4-BE49-F238E27FC236}">
                <a16:creationId xmlns:a16="http://schemas.microsoft.com/office/drawing/2014/main" id="{15CBFC45-7E8D-11B0-48E2-70564A333EFC}"/>
              </a:ext>
            </a:extLst>
          </p:cNvPr>
          <p:cNvSpPr/>
          <p:nvPr/>
        </p:nvSpPr>
        <p:spPr>
          <a:xfrm>
            <a:off x="1759038" y="1898702"/>
            <a:ext cx="1305716" cy="367992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E21A23"/>
                </a:solidFill>
              </a:rPr>
              <a:t>Estímulo visual</a:t>
            </a:r>
          </a:p>
        </p:txBody>
      </p:sp>
      <p:cxnSp>
        <p:nvCxnSpPr>
          <p:cNvPr id="14" name="Conector: curvado 46">
            <a:extLst>
              <a:ext uri="{FF2B5EF4-FFF2-40B4-BE49-F238E27FC236}">
                <a16:creationId xmlns:a16="http://schemas.microsoft.com/office/drawing/2014/main" id="{1D889463-D3B9-15AE-B305-13BAA043CA66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2634674" y="1326462"/>
            <a:ext cx="349462" cy="795018"/>
          </a:xfrm>
          <a:prstGeom prst="curvedConnector2">
            <a:avLst/>
          </a:prstGeom>
          <a:ln>
            <a:solidFill>
              <a:srgbClr val="E21A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ángulo: esquinas redondeadas 21">
            <a:extLst>
              <a:ext uri="{FF2B5EF4-FFF2-40B4-BE49-F238E27FC236}">
                <a16:creationId xmlns:a16="http://schemas.microsoft.com/office/drawing/2014/main" id="{868CE8C2-AE4E-239B-7A15-F24D13DC86AD}"/>
              </a:ext>
            </a:extLst>
          </p:cNvPr>
          <p:cNvSpPr/>
          <p:nvPr/>
        </p:nvSpPr>
        <p:spPr>
          <a:xfrm>
            <a:off x="6705838" y="1811827"/>
            <a:ext cx="1404492" cy="497338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E21A23"/>
                </a:solidFill>
              </a:rPr>
              <a:t>Cerebro (procesamiento)</a:t>
            </a:r>
          </a:p>
        </p:txBody>
      </p:sp>
      <p:cxnSp>
        <p:nvCxnSpPr>
          <p:cNvPr id="20" name="Conector: curvado 46">
            <a:extLst>
              <a:ext uri="{FF2B5EF4-FFF2-40B4-BE49-F238E27FC236}">
                <a16:creationId xmlns:a16="http://schemas.microsoft.com/office/drawing/2014/main" id="{E38C8375-8EE1-1F75-E996-A862278B5E9E}"/>
              </a:ext>
            </a:extLst>
          </p:cNvPr>
          <p:cNvCxnSpPr>
            <a:cxnSpLocks/>
          </p:cNvCxnSpPr>
          <p:nvPr/>
        </p:nvCxnSpPr>
        <p:spPr>
          <a:xfrm rot="10800000">
            <a:off x="5367130" y="965028"/>
            <a:ext cx="1991566" cy="847695"/>
          </a:xfrm>
          <a:prstGeom prst="curvedConnector3">
            <a:avLst>
              <a:gd name="adj1" fmla="val 50000"/>
            </a:avLst>
          </a:prstGeom>
          <a:ln>
            <a:solidFill>
              <a:srgbClr val="E21A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2481B27-EF97-C374-4D09-E46479EAA089}"/>
              </a:ext>
            </a:extLst>
          </p:cNvPr>
          <p:cNvSpPr/>
          <p:nvPr/>
        </p:nvSpPr>
        <p:spPr>
          <a:xfrm>
            <a:off x="3776093" y="2309165"/>
            <a:ext cx="1305716" cy="367992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E21A23"/>
                </a:solidFill>
              </a:rPr>
              <a:t>Ojo (órgano receptor)</a:t>
            </a:r>
          </a:p>
        </p:txBody>
      </p:sp>
      <p:cxnSp>
        <p:nvCxnSpPr>
          <p:cNvPr id="23" name="Conector: curvado 46">
            <a:extLst>
              <a:ext uri="{FF2B5EF4-FFF2-40B4-BE49-F238E27FC236}">
                <a16:creationId xmlns:a16="http://schemas.microsoft.com/office/drawing/2014/main" id="{A7ABE7B4-BF15-19ED-4748-55BF8EAA95B6}"/>
              </a:ext>
            </a:extLst>
          </p:cNvPr>
          <p:cNvCxnSpPr>
            <a:cxnSpLocks/>
            <a:stCxn id="22" idx="0"/>
          </p:cNvCxnSpPr>
          <p:nvPr/>
        </p:nvCxnSpPr>
        <p:spPr>
          <a:xfrm rot="5400000" flipH="1" flipV="1">
            <a:off x="4083461" y="1637247"/>
            <a:ext cx="1017409" cy="326429"/>
          </a:xfrm>
          <a:prstGeom prst="curvedConnector3">
            <a:avLst>
              <a:gd name="adj1" fmla="val 50000"/>
            </a:avLst>
          </a:prstGeom>
          <a:ln>
            <a:solidFill>
              <a:srgbClr val="E21A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4">
            <a:extLst>
              <a:ext uri="{FF2B5EF4-FFF2-40B4-BE49-F238E27FC236}">
                <a16:creationId xmlns:a16="http://schemas.microsoft.com/office/drawing/2014/main" id="{44ADC9D2-6EFC-B16E-1A94-08FDA4640CBF}"/>
              </a:ext>
            </a:extLst>
          </p:cNvPr>
          <p:cNvSpPr txBox="1"/>
          <p:nvPr/>
        </p:nvSpPr>
        <p:spPr>
          <a:xfrm>
            <a:off x="1136745" y="4720322"/>
            <a:ext cx="3673797" cy="13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Denotativo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Lo que la imagen muestra objetivamente (una manzana roja).</a:t>
            </a:r>
          </a:p>
        </p:txBody>
      </p:sp>
      <p:sp>
        <p:nvSpPr>
          <p:cNvPr id="28" name="CuadroTexto 10">
            <a:extLst>
              <a:ext uri="{FF2B5EF4-FFF2-40B4-BE49-F238E27FC236}">
                <a16:creationId xmlns:a16="http://schemas.microsoft.com/office/drawing/2014/main" id="{E4FB16CB-7F7E-08E2-9390-D4DC3272BB7E}"/>
              </a:ext>
            </a:extLst>
          </p:cNvPr>
          <p:cNvSpPr txBox="1"/>
          <p:nvPr/>
        </p:nvSpPr>
        <p:spPr>
          <a:xfrm>
            <a:off x="4924347" y="4721185"/>
            <a:ext cx="4438314" cy="13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Connotativo</a:t>
            </a:r>
            <a:endParaRPr lang="es-ES" dirty="0"/>
          </a:p>
          <a:p>
            <a:pPr lvl="0">
              <a:lnSpc>
                <a:spcPct val="150000"/>
              </a:lnSpc>
              <a:defRPr/>
            </a:pPr>
            <a:r>
              <a:rPr lang="es-ES" dirty="0"/>
              <a:t>Lo que la imagen sugiere subjetivamente (tentación, salud, frescura).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8D532C-8AE7-3392-E885-45865AD5CD23}"/>
              </a:ext>
            </a:extLst>
          </p:cNvPr>
          <p:cNvSpPr txBox="1"/>
          <p:nvPr/>
        </p:nvSpPr>
        <p:spPr>
          <a:xfrm>
            <a:off x="1274088" y="4331184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Niveles de </a:t>
            </a:r>
            <a:r>
              <a:rPr lang="es-ES" b="1" dirty="0"/>
              <a:t>significado</a:t>
            </a:r>
            <a:r>
              <a:rPr lang="es-ES" dirty="0"/>
              <a:t> en las imágenes: </a:t>
            </a:r>
            <a:endParaRPr lang="en-US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5D5B954-8770-5282-B19A-9EDDE51B8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405" y="2960704"/>
            <a:ext cx="492795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Luz </a:t>
            </a:r>
            <a:r>
              <a:rPr lang="en-US" altLang="en-US" dirty="0" err="1"/>
              <a:t>Reflejo</a:t>
            </a:r>
            <a:r>
              <a:rPr lang="en-US" altLang="en-US" dirty="0"/>
              <a:t> en </a:t>
            </a:r>
            <a:r>
              <a:rPr lang="en-US" altLang="en-US" dirty="0" err="1"/>
              <a:t>los</a:t>
            </a:r>
            <a:r>
              <a:rPr lang="en-US" altLang="en-US" dirty="0"/>
              <a:t> ojos.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Viaje</a:t>
            </a:r>
            <a:r>
              <a:rPr lang="en-US" altLang="en-US" dirty="0"/>
              <a:t> </a:t>
            </a:r>
            <a:r>
              <a:rPr lang="en-US" altLang="en-US" dirty="0" err="1"/>
              <a:t>Señales</a:t>
            </a:r>
            <a:r>
              <a:rPr lang="en-US" altLang="en-US" dirty="0"/>
              <a:t> al </a:t>
            </a:r>
            <a:r>
              <a:rPr lang="en-US" altLang="en-US" dirty="0" err="1"/>
              <a:t>cerebro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el</a:t>
            </a:r>
            <a:r>
              <a:rPr lang="en-US" altLang="en-US" dirty="0"/>
              <a:t> </a:t>
            </a:r>
            <a:r>
              <a:rPr lang="en-US" altLang="en-US" dirty="0" err="1"/>
              <a:t>nervio</a:t>
            </a:r>
            <a:r>
              <a:rPr lang="en-US" altLang="en-US" dirty="0"/>
              <a:t> </a:t>
            </a:r>
            <a:r>
              <a:rPr lang="en-US" altLang="en-US" dirty="0" err="1"/>
              <a:t>óptico</a:t>
            </a:r>
            <a:r>
              <a:rPr lang="en-US" altLang="en-US" dirty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</a:rPr>
              <a:t>Sentido</a:t>
            </a:r>
            <a:r>
              <a:rPr lang="en-US" altLang="en-US" dirty="0"/>
              <a:t> El </a:t>
            </a:r>
            <a:r>
              <a:rPr lang="en-US" altLang="en-US" dirty="0" err="1"/>
              <a:t>cerebro</a:t>
            </a:r>
            <a:r>
              <a:rPr lang="en-US" altLang="en-US" dirty="0"/>
              <a:t> </a:t>
            </a:r>
            <a:r>
              <a:rPr lang="en-US" altLang="en-US" dirty="0" err="1"/>
              <a:t>interpreta</a:t>
            </a:r>
            <a:r>
              <a:rPr lang="en-US" altLang="en-US" dirty="0"/>
              <a:t> la imagen.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4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2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0F392-B862-C62D-1410-86F82BCC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32007CD-60C5-91C3-12D5-8DCFD0D377AF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87012A2-7812-D4E8-BBB2-1FBD67688F16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Leyes principales de la Gestalt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C2113AB-6A4E-A890-FED5-B3959094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004C6DC-6B0B-9E08-6EB0-44290F6A6411}"/>
              </a:ext>
            </a:extLst>
          </p:cNvPr>
          <p:cNvSpPr txBox="1"/>
          <p:nvPr/>
        </p:nvSpPr>
        <p:spPr>
          <a:xfrm>
            <a:off x="9751723" y="1947810"/>
            <a:ext cx="19433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Principios de la percepción visual</a:t>
            </a:r>
          </a:p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psicología de la Gestalt </a:t>
            </a:r>
            <a:r>
              <a:rPr lang="es-ES" dirty="0"/>
              <a:t>estudia cómo el cerebro percibe una imagen y organiza las formas dentro de un espacio </a:t>
            </a:r>
            <a:endParaRPr lang="es-ES" sz="2400" b="1" dirty="0"/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9641DF1C-A129-EA81-9EE5-4D220A28335E}"/>
              </a:ext>
            </a:extLst>
          </p:cNvPr>
          <p:cNvSpPr txBox="1"/>
          <p:nvPr/>
        </p:nvSpPr>
        <p:spPr>
          <a:xfrm>
            <a:off x="1006601" y="2250582"/>
            <a:ext cx="8024756" cy="91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Semejanza</a:t>
            </a:r>
            <a:r>
              <a:rPr lang="es-ES" dirty="0"/>
              <a:t> Las formas o elementos similares tienden a agruparse y percibirse como una sola figura.</a:t>
            </a:r>
          </a:p>
        </p:txBody>
      </p:sp>
      <p:sp>
        <p:nvSpPr>
          <p:cNvPr id="3" name="CuadroTexto 4">
            <a:extLst>
              <a:ext uri="{FF2B5EF4-FFF2-40B4-BE49-F238E27FC236}">
                <a16:creationId xmlns:a16="http://schemas.microsoft.com/office/drawing/2014/main" id="{8B7E6B45-EBEE-1CDC-74C0-8BC63C546CDA}"/>
              </a:ext>
            </a:extLst>
          </p:cNvPr>
          <p:cNvSpPr txBox="1"/>
          <p:nvPr/>
        </p:nvSpPr>
        <p:spPr>
          <a:xfrm>
            <a:off x="1006601" y="3167693"/>
            <a:ext cx="8024756" cy="91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Proximidad</a:t>
            </a:r>
            <a:r>
              <a:rPr lang="es-ES" dirty="0"/>
              <a:t> Varias formas cercanas entre sí se perciben como una unidad, aunque no sean parecidas.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5EEE7F47-CF48-12E9-B654-F656DBA95126}"/>
              </a:ext>
            </a:extLst>
          </p:cNvPr>
          <p:cNvSpPr txBox="1"/>
          <p:nvPr/>
        </p:nvSpPr>
        <p:spPr>
          <a:xfrm>
            <a:off x="999975" y="4084804"/>
            <a:ext cx="8024756" cy="91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Continuidad </a:t>
            </a:r>
            <a:r>
              <a:rPr lang="es-ES" dirty="0"/>
              <a:t>Las formas ordenadas en una misma dirección se perciben como una figura nueva.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8D1642-D70B-038C-8155-06CAA7A20122}"/>
              </a:ext>
            </a:extLst>
          </p:cNvPr>
          <p:cNvSpPr txBox="1"/>
          <p:nvPr/>
        </p:nvSpPr>
        <p:spPr>
          <a:xfrm>
            <a:off x="999975" y="5001915"/>
            <a:ext cx="8024756" cy="91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ES" sz="2000" b="1" dirty="0">
                <a:solidFill>
                  <a:srgbClr val="FF0000"/>
                </a:solidFill>
              </a:rPr>
              <a:t>Cierre </a:t>
            </a:r>
            <a:r>
              <a:rPr lang="es-ES" dirty="0"/>
              <a:t>El cerebro tiende a completar las formas que reconoce, incluso si están incompletas.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3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0E4E-81B1-9094-2F1F-A4C442E1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43A59D54-466B-898D-A6F4-3E9F31584A32}"/>
              </a:ext>
            </a:extLst>
          </p:cNvPr>
          <p:cNvGrpSpPr/>
          <p:nvPr/>
        </p:nvGrpSpPr>
        <p:grpSpPr>
          <a:xfrm>
            <a:off x="1979324" y="784226"/>
            <a:ext cx="8686800" cy="918865"/>
            <a:chOff x="1979324" y="784226"/>
            <a:chExt cx="8686800" cy="918865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A898456-4334-E57C-8ED8-947CCC2F38E1}"/>
                </a:ext>
              </a:extLst>
            </p:cNvPr>
            <p:cNvSpPr txBox="1"/>
            <p:nvPr/>
          </p:nvSpPr>
          <p:spPr>
            <a:xfrm>
              <a:off x="1979324" y="1241426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400" b="1" dirty="0"/>
                <a:t>Cuando el Cerebro Engaña a la Vista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73209313-9A5E-9E54-139E-FBB9AC085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605CC6C-6803-3D34-F033-1E104847F63B}"/>
              </a:ext>
            </a:extLst>
          </p:cNvPr>
          <p:cNvSpPr txBox="1"/>
          <p:nvPr/>
        </p:nvSpPr>
        <p:spPr>
          <a:xfrm>
            <a:off x="9612576" y="1964254"/>
            <a:ext cx="17666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Ilusiones ópticas</a:t>
            </a:r>
          </a:p>
          <a:p>
            <a:endParaRPr lang="es-ES" dirty="0"/>
          </a:p>
          <a:p>
            <a:r>
              <a:rPr lang="es-ES" dirty="0"/>
              <a:t>Son imágenes que el cerebro percibe de una manera distinta a como realmente son.</a:t>
            </a:r>
            <a:endParaRPr lang="es-E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B5A0A-A018-3C1C-A0B3-95AFC4C9E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595" y="4885327"/>
            <a:ext cx="1432049" cy="12651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57FE9F-8F7A-05B7-6BF5-DB1CBEA36AFD}"/>
              </a:ext>
            </a:extLst>
          </p:cNvPr>
          <p:cNvSpPr txBox="1"/>
          <p:nvPr/>
        </p:nvSpPr>
        <p:spPr>
          <a:xfrm>
            <a:off x="1060173" y="2094453"/>
            <a:ext cx="221973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Fisiológicas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Surgen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patrón</a:t>
            </a:r>
            <a:r>
              <a:rPr lang="en-US" dirty="0"/>
              <a:t> </a:t>
            </a:r>
            <a:r>
              <a:rPr lang="en-US" dirty="0" err="1"/>
              <a:t>repetitivo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sobrecarga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visual.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20EB1F-2CD1-417A-E703-DAB535FEDF3F}"/>
              </a:ext>
            </a:extLst>
          </p:cNvPr>
          <p:cNvSpPr txBox="1"/>
          <p:nvPr/>
        </p:nvSpPr>
        <p:spPr>
          <a:xfrm>
            <a:off x="6672469" y="2079328"/>
            <a:ext cx="2385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Cognitivas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/>
              <a:t>Se </a:t>
            </a:r>
            <a:r>
              <a:rPr lang="en-US" dirty="0" err="1"/>
              <a:t>basan</a:t>
            </a:r>
            <a:r>
              <a:rPr lang="en-US" dirty="0"/>
              <a:t> en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visual y </a:t>
            </a:r>
            <a:r>
              <a:rPr lang="en-US" dirty="0" err="1"/>
              <a:t>rompen</a:t>
            </a:r>
            <a:r>
              <a:rPr lang="en-US" dirty="0"/>
              <a:t> las </a:t>
            </a:r>
            <a:r>
              <a:rPr lang="en-US" dirty="0" err="1"/>
              <a:t>reglas</a:t>
            </a:r>
            <a:r>
              <a:rPr lang="en-US" dirty="0"/>
              <a:t> de lo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aprendido</a:t>
            </a:r>
            <a:r>
              <a:rPr lang="en-US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43FED4-5501-CBD5-9517-D82722B487F5}"/>
              </a:ext>
            </a:extLst>
          </p:cNvPr>
          <p:cNvSpPr txBox="1"/>
          <p:nvPr/>
        </p:nvSpPr>
        <p:spPr>
          <a:xfrm>
            <a:off x="3578086" y="2079328"/>
            <a:ext cx="279620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Literales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Resultan</a:t>
            </a:r>
            <a:r>
              <a:rPr lang="en-US" dirty="0"/>
              <a:t> de la </a:t>
            </a:r>
            <a:r>
              <a:rPr lang="en-US" dirty="0" err="1"/>
              <a:t>unión</a:t>
            </a:r>
            <a:r>
              <a:rPr lang="en-US" dirty="0"/>
              <a:t> de </a:t>
            </a:r>
            <a:r>
              <a:rPr lang="en-US" dirty="0" err="1"/>
              <a:t>distintas</a:t>
            </a:r>
            <a:r>
              <a:rPr lang="en-US" dirty="0"/>
              <a:t> </a:t>
            </a:r>
            <a:r>
              <a:rPr lang="en-US" dirty="0" err="1"/>
              <a:t>imágenes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configuran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nueva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grande y </a:t>
            </a:r>
            <a:r>
              <a:rPr lang="en-US" dirty="0" err="1"/>
              <a:t>compleja</a:t>
            </a:r>
            <a:r>
              <a:rPr lang="en-US" dirty="0"/>
              <a:t>. El </a:t>
            </a:r>
            <a:r>
              <a:rPr lang="en-US" dirty="0" err="1"/>
              <a:t>cerebro</a:t>
            </a:r>
            <a:r>
              <a:rPr lang="en-US" dirty="0"/>
              <a:t> </a:t>
            </a:r>
            <a:r>
              <a:rPr lang="en-US" dirty="0" err="1"/>
              <a:t>elige</a:t>
            </a:r>
            <a:r>
              <a:rPr lang="en-US" dirty="0"/>
              <a:t> </a:t>
            </a:r>
            <a:r>
              <a:rPr lang="en-US" dirty="0" err="1"/>
              <a:t>fijarse</a:t>
            </a:r>
            <a:r>
              <a:rPr lang="en-US" dirty="0"/>
              <a:t> en las partes </a:t>
            </a:r>
            <a:r>
              <a:rPr lang="en-US" dirty="0" err="1"/>
              <a:t>pequeñas</a:t>
            </a:r>
            <a:r>
              <a:rPr lang="en-US" dirty="0"/>
              <a:t> o en </a:t>
            </a:r>
            <a:r>
              <a:rPr lang="en-US" dirty="0" err="1"/>
              <a:t>el</a:t>
            </a:r>
            <a:r>
              <a:rPr lang="en-US" dirty="0"/>
              <a:t> conjunto.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14B11D-ED90-30BF-92E0-71E873670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152" y="4885327"/>
            <a:ext cx="1878848" cy="13169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B1E51C-9176-B608-FF42-82F6AB989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618" y="4831755"/>
            <a:ext cx="1263044" cy="131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1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DBFE-C7F9-B044-DE5A-F179729E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84BC26-CF23-2BFD-2B69-0D1DA78EBB39}"/>
              </a:ext>
            </a:extLst>
          </p:cNvPr>
          <p:cNvSpPr txBox="1"/>
          <p:nvPr/>
        </p:nvSpPr>
        <p:spPr>
          <a:xfrm>
            <a:off x="839269" y="3684046"/>
            <a:ext cx="253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Clasificación de las imágenes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E4D3D62-D3B5-1133-E6D9-3B99BE5A78DE}"/>
              </a:ext>
            </a:extLst>
          </p:cNvPr>
          <p:cNvGrpSpPr/>
          <p:nvPr/>
        </p:nvGrpSpPr>
        <p:grpSpPr>
          <a:xfrm>
            <a:off x="7921806" y="1691037"/>
            <a:ext cx="2335377" cy="1015663"/>
            <a:chOff x="8465974" y="2668383"/>
            <a:chExt cx="2335377" cy="101566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2472CCC-8220-D034-26C4-66A74398D935}"/>
                </a:ext>
              </a:extLst>
            </p:cNvPr>
            <p:cNvSpPr txBox="1"/>
            <p:nvPr/>
          </p:nvSpPr>
          <p:spPr>
            <a:xfrm>
              <a:off x="8513227" y="2668383"/>
              <a:ext cx="22881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Las </a:t>
              </a:r>
              <a:r>
                <a:rPr lang="es-ES" sz="1200" b="1" dirty="0"/>
                <a:t>imágenes naturales </a:t>
              </a:r>
              <a:r>
                <a:rPr lang="es-ES" sz="1200" dirty="0"/>
                <a:t>son las que percibimos directamente de la realidad a través de la vista (personas, paisajes, objetos).</a:t>
              </a:r>
            </a:p>
          </p:txBody>
        </p:sp>
        <p:sp>
          <p:nvSpPr>
            <p:cNvPr id="11" name="Abrir corchete 10">
              <a:extLst>
                <a:ext uri="{FF2B5EF4-FFF2-40B4-BE49-F238E27FC236}">
                  <a16:creationId xmlns:a16="http://schemas.microsoft.com/office/drawing/2014/main" id="{18B52167-77AE-D87B-E880-B06A72DB3500}"/>
                </a:ext>
              </a:extLst>
            </p:cNvPr>
            <p:cNvSpPr/>
            <p:nvPr/>
          </p:nvSpPr>
          <p:spPr>
            <a:xfrm>
              <a:off x="8465974" y="2668383"/>
              <a:ext cx="81363" cy="1015663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5A6C53B-5E47-5528-80B2-E2376F68776D}"/>
              </a:ext>
            </a:extLst>
          </p:cNvPr>
          <p:cNvGrpSpPr/>
          <p:nvPr/>
        </p:nvGrpSpPr>
        <p:grpSpPr>
          <a:xfrm>
            <a:off x="9578423" y="2846208"/>
            <a:ext cx="2362201" cy="1569660"/>
            <a:chOff x="8439150" y="2668383"/>
            <a:chExt cx="2362201" cy="1569660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E4FD06D7-5B88-19FE-2E37-A418D3884349}"/>
                </a:ext>
              </a:extLst>
            </p:cNvPr>
            <p:cNvSpPr txBox="1"/>
            <p:nvPr/>
          </p:nvSpPr>
          <p:spPr>
            <a:xfrm>
              <a:off x="8513227" y="2668383"/>
              <a:ext cx="22881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Las </a:t>
              </a:r>
              <a:r>
                <a:rPr lang="es-ES" sz="1200" b="1" dirty="0"/>
                <a:t>imágenes mentales </a:t>
              </a:r>
              <a:r>
                <a:rPr lang="es-ES" sz="1200" dirty="0"/>
                <a:t>son las producidas por el cerebro mediante la reflexión y el pensamiento (imágenes creativas de la memoria o imaginación).	Frecuentemente usadas por artistas en sus obras.</a:t>
              </a:r>
            </a:p>
          </p:txBody>
        </p:sp>
        <p:sp>
          <p:nvSpPr>
            <p:cNvPr id="29" name="Abrir corchete 28">
              <a:extLst>
                <a:ext uri="{FF2B5EF4-FFF2-40B4-BE49-F238E27FC236}">
                  <a16:creationId xmlns:a16="http://schemas.microsoft.com/office/drawing/2014/main" id="{3CB29714-E44C-13AC-8168-5588D5A7817D}"/>
                </a:ext>
              </a:extLst>
            </p:cNvPr>
            <p:cNvSpPr/>
            <p:nvPr/>
          </p:nvSpPr>
          <p:spPr>
            <a:xfrm>
              <a:off x="8439150" y="2668383"/>
              <a:ext cx="108187" cy="1312888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9C0394C-C28A-CFEB-E05A-3346AD0E89FD}"/>
              </a:ext>
            </a:extLst>
          </p:cNvPr>
          <p:cNvGrpSpPr/>
          <p:nvPr/>
        </p:nvGrpSpPr>
        <p:grpSpPr>
          <a:xfrm>
            <a:off x="9578423" y="4563210"/>
            <a:ext cx="2362201" cy="1200329"/>
            <a:chOff x="8439150" y="2668383"/>
            <a:chExt cx="2362201" cy="1200329"/>
          </a:xfrm>
        </p:grpSpPr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1B487C79-E85E-B716-5FF5-134A4E733A28}"/>
                </a:ext>
              </a:extLst>
            </p:cNvPr>
            <p:cNvSpPr txBox="1"/>
            <p:nvPr/>
          </p:nvSpPr>
          <p:spPr>
            <a:xfrm>
              <a:off x="8513227" y="2668383"/>
              <a:ext cx="22881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Las </a:t>
              </a:r>
              <a:r>
                <a:rPr lang="es-ES" sz="1200" b="1" dirty="0"/>
                <a:t>imágenes representativas </a:t>
              </a:r>
              <a:r>
                <a:rPr lang="es-ES" sz="1200" dirty="0"/>
                <a:t>presentan la realidad de forma plástica y con alto grado de definición como fotografías, movimientos artísticos que reproducen la realidad.</a:t>
              </a:r>
            </a:p>
          </p:txBody>
        </p:sp>
        <p:sp>
          <p:nvSpPr>
            <p:cNvPr id="41" name="Abrir corchete 40">
              <a:extLst>
                <a:ext uri="{FF2B5EF4-FFF2-40B4-BE49-F238E27FC236}">
                  <a16:creationId xmlns:a16="http://schemas.microsoft.com/office/drawing/2014/main" id="{A2C98EB8-4104-5F01-64BB-B12EA1CCE0A6}"/>
                </a:ext>
              </a:extLst>
            </p:cNvPr>
            <p:cNvSpPr/>
            <p:nvPr/>
          </p:nvSpPr>
          <p:spPr>
            <a:xfrm>
              <a:off x="8439150" y="2668383"/>
              <a:ext cx="74077" cy="1015663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Grupo 14">
            <a:extLst>
              <a:ext uri="{FF2B5EF4-FFF2-40B4-BE49-F238E27FC236}">
                <a16:creationId xmlns:a16="http://schemas.microsoft.com/office/drawing/2014/main" id="{22337EF1-0C2D-F48F-ED77-02DA763D5A4C}"/>
              </a:ext>
            </a:extLst>
          </p:cNvPr>
          <p:cNvGrpSpPr/>
          <p:nvPr/>
        </p:nvGrpSpPr>
        <p:grpSpPr>
          <a:xfrm>
            <a:off x="7921806" y="5829085"/>
            <a:ext cx="2335377" cy="830997"/>
            <a:chOff x="8465974" y="2668383"/>
            <a:chExt cx="2335377" cy="830997"/>
          </a:xfrm>
        </p:grpSpPr>
        <p:sp>
          <p:nvSpPr>
            <p:cNvPr id="8" name="CuadroTexto 5">
              <a:extLst>
                <a:ext uri="{FF2B5EF4-FFF2-40B4-BE49-F238E27FC236}">
                  <a16:creationId xmlns:a16="http://schemas.microsoft.com/office/drawing/2014/main" id="{E8388C5E-CD70-B2A2-E0DE-C809D9208030}"/>
                </a:ext>
              </a:extLst>
            </p:cNvPr>
            <p:cNvSpPr txBox="1"/>
            <p:nvPr/>
          </p:nvSpPr>
          <p:spPr>
            <a:xfrm>
              <a:off x="8513227" y="2668383"/>
              <a:ext cx="2288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Las </a:t>
              </a:r>
              <a:r>
                <a:rPr lang="es-ES" sz="1200" b="1" dirty="0"/>
                <a:t>imágenes simbólicas </a:t>
              </a:r>
              <a:r>
                <a:rPr lang="es-ES" sz="1200" dirty="0"/>
                <a:t>representan ideas o conceptos abstractos como la paloma asociada a la paz.</a:t>
              </a:r>
            </a:p>
          </p:txBody>
        </p:sp>
        <p:sp>
          <p:nvSpPr>
            <p:cNvPr id="9" name="Abrir corchete 10">
              <a:extLst>
                <a:ext uri="{FF2B5EF4-FFF2-40B4-BE49-F238E27FC236}">
                  <a16:creationId xmlns:a16="http://schemas.microsoft.com/office/drawing/2014/main" id="{BC7CB0C9-1DF4-2089-8486-DAEFCAB2681B}"/>
                </a:ext>
              </a:extLst>
            </p:cNvPr>
            <p:cNvSpPr/>
            <p:nvPr/>
          </p:nvSpPr>
          <p:spPr>
            <a:xfrm>
              <a:off x="8465974" y="2668383"/>
              <a:ext cx="81363" cy="830997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F30EA8C-291A-1C4B-E2F6-0D2558623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65" y="3002065"/>
            <a:ext cx="3984483" cy="2606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9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21981</TotalTime>
  <Words>907</Words>
  <Application>Microsoft Office PowerPoint</Application>
  <PresentationFormat>Widescreen</PresentationFormat>
  <Paragraphs>87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Proxima Nova Extrabold</vt:lpstr>
      <vt:lpstr>Proxima Nova Medium</vt:lpstr>
      <vt:lpstr>Proxima Nova Semibold</vt:lpstr>
      <vt:lpstr>Wingdings</vt:lpstr>
      <vt:lpstr>Tema de Office</vt:lpstr>
      <vt:lpstr>Comunicación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Puigmitja, Miguel</cp:lastModifiedBy>
  <cp:revision>3</cp:revision>
  <dcterms:created xsi:type="dcterms:W3CDTF">2025-07-04T09:40:43Z</dcterms:created>
  <dcterms:modified xsi:type="dcterms:W3CDTF">2026-02-05T17:04:19Z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