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19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7.xml" ContentType="application/vnd.openxmlformats-officedocument.presentationml.tags+xml"/>
  <Override PartName="/ppt/tags/tag21.xml" ContentType="application/vnd.openxmlformats-officedocument.presentationml.tags+xml"/>
  <Override PartName="/ppt/tags/tag1.xml" ContentType="application/vnd.openxmlformats-officedocument.presentationml.tags+xml"/>
  <Override PartName="/ppt/tags/tag2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tags/tag18.xml" ContentType="application/vnd.openxmlformats-officedocument.presentationml.tags+xml"/>
  <Override PartName="/ppt/tags/tag16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7" r:id="rId2"/>
    <p:sldId id="257" r:id="rId3"/>
    <p:sldId id="305" r:id="rId4"/>
    <p:sldId id="296" r:id="rId5"/>
    <p:sldId id="303" r:id="rId6"/>
    <p:sldId id="290" r:id="rId7"/>
    <p:sldId id="307" r:id="rId8"/>
    <p:sldId id="308" r:id="rId9"/>
    <p:sldId id="309" r:id="rId10"/>
    <p:sldId id="306" r:id="rId11"/>
    <p:sldId id="310" r:id="rId12"/>
    <p:sldId id="268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 userDrawn="1">
          <p15:clr>
            <a:srgbClr val="A4A3A4"/>
          </p15:clr>
        </p15:guide>
        <p15:guide id="2" pos="597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6D345D-5D8D-DD32-9A64-E2E6B2988DCE}" name="José Antonio Ramo Claver" initials="JR" userId="17ea5d249a2e55f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E46"/>
    <a:srgbClr val="FFFFFF"/>
    <a:srgbClr val="FBE7E4"/>
    <a:srgbClr val="05235B"/>
    <a:srgbClr val="F5FCF1"/>
    <a:srgbClr val="DAF3D0"/>
    <a:srgbClr val="DCEAF7"/>
    <a:srgbClr val="E21A23"/>
    <a:srgbClr val="06235B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2CD08B-FCDE-B848-A531-0FE7AD66FA52}" v="339" dt="2026-03-16T18:31:06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7"/>
    <p:restoredTop sz="94658"/>
  </p:normalViewPr>
  <p:slideViewPr>
    <p:cSldViewPr snapToGrid="0">
      <p:cViewPr varScale="1">
        <p:scale>
          <a:sx n="115" d="100"/>
          <a:sy n="115" d="100"/>
        </p:scale>
        <p:origin x="528" y="67"/>
      </p:cViewPr>
      <p:guideLst>
        <p:guide orient="horz" pos="2704"/>
        <p:guide pos="59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Antonio Ramo Claver" userId="17ea5d249a2e55f3" providerId="LiveId" clId="{AFCD2E2C-5684-526F-803D-9FA29A102764}"/>
    <pc:docChg chg="undo custSel addSld delSld modSld sldOrd">
      <pc:chgData name="José Antonio Ramo Claver" userId="17ea5d249a2e55f3" providerId="LiveId" clId="{AFCD2E2C-5684-526F-803D-9FA29A102764}" dt="2026-03-16T18:31:23.059" v="3026" actId="1076"/>
      <pc:docMkLst>
        <pc:docMk/>
      </pc:docMkLst>
      <pc:sldChg chg="addSp modSp mod modAnim">
        <pc:chgData name="José Antonio Ramo Claver" userId="17ea5d249a2e55f3" providerId="LiveId" clId="{AFCD2E2C-5684-526F-803D-9FA29A102764}" dt="2026-03-16T18:31:23.059" v="3026" actId="1076"/>
        <pc:sldMkLst>
          <pc:docMk/>
          <pc:sldMk cId="1578403508" sldId="257"/>
        </pc:sldMkLst>
        <pc:spChg chg="mod">
          <ac:chgData name="José Antonio Ramo Claver" userId="17ea5d249a2e55f3" providerId="LiveId" clId="{AFCD2E2C-5684-526F-803D-9FA29A102764}" dt="2026-03-16T18:30:56.075" v="3019" actId="14100"/>
          <ac:spMkLst>
            <pc:docMk/>
            <pc:sldMk cId="1578403508" sldId="257"/>
            <ac:spMk id="2" creationId="{250A8A3D-92F5-F0FC-8701-AC02D3148307}"/>
          </ac:spMkLst>
        </pc:spChg>
        <pc:spChg chg="mod">
          <ac:chgData name="José Antonio Ramo Claver" userId="17ea5d249a2e55f3" providerId="LiveId" clId="{AFCD2E2C-5684-526F-803D-9FA29A102764}" dt="2026-03-15T18:10:23.826" v="783" actId="20577"/>
          <ac:spMkLst>
            <pc:docMk/>
            <pc:sldMk cId="1578403508" sldId="257"/>
            <ac:spMk id="4" creationId="{DB734F7D-17E8-9153-DE38-88A32B8226EA}"/>
          </ac:spMkLst>
        </pc:spChg>
        <pc:picChg chg="add mod">
          <ac:chgData name="José Antonio Ramo Claver" userId="17ea5d249a2e55f3" providerId="LiveId" clId="{AFCD2E2C-5684-526F-803D-9FA29A102764}" dt="2026-03-16T18:31:23.059" v="3026" actId="1076"/>
          <ac:picMkLst>
            <pc:docMk/>
            <pc:sldMk cId="1578403508" sldId="257"/>
            <ac:picMk id="5" creationId="{D95067C6-F224-F09E-A85E-BD9D675885FE}"/>
          </ac:picMkLst>
        </pc:picChg>
      </pc:sldChg>
      <pc:sldChg chg="delSp modSp del mod">
        <pc:chgData name="José Antonio Ramo Claver" userId="17ea5d249a2e55f3" providerId="LiveId" clId="{AFCD2E2C-5684-526F-803D-9FA29A102764}" dt="2026-03-16T18:30:20.262" v="3014" actId="2696"/>
        <pc:sldMkLst>
          <pc:docMk/>
          <pc:sldMk cId="2077133535" sldId="271"/>
        </pc:sldMkLst>
        <pc:spChg chg="del">
          <ac:chgData name="José Antonio Ramo Claver" userId="17ea5d249a2e55f3" providerId="LiveId" clId="{AFCD2E2C-5684-526F-803D-9FA29A102764}" dt="2026-03-15T18:12:13.230" v="805" actId="478"/>
          <ac:spMkLst>
            <pc:docMk/>
            <pc:sldMk cId="2077133535" sldId="271"/>
            <ac:spMk id="4" creationId="{DDC6AABB-5A66-9F2B-697E-761538384C6B}"/>
          </ac:spMkLst>
        </pc:spChg>
        <pc:spChg chg="del">
          <ac:chgData name="José Antonio Ramo Claver" userId="17ea5d249a2e55f3" providerId="LiveId" clId="{AFCD2E2C-5684-526F-803D-9FA29A102764}" dt="2026-03-15T18:14:38.966" v="860" actId="478"/>
          <ac:spMkLst>
            <pc:docMk/>
            <pc:sldMk cId="2077133535" sldId="271"/>
            <ac:spMk id="7" creationId="{8141350D-9BD5-7C4C-4AE9-0969E009C83E}"/>
          </ac:spMkLst>
        </pc:spChg>
        <pc:spChg chg="mod">
          <ac:chgData name="José Antonio Ramo Claver" userId="17ea5d249a2e55f3" providerId="LiveId" clId="{AFCD2E2C-5684-526F-803D-9FA29A102764}" dt="2026-03-15T18:12:07.054" v="804" actId="20577"/>
          <ac:spMkLst>
            <pc:docMk/>
            <pc:sldMk cId="2077133535" sldId="271"/>
            <ac:spMk id="8" creationId="{E605CC6C-6803-3D34-F033-1E104847F63B}"/>
          </ac:spMkLst>
        </pc:spChg>
        <pc:spChg chg="mod">
          <ac:chgData name="José Antonio Ramo Claver" userId="17ea5d249a2e55f3" providerId="LiveId" clId="{AFCD2E2C-5684-526F-803D-9FA29A102764}" dt="2026-03-15T18:15:19.232" v="872" actId="1076"/>
          <ac:spMkLst>
            <pc:docMk/>
            <pc:sldMk cId="2077133535" sldId="271"/>
            <ac:spMk id="11" creationId="{3885C4B3-3C79-6CDE-F1F5-0D58F9318AF1}"/>
          </ac:spMkLst>
        </pc:spChg>
        <pc:spChg chg="mod">
          <ac:chgData name="José Antonio Ramo Claver" userId="17ea5d249a2e55f3" providerId="LiveId" clId="{AFCD2E2C-5684-526F-803D-9FA29A102764}" dt="2026-03-15T18:15:31.654" v="877" actId="1076"/>
          <ac:spMkLst>
            <pc:docMk/>
            <pc:sldMk cId="2077133535" sldId="271"/>
            <ac:spMk id="12" creationId="{1B039960-D276-AE55-9BF1-443B70A9B617}"/>
          </ac:spMkLst>
        </pc:spChg>
        <pc:spChg chg="mod">
          <ac:chgData name="José Antonio Ramo Claver" userId="17ea5d249a2e55f3" providerId="LiveId" clId="{AFCD2E2C-5684-526F-803D-9FA29A102764}" dt="2026-03-15T18:15:44.363" v="880" actId="1076"/>
          <ac:spMkLst>
            <pc:docMk/>
            <pc:sldMk cId="2077133535" sldId="271"/>
            <ac:spMk id="13" creationId="{A5C7AB06-3BDD-14CD-26B2-22526B7BA210}"/>
          </ac:spMkLst>
        </pc:spChg>
        <pc:spChg chg="mod">
          <ac:chgData name="José Antonio Ramo Claver" userId="17ea5d249a2e55f3" providerId="LiveId" clId="{AFCD2E2C-5684-526F-803D-9FA29A102764}" dt="2026-03-15T18:16:09.290" v="886" actId="1076"/>
          <ac:spMkLst>
            <pc:docMk/>
            <pc:sldMk cId="2077133535" sldId="271"/>
            <ac:spMk id="15" creationId="{A3F33724-9B06-A59C-510C-2210D144D16C}"/>
          </ac:spMkLst>
        </pc:spChg>
        <pc:spChg chg="mod">
          <ac:chgData name="José Antonio Ramo Claver" userId="17ea5d249a2e55f3" providerId="LiveId" clId="{AFCD2E2C-5684-526F-803D-9FA29A102764}" dt="2026-03-15T18:12:31.773" v="822" actId="6549"/>
          <ac:spMkLst>
            <pc:docMk/>
            <pc:sldMk cId="2077133535" sldId="271"/>
            <ac:spMk id="17" creationId="{3A898456-4334-E57C-8ED8-947CCC2F38E1}"/>
          </ac:spMkLst>
        </pc:spChg>
        <pc:spChg chg="mod">
          <ac:chgData name="José Antonio Ramo Claver" userId="17ea5d249a2e55f3" providerId="LiveId" clId="{AFCD2E2C-5684-526F-803D-9FA29A102764}" dt="2026-03-15T18:15:46.438" v="881" actId="1076"/>
          <ac:spMkLst>
            <pc:docMk/>
            <pc:sldMk cId="2077133535" sldId="271"/>
            <ac:spMk id="19" creationId="{51CCE62F-18F0-1946-9522-FD160850DD4D}"/>
          </ac:spMkLst>
        </pc:spChg>
        <pc:spChg chg="del">
          <ac:chgData name="José Antonio Ramo Claver" userId="17ea5d249a2e55f3" providerId="LiveId" clId="{AFCD2E2C-5684-526F-803D-9FA29A102764}" dt="2026-03-15T18:14:42.453" v="861" actId="478"/>
          <ac:spMkLst>
            <pc:docMk/>
            <pc:sldMk cId="2077133535" sldId="271"/>
            <ac:spMk id="23" creationId="{0CF72DB0-901F-1462-7997-7F4D3A65C015}"/>
          </ac:spMkLst>
        </pc:spChg>
        <pc:spChg chg="mod">
          <ac:chgData name="José Antonio Ramo Claver" userId="17ea5d249a2e55f3" providerId="LiveId" clId="{AFCD2E2C-5684-526F-803D-9FA29A102764}" dt="2026-03-15T18:16:24.380" v="892" actId="1076"/>
          <ac:spMkLst>
            <pc:docMk/>
            <pc:sldMk cId="2077133535" sldId="271"/>
            <ac:spMk id="24" creationId="{488DBE68-74EE-0AB1-7D67-91A9667BAC16}"/>
          </ac:spMkLst>
        </pc:spChg>
        <pc:spChg chg="mod">
          <ac:chgData name="José Antonio Ramo Claver" userId="17ea5d249a2e55f3" providerId="LiveId" clId="{AFCD2E2C-5684-526F-803D-9FA29A102764}" dt="2026-03-15T18:15:53.768" v="882"/>
          <ac:spMkLst>
            <pc:docMk/>
            <pc:sldMk cId="2077133535" sldId="271"/>
            <ac:spMk id="64" creationId="{3AE4CBEA-1D0B-2769-5050-99F7FB09A75D}"/>
          </ac:spMkLst>
        </pc:spChg>
        <pc:cxnChg chg="mod">
          <ac:chgData name="José Antonio Ramo Claver" userId="17ea5d249a2e55f3" providerId="LiveId" clId="{AFCD2E2C-5684-526F-803D-9FA29A102764}" dt="2026-03-15T18:16:03.734" v="884" actId="14100"/>
          <ac:cxnSpMkLst>
            <pc:docMk/>
            <pc:sldMk cId="2077133535" sldId="271"/>
            <ac:cxnSpMk id="26" creationId="{025D9976-C43E-8F1C-7DAC-C1168D4E1DE9}"/>
          </ac:cxnSpMkLst>
        </pc:cxnChg>
        <pc:cxnChg chg="mod">
          <ac:chgData name="José Antonio Ramo Claver" userId="17ea5d249a2e55f3" providerId="LiveId" clId="{AFCD2E2C-5684-526F-803D-9FA29A102764}" dt="2026-03-15T18:16:15.184" v="888" actId="14100"/>
          <ac:cxnSpMkLst>
            <pc:docMk/>
            <pc:sldMk cId="2077133535" sldId="271"/>
            <ac:cxnSpMk id="29" creationId="{062A19CA-8EA5-8804-7578-90446A3B0E73}"/>
          </ac:cxnSpMkLst>
        </pc:cxnChg>
        <pc:cxnChg chg="mod">
          <ac:chgData name="José Antonio Ramo Claver" userId="17ea5d249a2e55f3" providerId="LiveId" clId="{AFCD2E2C-5684-526F-803D-9FA29A102764}" dt="2026-03-15T18:16:43.873" v="894" actId="14100"/>
          <ac:cxnSpMkLst>
            <pc:docMk/>
            <pc:sldMk cId="2077133535" sldId="271"/>
            <ac:cxnSpMk id="33" creationId="{3736058F-F8B7-033C-2297-6CE5C67973FE}"/>
          </ac:cxnSpMkLst>
        </pc:cxnChg>
        <pc:cxnChg chg="del mod">
          <ac:chgData name="José Antonio Ramo Claver" userId="17ea5d249a2e55f3" providerId="LiveId" clId="{AFCD2E2C-5684-526F-803D-9FA29A102764}" dt="2026-03-15T18:14:38.966" v="860" actId="478"/>
          <ac:cxnSpMkLst>
            <pc:docMk/>
            <pc:sldMk cId="2077133535" sldId="271"/>
            <ac:cxnSpMk id="37" creationId="{A74223E2-DA6A-8747-CF35-90740C2409FB}"/>
          </ac:cxnSpMkLst>
        </pc:cxnChg>
        <pc:cxnChg chg="mod">
          <ac:chgData name="José Antonio Ramo Claver" userId="17ea5d249a2e55f3" providerId="LiveId" clId="{AFCD2E2C-5684-526F-803D-9FA29A102764}" dt="2026-03-15T18:15:53.768" v="882"/>
          <ac:cxnSpMkLst>
            <pc:docMk/>
            <pc:sldMk cId="2077133535" sldId="271"/>
            <ac:cxnSpMk id="43" creationId="{A2FB93AF-94FE-20B8-1197-49354BBC4A2A}"/>
          </ac:cxnSpMkLst>
        </pc:cxnChg>
        <pc:cxnChg chg="mod">
          <ac:chgData name="José Antonio Ramo Claver" userId="17ea5d249a2e55f3" providerId="LiveId" clId="{AFCD2E2C-5684-526F-803D-9FA29A102764}" dt="2026-03-15T18:15:53.768" v="882"/>
          <ac:cxnSpMkLst>
            <pc:docMk/>
            <pc:sldMk cId="2077133535" sldId="271"/>
            <ac:cxnSpMk id="48" creationId="{EC78EC90-6BD9-64F7-2245-151BB072236A}"/>
          </ac:cxnSpMkLst>
        </pc:cxnChg>
      </pc:sldChg>
      <pc:sldChg chg="addSp modSp mod">
        <pc:chgData name="José Antonio Ramo Claver" userId="17ea5d249a2e55f3" providerId="LiveId" clId="{AFCD2E2C-5684-526F-803D-9FA29A102764}" dt="2026-03-15T18:43:05.675" v="1327" actId="14100"/>
        <pc:sldMkLst>
          <pc:docMk/>
          <pc:sldMk cId="2463820759" sldId="277"/>
        </pc:sldMkLst>
        <pc:spChg chg="mod">
          <ac:chgData name="José Antonio Ramo Claver" userId="17ea5d249a2e55f3" providerId="LiveId" clId="{AFCD2E2C-5684-526F-803D-9FA29A102764}" dt="2026-03-15T18:43:05.675" v="1327" actId="14100"/>
          <ac:spMkLst>
            <pc:docMk/>
            <pc:sldMk cId="2463820759" sldId="277"/>
            <ac:spMk id="2" creationId="{FE2152F9-5885-FCBC-575A-2350D8A7A8B4}"/>
          </ac:spMkLst>
        </pc:spChg>
        <pc:spChg chg="mod">
          <ac:chgData name="José Antonio Ramo Claver" userId="17ea5d249a2e55f3" providerId="LiveId" clId="{AFCD2E2C-5684-526F-803D-9FA29A102764}" dt="2026-03-15T18:09:46.356" v="772" actId="20577"/>
          <ac:spMkLst>
            <pc:docMk/>
            <pc:sldMk cId="2463820759" sldId="277"/>
            <ac:spMk id="3" creationId="{9250020E-093C-4EBC-5D18-AA09903F1520}"/>
          </ac:spMkLst>
        </pc:spChg>
        <pc:spChg chg="mod">
          <ac:chgData name="José Antonio Ramo Claver" userId="17ea5d249a2e55f3" providerId="LiveId" clId="{AFCD2E2C-5684-526F-803D-9FA29A102764}" dt="2026-03-15T18:09:28.915" v="753" actId="20577"/>
          <ac:spMkLst>
            <pc:docMk/>
            <pc:sldMk cId="2463820759" sldId="277"/>
            <ac:spMk id="7" creationId="{CE066DB7-3625-F6AE-3001-7939FB8F8ED2}"/>
          </ac:spMkLst>
        </pc:spChg>
        <pc:picChg chg="add mod">
          <ac:chgData name="José Antonio Ramo Claver" userId="17ea5d249a2e55f3" providerId="LiveId" clId="{AFCD2E2C-5684-526F-803D-9FA29A102764}" dt="2026-03-15T18:07:09.621" v="750" actId="1076"/>
          <ac:picMkLst>
            <pc:docMk/>
            <pc:sldMk cId="2463820759" sldId="277"/>
            <ac:picMk id="4" creationId="{5DAF417F-EF2C-CA15-7695-B1AFEEF8AFE9}"/>
          </ac:picMkLst>
        </pc:picChg>
      </pc:sldChg>
      <pc:sldChg chg="del">
        <pc:chgData name="José Antonio Ramo Claver" userId="17ea5d249a2e55f3" providerId="LiveId" clId="{AFCD2E2C-5684-526F-803D-9FA29A102764}" dt="2026-03-15T18:01:43.117" v="688" actId="2696"/>
        <pc:sldMkLst>
          <pc:docMk/>
          <pc:sldMk cId="2664284378" sldId="281"/>
        </pc:sldMkLst>
      </pc:sldChg>
      <pc:sldChg chg="addSp delSp modSp mod delAnim modAnim">
        <pc:chgData name="José Antonio Ramo Claver" userId="17ea5d249a2e55f3" providerId="LiveId" clId="{AFCD2E2C-5684-526F-803D-9FA29A102764}" dt="2026-03-16T13:39:59.942" v="1792"/>
        <pc:sldMkLst>
          <pc:docMk/>
          <pc:sldMk cId="3457545903" sldId="290"/>
        </pc:sldMkLst>
        <pc:spChg chg="add mod">
          <ac:chgData name="José Antonio Ramo Claver" userId="17ea5d249a2e55f3" providerId="LiveId" clId="{AFCD2E2C-5684-526F-803D-9FA29A102764}" dt="2026-03-15T18:55:13.637" v="1481" actId="6549"/>
          <ac:spMkLst>
            <pc:docMk/>
            <pc:sldMk cId="3457545903" sldId="290"/>
            <ac:spMk id="2" creationId="{AFABECDA-3DC7-1E7A-9BE4-10DDE2067936}"/>
          </ac:spMkLst>
        </pc:spChg>
        <pc:spChg chg="del mod">
          <ac:chgData name="José Antonio Ramo Claver" userId="17ea5d249a2e55f3" providerId="LiveId" clId="{AFCD2E2C-5684-526F-803D-9FA29A102764}" dt="2026-03-15T18:54:58.879" v="1469" actId="478"/>
          <ac:spMkLst>
            <pc:docMk/>
            <pc:sldMk cId="3457545903" sldId="290"/>
            <ac:spMk id="8" creationId="{DFC99199-393D-56B1-ED7F-B60FBD34A6AE}"/>
          </ac:spMkLst>
        </pc:spChg>
        <pc:spChg chg="del mod topLvl">
          <ac:chgData name="José Antonio Ramo Claver" userId="17ea5d249a2e55f3" providerId="LiveId" clId="{AFCD2E2C-5684-526F-803D-9FA29A102764}" dt="2026-03-16T13:34:04.663" v="1712" actId="478"/>
          <ac:spMkLst>
            <pc:docMk/>
            <pc:sldMk cId="3457545903" sldId="290"/>
            <ac:spMk id="13" creationId="{6388A1F2-560B-3546-BE77-A955E38F58A5}"/>
          </ac:spMkLst>
        </pc:spChg>
        <pc:spChg chg="mod">
          <ac:chgData name="José Antonio Ramo Claver" userId="17ea5d249a2e55f3" providerId="LiveId" clId="{AFCD2E2C-5684-526F-803D-9FA29A102764}" dt="2026-03-15T18:56:38.837" v="1509" actId="313"/>
          <ac:spMkLst>
            <pc:docMk/>
            <pc:sldMk cId="3457545903" sldId="290"/>
            <ac:spMk id="17" creationId="{7E1E5204-2658-DA5E-FD17-C71D43D8DAA4}"/>
          </ac:spMkLst>
        </pc:spChg>
        <pc:spChg chg="del topLvl">
          <ac:chgData name="José Antonio Ramo Claver" userId="17ea5d249a2e55f3" providerId="LiveId" clId="{AFCD2E2C-5684-526F-803D-9FA29A102764}" dt="2026-03-15T18:55:29.027" v="1483" actId="478"/>
          <ac:spMkLst>
            <pc:docMk/>
            <pc:sldMk cId="3457545903" sldId="290"/>
            <ac:spMk id="19" creationId="{2C14B122-95E4-DBEB-ECD7-C0744F31B50A}"/>
          </ac:spMkLst>
        </pc:spChg>
        <pc:spChg chg="add mod">
          <ac:chgData name="José Antonio Ramo Claver" userId="17ea5d249a2e55f3" providerId="LiveId" clId="{AFCD2E2C-5684-526F-803D-9FA29A102764}" dt="2026-03-16T13:33:01.623" v="1689" actId="2085"/>
          <ac:spMkLst>
            <pc:docMk/>
            <pc:sldMk cId="3457545903" sldId="290"/>
            <ac:spMk id="29" creationId="{E1904C8C-1386-DC41-76C1-894E5D1EBE9B}"/>
          </ac:spMkLst>
        </pc:spChg>
        <pc:spChg chg="add mod">
          <ac:chgData name="José Antonio Ramo Claver" userId="17ea5d249a2e55f3" providerId="LiveId" clId="{AFCD2E2C-5684-526F-803D-9FA29A102764}" dt="2026-03-16T13:38:56.939" v="1765" actId="408"/>
          <ac:spMkLst>
            <pc:docMk/>
            <pc:sldMk cId="3457545903" sldId="290"/>
            <ac:spMk id="30" creationId="{9DA9DA8A-1793-7264-FC95-585FD91A6D9F}"/>
          </ac:spMkLst>
        </pc:spChg>
        <pc:spChg chg="add mod">
          <ac:chgData name="José Antonio Ramo Claver" userId="17ea5d249a2e55f3" providerId="LiveId" clId="{AFCD2E2C-5684-526F-803D-9FA29A102764}" dt="2026-03-16T13:38:56.939" v="1765" actId="408"/>
          <ac:spMkLst>
            <pc:docMk/>
            <pc:sldMk cId="3457545903" sldId="290"/>
            <ac:spMk id="31" creationId="{1245ED8A-29A1-E9B0-8ED1-58E9A7AAB477}"/>
          </ac:spMkLst>
        </pc:spChg>
        <pc:spChg chg="add mod">
          <ac:chgData name="José Antonio Ramo Claver" userId="17ea5d249a2e55f3" providerId="LiveId" clId="{AFCD2E2C-5684-526F-803D-9FA29A102764}" dt="2026-03-16T13:33:01.623" v="1689" actId="2085"/>
          <ac:spMkLst>
            <pc:docMk/>
            <pc:sldMk cId="3457545903" sldId="290"/>
            <ac:spMk id="32" creationId="{5E2AA257-6F95-B344-4094-D95204D3BC57}"/>
          </ac:spMkLst>
        </pc:spChg>
        <pc:spChg chg="add mod">
          <ac:chgData name="José Antonio Ramo Claver" userId="17ea5d249a2e55f3" providerId="LiveId" clId="{AFCD2E2C-5684-526F-803D-9FA29A102764}" dt="2026-03-16T13:37:52.883" v="1756" actId="1076"/>
          <ac:spMkLst>
            <pc:docMk/>
            <pc:sldMk cId="3457545903" sldId="290"/>
            <ac:spMk id="34" creationId="{E4DAC8EC-7D67-4EBC-DBD8-499908C8648D}"/>
          </ac:spMkLst>
        </pc:spChg>
        <pc:spChg chg="add del mod">
          <ac:chgData name="José Antonio Ramo Claver" userId="17ea5d249a2e55f3" providerId="LiveId" clId="{AFCD2E2C-5684-526F-803D-9FA29A102764}" dt="2026-03-16T13:28:09.545" v="1605" actId="478"/>
          <ac:spMkLst>
            <pc:docMk/>
            <pc:sldMk cId="3457545903" sldId="290"/>
            <ac:spMk id="35" creationId="{D9181F7E-BA7C-2E03-A553-A7F132DF3148}"/>
          </ac:spMkLst>
        </pc:spChg>
        <pc:spChg chg="add mod">
          <ac:chgData name="José Antonio Ramo Claver" userId="17ea5d249a2e55f3" providerId="LiveId" clId="{AFCD2E2C-5684-526F-803D-9FA29A102764}" dt="2026-03-16T13:38:56.939" v="1765" actId="408"/>
          <ac:spMkLst>
            <pc:docMk/>
            <pc:sldMk cId="3457545903" sldId="290"/>
            <ac:spMk id="36" creationId="{D4EBBFCB-D73C-3E5C-B47E-79F12FB924B0}"/>
          </ac:spMkLst>
        </pc:spChg>
        <pc:spChg chg="add del mod">
          <ac:chgData name="José Antonio Ramo Claver" userId="17ea5d249a2e55f3" providerId="LiveId" clId="{AFCD2E2C-5684-526F-803D-9FA29A102764}" dt="2026-03-16T13:32:25.534" v="1685" actId="478"/>
          <ac:spMkLst>
            <pc:docMk/>
            <pc:sldMk cId="3457545903" sldId="290"/>
            <ac:spMk id="37" creationId="{22C7328A-EC4D-FC91-0F77-B6EC1673A02C}"/>
          </ac:spMkLst>
        </pc:spChg>
        <pc:spChg chg="add del mod">
          <ac:chgData name="José Antonio Ramo Claver" userId="17ea5d249a2e55f3" providerId="LiveId" clId="{AFCD2E2C-5684-526F-803D-9FA29A102764}" dt="2026-03-16T13:32:25.534" v="1685" actId="478"/>
          <ac:spMkLst>
            <pc:docMk/>
            <pc:sldMk cId="3457545903" sldId="290"/>
            <ac:spMk id="38" creationId="{E42A7FBA-6068-F3DF-A3E7-D2FE9ACC04B9}"/>
          </ac:spMkLst>
        </pc:spChg>
        <pc:spChg chg="add del mod">
          <ac:chgData name="José Antonio Ramo Claver" userId="17ea5d249a2e55f3" providerId="LiveId" clId="{AFCD2E2C-5684-526F-803D-9FA29A102764}" dt="2026-03-16T13:32:25.534" v="1685" actId="478"/>
          <ac:spMkLst>
            <pc:docMk/>
            <pc:sldMk cId="3457545903" sldId="290"/>
            <ac:spMk id="39" creationId="{622541B4-7178-4E12-E178-B26C5A06FFEB}"/>
          </ac:spMkLst>
        </pc:spChg>
        <pc:spChg chg="add del mod">
          <ac:chgData name="José Antonio Ramo Claver" userId="17ea5d249a2e55f3" providerId="LiveId" clId="{AFCD2E2C-5684-526F-803D-9FA29A102764}" dt="2026-03-16T13:32:25.534" v="1685" actId="478"/>
          <ac:spMkLst>
            <pc:docMk/>
            <pc:sldMk cId="3457545903" sldId="290"/>
            <ac:spMk id="40" creationId="{C0BD19A5-0FD3-BE80-5724-15F7A90C9916}"/>
          </ac:spMkLst>
        </pc:spChg>
        <pc:spChg chg="add mod">
          <ac:chgData name="José Antonio Ramo Claver" userId="17ea5d249a2e55f3" providerId="LiveId" clId="{AFCD2E2C-5684-526F-803D-9FA29A102764}" dt="2026-03-16T13:38:56.939" v="1765" actId="408"/>
          <ac:spMkLst>
            <pc:docMk/>
            <pc:sldMk cId="3457545903" sldId="290"/>
            <ac:spMk id="41" creationId="{1C4162F4-DD75-AA40-02AD-3D7FAD820EF1}"/>
          </ac:spMkLst>
        </pc:spChg>
        <pc:spChg chg="add mod">
          <ac:chgData name="José Antonio Ramo Claver" userId="17ea5d249a2e55f3" providerId="LiveId" clId="{AFCD2E2C-5684-526F-803D-9FA29A102764}" dt="2026-03-16T13:38:05.264" v="1758" actId="1076"/>
          <ac:spMkLst>
            <pc:docMk/>
            <pc:sldMk cId="3457545903" sldId="290"/>
            <ac:spMk id="42" creationId="{DF65C485-91D6-20CE-79E0-DF895D966A9B}"/>
          </ac:spMkLst>
        </pc:spChg>
        <pc:spChg chg="add mod">
          <ac:chgData name="José Antonio Ramo Claver" userId="17ea5d249a2e55f3" providerId="LiveId" clId="{AFCD2E2C-5684-526F-803D-9FA29A102764}" dt="2026-03-16T13:36:02.110" v="1739" actId="120"/>
          <ac:spMkLst>
            <pc:docMk/>
            <pc:sldMk cId="3457545903" sldId="290"/>
            <ac:spMk id="43" creationId="{266F4E43-9623-F41B-0CAF-DFD83CFA7C33}"/>
          </ac:spMkLst>
        </pc:spChg>
        <pc:spChg chg="add mod">
          <ac:chgData name="José Antonio Ramo Claver" userId="17ea5d249a2e55f3" providerId="LiveId" clId="{AFCD2E2C-5684-526F-803D-9FA29A102764}" dt="2026-03-16T13:38:38.696" v="1763" actId="408"/>
          <ac:spMkLst>
            <pc:docMk/>
            <pc:sldMk cId="3457545903" sldId="290"/>
            <ac:spMk id="44" creationId="{3D3AFD8B-EDC1-1D36-2EE6-A61DD494678E}"/>
          </ac:spMkLst>
        </pc:spChg>
        <pc:spChg chg="add mod">
          <ac:chgData name="José Antonio Ramo Claver" userId="17ea5d249a2e55f3" providerId="LiveId" clId="{AFCD2E2C-5684-526F-803D-9FA29A102764}" dt="2026-03-16T13:38:38.696" v="1763" actId="408"/>
          <ac:spMkLst>
            <pc:docMk/>
            <pc:sldMk cId="3457545903" sldId="290"/>
            <ac:spMk id="45" creationId="{2270DD32-F089-7259-CE49-9F60A2E91E65}"/>
          </ac:spMkLst>
        </pc:spChg>
        <pc:spChg chg="add mod">
          <ac:chgData name="José Antonio Ramo Claver" userId="17ea5d249a2e55f3" providerId="LiveId" clId="{AFCD2E2C-5684-526F-803D-9FA29A102764}" dt="2026-03-16T13:35:04.514" v="1724" actId="1076"/>
          <ac:spMkLst>
            <pc:docMk/>
            <pc:sldMk cId="3457545903" sldId="290"/>
            <ac:spMk id="46" creationId="{6F62ADEB-3A48-9B2E-162A-CEB1328593AF}"/>
          </ac:spMkLst>
        </pc:spChg>
        <pc:spChg chg="add mod">
          <ac:chgData name="José Antonio Ramo Claver" userId="17ea5d249a2e55f3" providerId="LiveId" clId="{AFCD2E2C-5684-526F-803D-9FA29A102764}" dt="2026-03-16T13:33:01.623" v="1689" actId="2085"/>
          <ac:spMkLst>
            <pc:docMk/>
            <pc:sldMk cId="3457545903" sldId="290"/>
            <ac:spMk id="47" creationId="{B1E3A71E-1693-2FFC-911A-82285D95EE5D}"/>
          </ac:spMkLst>
        </pc:spChg>
        <pc:spChg chg="add mod">
          <ac:chgData name="José Antonio Ramo Claver" userId="17ea5d249a2e55f3" providerId="LiveId" clId="{AFCD2E2C-5684-526F-803D-9FA29A102764}" dt="2026-03-16T13:38:38.696" v="1763" actId="408"/>
          <ac:spMkLst>
            <pc:docMk/>
            <pc:sldMk cId="3457545903" sldId="290"/>
            <ac:spMk id="48" creationId="{F12ED624-19B1-E0CB-CFF4-AB4B85D30191}"/>
          </ac:spMkLst>
        </pc:spChg>
        <pc:spChg chg="add mod">
          <ac:chgData name="José Antonio Ramo Claver" userId="17ea5d249a2e55f3" providerId="LiveId" clId="{AFCD2E2C-5684-526F-803D-9FA29A102764}" dt="2026-03-16T13:38:38.696" v="1763" actId="408"/>
          <ac:spMkLst>
            <pc:docMk/>
            <pc:sldMk cId="3457545903" sldId="290"/>
            <ac:spMk id="49" creationId="{A3AD042D-65C9-BFBA-95E5-AC1B6AEF3E2A}"/>
          </ac:spMkLst>
        </pc:spChg>
        <pc:spChg chg="add mod">
          <ac:chgData name="José Antonio Ramo Claver" userId="17ea5d249a2e55f3" providerId="LiveId" clId="{AFCD2E2C-5684-526F-803D-9FA29A102764}" dt="2026-03-16T13:33:01.623" v="1689" actId="2085"/>
          <ac:spMkLst>
            <pc:docMk/>
            <pc:sldMk cId="3457545903" sldId="290"/>
            <ac:spMk id="50" creationId="{8584AAF9-9E6E-A58C-436A-98B14C07076E}"/>
          </ac:spMkLst>
        </pc:spChg>
        <pc:grpChg chg="del">
          <ac:chgData name="José Antonio Ramo Claver" userId="17ea5d249a2e55f3" providerId="LiveId" clId="{AFCD2E2C-5684-526F-803D-9FA29A102764}" dt="2026-03-15T18:55:29.027" v="1483" actId="478"/>
          <ac:grpSpMkLst>
            <pc:docMk/>
            <pc:sldMk cId="3457545903" sldId="290"/>
            <ac:grpSpMk id="22" creationId="{E3A19CC6-EEB7-6EB6-5FF6-B3B15FCBD2FE}"/>
          </ac:grpSpMkLst>
        </pc:grpChg>
        <pc:grpChg chg="del">
          <ac:chgData name="José Antonio Ramo Claver" userId="17ea5d249a2e55f3" providerId="LiveId" clId="{AFCD2E2C-5684-526F-803D-9FA29A102764}" dt="2026-03-15T18:55:25.952" v="1482" actId="478"/>
          <ac:grpSpMkLst>
            <pc:docMk/>
            <pc:sldMk cId="3457545903" sldId="290"/>
            <ac:grpSpMk id="23" creationId="{1F55D0FD-817E-10D4-ED02-6CCA6A27EC60}"/>
          </ac:grpSpMkLst>
        </pc:grpChg>
        <pc:grpChg chg="add">
          <ac:chgData name="José Antonio Ramo Claver" userId="17ea5d249a2e55f3" providerId="LiveId" clId="{AFCD2E2C-5684-526F-803D-9FA29A102764}" dt="2026-03-16T13:36:29.686" v="1746" actId="164"/>
          <ac:grpSpMkLst>
            <pc:docMk/>
            <pc:sldMk cId="3457545903" sldId="290"/>
            <ac:grpSpMk id="51" creationId="{FAB86166-010A-B3BB-EC65-668015C46184}"/>
          </ac:grpSpMkLst>
        </pc:grpChg>
        <pc:grpChg chg="add mod">
          <ac:chgData name="José Antonio Ramo Claver" userId="17ea5d249a2e55f3" providerId="LiveId" clId="{AFCD2E2C-5684-526F-803D-9FA29A102764}" dt="2026-03-16T13:39:38.499" v="1789" actId="1035"/>
          <ac:grpSpMkLst>
            <pc:docMk/>
            <pc:sldMk cId="3457545903" sldId="290"/>
            <ac:grpSpMk id="52" creationId="{AA1A5B52-AAAC-CCEC-39EB-3CE0D9AA6065}"/>
          </ac:grpSpMkLst>
        </pc:grpChg>
        <pc:grpChg chg="add mod">
          <ac:chgData name="José Antonio Ramo Claver" userId="17ea5d249a2e55f3" providerId="LiveId" clId="{AFCD2E2C-5684-526F-803D-9FA29A102764}" dt="2026-03-16T13:38:56.939" v="1765" actId="408"/>
          <ac:grpSpMkLst>
            <pc:docMk/>
            <pc:sldMk cId="3457545903" sldId="290"/>
            <ac:grpSpMk id="53" creationId="{53859237-AFC1-6300-E2AC-E7552225CBC4}"/>
          </ac:grpSpMkLst>
        </pc:grpChg>
        <pc:grpChg chg="add mod">
          <ac:chgData name="José Antonio Ramo Claver" userId="17ea5d249a2e55f3" providerId="LiveId" clId="{AFCD2E2C-5684-526F-803D-9FA29A102764}" dt="2026-03-16T13:39:40.803" v="1790" actId="1035"/>
          <ac:grpSpMkLst>
            <pc:docMk/>
            <pc:sldMk cId="3457545903" sldId="290"/>
            <ac:grpSpMk id="54" creationId="{4C4530CF-EDBD-A7F9-C8DE-FD3E1C8F3C3E}"/>
          </ac:grpSpMkLst>
        </pc:grpChg>
        <pc:grpChg chg="add mod">
          <ac:chgData name="José Antonio Ramo Claver" userId="17ea5d249a2e55f3" providerId="LiveId" clId="{AFCD2E2C-5684-526F-803D-9FA29A102764}" dt="2026-03-16T13:38:56.939" v="1765" actId="408"/>
          <ac:grpSpMkLst>
            <pc:docMk/>
            <pc:sldMk cId="3457545903" sldId="290"/>
            <ac:grpSpMk id="55" creationId="{7DF1B8C6-03D4-AF3C-1447-9F75F71CB8B7}"/>
          </ac:grpSpMkLst>
        </pc:grpChg>
        <pc:grpChg chg="add mod">
          <ac:chgData name="José Antonio Ramo Claver" userId="17ea5d249a2e55f3" providerId="LiveId" clId="{AFCD2E2C-5684-526F-803D-9FA29A102764}" dt="2026-03-16T13:38:38.696" v="1763" actId="408"/>
          <ac:grpSpMkLst>
            <pc:docMk/>
            <pc:sldMk cId="3457545903" sldId="290"/>
            <ac:grpSpMk id="56" creationId="{65037F61-CE80-9157-9753-A36BB39A4D00}"/>
          </ac:grpSpMkLst>
        </pc:grpChg>
        <pc:grpChg chg="add mod">
          <ac:chgData name="José Antonio Ramo Claver" userId="17ea5d249a2e55f3" providerId="LiveId" clId="{AFCD2E2C-5684-526F-803D-9FA29A102764}" dt="2026-03-16T13:39:15.803" v="1780" actId="1037"/>
          <ac:grpSpMkLst>
            <pc:docMk/>
            <pc:sldMk cId="3457545903" sldId="290"/>
            <ac:grpSpMk id="57" creationId="{6A9F9230-0032-61C3-D90C-8436893C4BCC}"/>
          </ac:grpSpMkLst>
        </pc:grpChg>
        <pc:grpChg chg="add mod">
          <ac:chgData name="José Antonio Ramo Claver" userId="17ea5d249a2e55f3" providerId="LiveId" clId="{AFCD2E2C-5684-526F-803D-9FA29A102764}" dt="2026-03-16T13:38:38.696" v="1763" actId="408"/>
          <ac:grpSpMkLst>
            <pc:docMk/>
            <pc:sldMk cId="3457545903" sldId="290"/>
            <ac:grpSpMk id="58" creationId="{EB6129B5-D832-326F-82E6-35E8BB2F972C}"/>
          </ac:grpSpMkLst>
        </pc:grpChg>
        <pc:grpChg chg="add mod">
          <ac:chgData name="José Antonio Ramo Claver" userId="17ea5d249a2e55f3" providerId="LiveId" clId="{AFCD2E2C-5684-526F-803D-9FA29A102764}" dt="2026-03-16T13:39:23.578" v="1785" actId="1037"/>
          <ac:grpSpMkLst>
            <pc:docMk/>
            <pc:sldMk cId="3457545903" sldId="290"/>
            <ac:grpSpMk id="59" creationId="{845A7000-CA65-E046-4278-41DAA31525A0}"/>
          </ac:grpSpMkLst>
        </pc:grpChg>
        <pc:picChg chg="add mod">
          <ac:chgData name="José Antonio Ramo Claver" userId="17ea5d249a2e55f3" providerId="LiveId" clId="{AFCD2E2C-5684-526F-803D-9FA29A102764}" dt="2026-03-16T13:35:52.746" v="1736" actId="1076"/>
          <ac:picMkLst>
            <pc:docMk/>
            <pc:sldMk cId="3457545903" sldId="290"/>
            <ac:picMk id="4" creationId="{84443CEA-172A-8F2F-2478-E69A4F837491}"/>
          </ac:picMkLst>
        </pc:picChg>
        <pc:picChg chg="add mod">
          <ac:chgData name="José Antonio Ramo Claver" userId="17ea5d249a2e55f3" providerId="LiveId" clId="{AFCD2E2C-5684-526F-803D-9FA29A102764}" dt="2026-03-16T13:35:45.674" v="1734" actId="1076"/>
          <ac:picMkLst>
            <pc:docMk/>
            <pc:sldMk cId="3457545903" sldId="290"/>
            <ac:picMk id="6" creationId="{E5F9EF79-F081-FD60-71E4-CC1715EAF87D}"/>
          </ac:picMkLst>
        </pc:picChg>
        <pc:picChg chg="add mod">
          <ac:chgData name="José Antonio Ramo Claver" userId="17ea5d249a2e55f3" providerId="LiveId" clId="{AFCD2E2C-5684-526F-803D-9FA29A102764}" dt="2026-03-16T13:38:38.696" v="1763" actId="408"/>
          <ac:picMkLst>
            <pc:docMk/>
            <pc:sldMk cId="3457545903" sldId="290"/>
            <ac:picMk id="9" creationId="{F94D407A-C3B5-3720-91E4-3CEE57A464BF}"/>
          </ac:picMkLst>
        </pc:picChg>
        <pc:picChg chg="add mod">
          <ac:chgData name="José Antonio Ramo Claver" userId="17ea5d249a2e55f3" providerId="LiveId" clId="{AFCD2E2C-5684-526F-803D-9FA29A102764}" dt="2026-03-16T13:38:38.696" v="1763" actId="408"/>
          <ac:picMkLst>
            <pc:docMk/>
            <pc:sldMk cId="3457545903" sldId="290"/>
            <ac:picMk id="12" creationId="{1E8262C0-1293-68B6-B393-BF57B43CD86D}"/>
          </ac:picMkLst>
        </pc:picChg>
        <pc:picChg chg="add mod">
          <ac:chgData name="José Antonio Ramo Claver" userId="17ea5d249a2e55f3" providerId="LiveId" clId="{AFCD2E2C-5684-526F-803D-9FA29A102764}" dt="2026-03-16T13:35:35.050" v="1732" actId="1076"/>
          <ac:picMkLst>
            <pc:docMk/>
            <pc:sldMk cId="3457545903" sldId="290"/>
            <ac:picMk id="15" creationId="{E0E9B281-769E-F4EF-0C2F-AB617E4BC71A}"/>
          </ac:picMkLst>
        </pc:picChg>
        <pc:picChg chg="add mod">
          <ac:chgData name="José Antonio Ramo Claver" userId="17ea5d249a2e55f3" providerId="LiveId" clId="{AFCD2E2C-5684-526F-803D-9FA29A102764}" dt="2026-03-16T13:38:56.939" v="1765" actId="408"/>
          <ac:picMkLst>
            <pc:docMk/>
            <pc:sldMk cId="3457545903" sldId="290"/>
            <ac:picMk id="24" creationId="{BDC27E13-6D27-2111-E5B1-421D82C7FF67}"/>
          </ac:picMkLst>
        </pc:picChg>
        <pc:picChg chg="add mod">
          <ac:chgData name="José Antonio Ramo Claver" userId="17ea5d249a2e55f3" providerId="LiveId" clId="{AFCD2E2C-5684-526F-803D-9FA29A102764}" dt="2026-03-16T13:38:56.939" v="1765" actId="408"/>
          <ac:picMkLst>
            <pc:docMk/>
            <pc:sldMk cId="3457545903" sldId="290"/>
            <ac:picMk id="26" creationId="{BBE796F3-5E4A-BD5F-88CC-F7087D5B02D7}"/>
          </ac:picMkLst>
        </pc:picChg>
        <pc:picChg chg="add mod">
          <ac:chgData name="José Antonio Ramo Claver" userId="17ea5d249a2e55f3" providerId="LiveId" clId="{AFCD2E2C-5684-526F-803D-9FA29A102764}" dt="2026-03-16T13:35:17.515" v="1727" actId="1076"/>
          <ac:picMkLst>
            <pc:docMk/>
            <pc:sldMk cId="3457545903" sldId="290"/>
            <ac:picMk id="28" creationId="{1904DC79-20FF-8D71-9A33-BEA4FBE0A819}"/>
          </ac:picMkLst>
        </pc:picChg>
      </pc:sldChg>
      <pc:sldChg chg="addSp delSp modSp del mod delAnim modAnim">
        <pc:chgData name="José Antonio Ramo Claver" userId="17ea5d249a2e55f3" providerId="LiveId" clId="{AFCD2E2C-5684-526F-803D-9FA29A102764}" dt="2026-03-16T18:15:05.912" v="2783" actId="2696"/>
        <pc:sldMkLst>
          <pc:docMk/>
          <pc:sldMk cId="1661289271" sldId="291"/>
        </pc:sldMkLst>
        <pc:spChg chg="add mod">
          <ac:chgData name="José Antonio Ramo Claver" userId="17ea5d249a2e55f3" providerId="LiveId" clId="{AFCD2E2C-5684-526F-803D-9FA29A102764}" dt="2026-03-15T17:58:21.121" v="652" actId="20577"/>
          <ac:spMkLst>
            <pc:docMk/>
            <pc:sldMk cId="1661289271" sldId="291"/>
            <ac:spMk id="3" creationId="{13EA064B-F22C-87DC-3739-2D4420E3E9C5}"/>
          </ac:spMkLst>
        </pc:spChg>
        <pc:spChg chg="add mod">
          <ac:chgData name="José Antonio Ramo Claver" userId="17ea5d249a2e55f3" providerId="LiveId" clId="{AFCD2E2C-5684-526F-803D-9FA29A102764}" dt="2026-03-15T17:59:55.782" v="669" actId="1076"/>
          <ac:spMkLst>
            <pc:docMk/>
            <pc:sldMk cId="1661289271" sldId="291"/>
            <ac:spMk id="5" creationId="{49277AF2-7A0A-2FD7-DA5B-832233286300}"/>
          </ac:spMkLst>
        </pc:spChg>
        <pc:spChg chg="add mod">
          <ac:chgData name="José Antonio Ramo Claver" userId="17ea5d249a2e55f3" providerId="LiveId" clId="{AFCD2E2C-5684-526F-803D-9FA29A102764}" dt="2026-03-15T17:58:26.876" v="653" actId="14100"/>
          <ac:spMkLst>
            <pc:docMk/>
            <pc:sldMk cId="1661289271" sldId="291"/>
            <ac:spMk id="6" creationId="{ABD3497A-7990-E361-6200-8D6B33C25B10}"/>
          </ac:spMkLst>
        </pc:spChg>
        <pc:spChg chg="mod">
          <ac:chgData name="José Antonio Ramo Claver" userId="17ea5d249a2e55f3" providerId="LiveId" clId="{AFCD2E2C-5684-526F-803D-9FA29A102764}" dt="2026-03-15T17:55:08.296" v="588" actId="108"/>
          <ac:spMkLst>
            <pc:docMk/>
            <pc:sldMk cId="1661289271" sldId="291"/>
            <ac:spMk id="8" creationId="{9FA38EE2-4792-556C-E211-185219D7BFA1}"/>
          </ac:spMkLst>
        </pc:spChg>
        <pc:spChg chg="del topLvl">
          <ac:chgData name="José Antonio Ramo Claver" userId="17ea5d249a2e55f3" providerId="LiveId" clId="{AFCD2E2C-5684-526F-803D-9FA29A102764}" dt="2026-03-15T17:51:14.589" v="567" actId="478"/>
          <ac:spMkLst>
            <pc:docMk/>
            <pc:sldMk cId="1661289271" sldId="291"/>
            <ac:spMk id="11" creationId="{B5CA601E-81ED-08AD-5D6F-40827F28D095}"/>
          </ac:spMkLst>
        </pc:spChg>
        <pc:spChg chg="add mod">
          <ac:chgData name="José Antonio Ramo Claver" userId="17ea5d249a2e55f3" providerId="LiveId" clId="{AFCD2E2C-5684-526F-803D-9FA29A102764}" dt="2026-03-15T18:00:02.776" v="676" actId="1035"/>
          <ac:spMkLst>
            <pc:docMk/>
            <pc:sldMk cId="1661289271" sldId="291"/>
            <ac:spMk id="13" creationId="{3D5B90D9-04D3-C1CD-EA9B-7F4CB3D58278}"/>
          </ac:spMkLst>
        </pc:spChg>
        <pc:spChg chg="add mod">
          <ac:chgData name="José Antonio Ramo Claver" userId="17ea5d249a2e55f3" providerId="LiveId" clId="{AFCD2E2C-5684-526F-803D-9FA29A102764}" dt="2026-03-15T18:00:02.776" v="676" actId="1035"/>
          <ac:spMkLst>
            <pc:docMk/>
            <pc:sldMk cId="1661289271" sldId="291"/>
            <ac:spMk id="14" creationId="{0BB8DB3B-596B-DE2F-45DD-27E3E94DF0F2}"/>
          </ac:spMkLst>
        </pc:spChg>
        <pc:spChg chg="add mod">
          <ac:chgData name="José Antonio Ramo Claver" userId="17ea5d249a2e55f3" providerId="LiveId" clId="{AFCD2E2C-5684-526F-803D-9FA29A102764}" dt="2026-03-15T17:58:37.607" v="656" actId="14100"/>
          <ac:spMkLst>
            <pc:docMk/>
            <pc:sldMk cId="1661289271" sldId="291"/>
            <ac:spMk id="16" creationId="{401C1DA4-D081-31D4-0FFC-64A4E4DE289C}"/>
          </ac:spMkLst>
        </pc:spChg>
        <pc:spChg chg="mod">
          <ac:chgData name="José Antonio Ramo Claver" userId="17ea5d249a2e55f3" providerId="LiveId" clId="{AFCD2E2C-5684-526F-803D-9FA29A102764}" dt="2026-03-15T17:47:53.145" v="505"/>
          <ac:spMkLst>
            <pc:docMk/>
            <pc:sldMk cId="1661289271" sldId="291"/>
            <ac:spMk id="17" creationId="{8B99892B-602E-439D-B4BD-1D36F00E4C29}"/>
          </ac:spMkLst>
        </pc:spChg>
        <pc:spChg chg="mod topLvl">
          <ac:chgData name="José Antonio Ramo Claver" userId="17ea5d249a2e55f3" providerId="LiveId" clId="{AFCD2E2C-5684-526F-803D-9FA29A102764}" dt="2026-03-15T17:55:59.859" v="600" actId="1076"/>
          <ac:spMkLst>
            <pc:docMk/>
            <pc:sldMk cId="1661289271" sldId="291"/>
            <ac:spMk id="19" creationId="{94AA2148-5C90-63E2-83E7-DA1015301F56}"/>
          </ac:spMkLst>
        </pc:spChg>
        <pc:spChg chg="add mod">
          <ac:chgData name="José Antonio Ramo Claver" userId="17ea5d249a2e55f3" providerId="LiveId" clId="{AFCD2E2C-5684-526F-803D-9FA29A102764}" dt="2026-03-15T17:59:21.938" v="667" actId="20577"/>
          <ac:spMkLst>
            <pc:docMk/>
            <pc:sldMk cId="1661289271" sldId="291"/>
            <ac:spMk id="24" creationId="{C304F480-DFE0-3C7D-072C-AD0F72393C58}"/>
          </ac:spMkLst>
        </pc:spChg>
        <pc:spChg chg="add mod">
          <ac:chgData name="José Antonio Ramo Claver" userId="17ea5d249a2e55f3" providerId="LiveId" clId="{AFCD2E2C-5684-526F-803D-9FA29A102764}" dt="2026-03-15T17:59:26.991" v="668" actId="14100"/>
          <ac:spMkLst>
            <pc:docMk/>
            <pc:sldMk cId="1661289271" sldId="291"/>
            <ac:spMk id="25" creationId="{B351E6AB-0F78-98FF-4734-07986E41625E}"/>
          </ac:spMkLst>
        </pc:spChg>
        <pc:grpChg chg="add mod">
          <ac:chgData name="José Antonio Ramo Claver" userId="17ea5d249a2e55f3" providerId="LiveId" clId="{AFCD2E2C-5684-526F-803D-9FA29A102764}" dt="2026-03-15T17:56:06.946" v="604" actId="1035"/>
          <ac:grpSpMkLst>
            <pc:docMk/>
            <pc:sldMk cId="1661289271" sldId="291"/>
            <ac:grpSpMk id="7" creationId="{2E3147DF-013B-2F82-F9AE-0F018504EC0B}"/>
          </ac:grpSpMkLst>
        </pc:grpChg>
        <pc:grpChg chg="del">
          <ac:chgData name="José Antonio Ramo Claver" userId="17ea5d249a2e55f3" providerId="LiveId" clId="{AFCD2E2C-5684-526F-803D-9FA29A102764}" dt="2026-03-15T17:51:14.589" v="567" actId="478"/>
          <ac:grpSpMkLst>
            <pc:docMk/>
            <pc:sldMk cId="1661289271" sldId="291"/>
            <ac:grpSpMk id="20" creationId="{FE64EC14-7AE2-E3D5-BE43-41E5C288B768}"/>
          </ac:grpSpMkLst>
        </pc:grpChg>
        <pc:grpChg chg="del">
          <ac:chgData name="José Antonio Ramo Claver" userId="17ea5d249a2e55f3" providerId="LiveId" clId="{AFCD2E2C-5684-526F-803D-9FA29A102764}" dt="2026-03-15T17:48:26.529" v="507" actId="478"/>
          <ac:grpSpMkLst>
            <pc:docMk/>
            <pc:sldMk cId="1661289271" sldId="291"/>
            <ac:grpSpMk id="22" creationId="{5543E5EF-3D3E-E4AA-21C7-052EA0EB3C1C}"/>
          </ac:grpSpMkLst>
        </pc:grpChg>
        <pc:picChg chg="del mod">
          <ac:chgData name="José Antonio Ramo Claver" userId="17ea5d249a2e55f3" providerId="LiveId" clId="{AFCD2E2C-5684-526F-803D-9FA29A102764}" dt="2026-03-15T17:48:51.152" v="516" actId="478"/>
          <ac:picMkLst>
            <pc:docMk/>
            <pc:sldMk cId="1661289271" sldId="291"/>
            <ac:picMk id="9" creationId="{7ED8A2D9-D1B8-ECB2-A7BB-3372ADA50F6F}"/>
          </ac:picMkLst>
        </pc:picChg>
      </pc:sldChg>
      <pc:sldChg chg="del">
        <pc:chgData name="José Antonio Ramo Claver" userId="17ea5d249a2e55f3" providerId="LiveId" clId="{AFCD2E2C-5684-526F-803D-9FA29A102764}" dt="2026-03-15T18:01:43.117" v="688" actId="2696"/>
        <pc:sldMkLst>
          <pc:docMk/>
          <pc:sldMk cId="155157055" sldId="292"/>
        </pc:sldMkLst>
      </pc:sldChg>
      <pc:sldChg chg="addSp delSp modSp mod delAnim modAnim">
        <pc:chgData name="José Antonio Ramo Claver" userId="17ea5d249a2e55f3" providerId="LiveId" clId="{AFCD2E2C-5684-526F-803D-9FA29A102764}" dt="2026-03-15T18:43:39.103" v="1330"/>
        <pc:sldMkLst>
          <pc:docMk/>
          <pc:sldMk cId="1107819883" sldId="296"/>
        </pc:sldMkLst>
        <pc:spChg chg="mod">
          <ac:chgData name="José Antonio Ramo Claver" userId="17ea5d249a2e55f3" providerId="LiveId" clId="{AFCD2E2C-5684-526F-803D-9FA29A102764}" dt="2026-03-15T18:42:51.132" v="1326" actId="404"/>
          <ac:spMkLst>
            <pc:docMk/>
            <pc:sldMk cId="1107819883" sldId="296"/>
            <ac:spMk id="3" creationId="{7BB8BD6A-964C-11AB-25BB-F7D5D060B9B0}"/>
          </ac:spMkLst>
        </pc:spChg>
        <pc:spChg chg="mod topLvl modVis">
          <ac:chgData name="José Antonio Ramo Claver" userId="17ea5d249a2e55f3" providerId="LiveId" clId="{AFCD2E2C-5684-526F-803D-9FA29A102764}" dt="2026-03-15T18:41:54.048" v="1321" actId="165"/>
          <ac:spMkLst>
            <pc:docMk/>
            <pc:sldMk cId="1107819883" sldId="296"/>
            <ac:spMk id="8" creationId="{D9A08AFC-F0AA-FAA2-7C16-3431891EB927}"/>
          </ac:spMkLst>
        </pc:spChg>
        <pc:spChg chg="del topLvl">
          <ac:chgData name="José Antonio Ramo Claver" userId="17ea5d249a2e55f3" providerId="LiveId" clId="{AFCD2E2C-5684-526F-803D-9FA29A102764}" dt="2026-03-15T18:18:59.097" v="921" actId="478"/>
          <ac:spMkLst>
            <pc:docMk/>
            <pc:sldMk cId="1107819883" sldId="296"/>
            <ac:spMk id="11" creationId="{7E32161A-8343-A220-A126-4E2F16D2E7A3}"/>
          </ac:spMkLst>
        </pc:spChg>
        <pc:spChg chg="del">
          <ac:chgData name="José Antonio Ramo Claver" userId="17ea5d249a2e55f3" providerId="LiveId" clId="{AFCD2E2C-5684-526F-803D-9FA29A102764}" dt="2026-03-15T18:18:59.097" v="921" actId="478"/>
          <ac:spMkLst>
            <pc:docMk/>
            <pc:sldMk cId="1107819883" sldId="296"/>
            <ac:spMk id="14" creationId="{8B9D7F92-A23D-CC4D-7E43-E2458830001F}"/>
          </ac:spMkLst>
        </pc:spChg>
        <pc:spChg chg="mod">
          <ac:chgData name="José Antonio Ramo Claver" userId="17ea5d249a2e55f3" providerId="LiveId" clId="{AFCD2E2C-5684-526F-803D-9FA29A102764}" dt="2026-03-15T18:32:19.557" v="1204" actId="6549"/>
          <ac:spMkLst>
            <pc:docMk/>
            <pc:sldMk cId="1107819883" sldId="296"/>
            <ac:spMk id="17" creationId="{0EC3E12F-7FB4-9FD7-563A-9A051D2364E2}"/>
          </ac:spMkLst>
        </pc:spChg>
        <pc:spChg chg="mod modVis">
          <ac:chgData name="José Antonio Ramo Claver" userId="17ea5d249a2e55f3" providerId="LiveId" clId="{AFCD2E2C-5684-526F-803D-9FA29A102764}" dt="2026-03-15T18:41:39.008" v="1310" actId="14429"/>
          <ac:spMkLst>
            <pc:docMk/>
            <pc:sldMk cId="1107819883" sldId="296"/>
            <ac:spMk id="20" creationId="{4F0D3D97-520F-0E65-AEFA-DC8235C4EEB3}"/>
          </ac:spMkLst>
        </pc:spChg>
        <pc:spChg chg="mod">
          <ac:chgData name="José Antonio Ramo Claver" userId="17ea5d249a2e55f3" providerId="LiveId" clId="{AFCD2E2C-5684-526F-803D-9FA29A102764}" dt="2026-03-15T18:26:51.062" v="1069" actId="1076"/>
          <ac:spMkLst>
            <pc:docMk/>
            <pc:sldMk cId="1107819883" sldId="296"/>
            <ac:spMk id="30" creationId="{4610A17D-F8DA-DAAE-C97D-0662204C5C5B}"/>
          </ac:spMkLst>
        </pc:spChg>
        <pc:spChg chg="mod">
          <ac:chgData name="José Antonio Ramo Claver" userId="17ea5d249a2e55f3" providerId="LiveId" clId="{AFCD2E2C-5684-526F-803D-9FA29A102764}" dt="2026-03-15T18:26:51.062" v="1069" actId="1076"/>
          <ac:spMkLst>
            <pc:docMk/>
            <pc:sldMk cId="1107819883" sldId="296"/>
            <ac:spMk id="31" creationId="{27D1BE97-29D5-2894-ED55-CEF01A501634}"/>
          </ac:spMkLst>
        </pc:spChg>
        <pc:spChg chg="mod">
          <ac:chgData name="José Antonio Ramo Claver" userId="17ea5d249a2e55f3" providerId="LiveId" clId="{AFCD2E2C-5684-526F-803D-9FA29A102764}" dt="2026-03-15T18:26:56.399" v="1070" actId="14100"/>
          <ac:spMkLst>
            <pc:docMk/>
            <pc:sldMk cId="1107819883" sldId="296"/>
            <ac:spMk id="33" creationId="{CC1CB39F-4FCF-B691-9135-E547E45A2FEC}"/>
          </ac:spMkLst>
        </pc:spChg>
        <pc:spChg chg="mod modVis">
          <ac:chgData name="José Antonio Ramo Claver" userId="17ea5d249a2e55f3" providerId="LiveId" clId="{AFCD2E2C-5684-526F-803D-9FA29A102764}" dt="2026-03-15T18:41:40.984" v="1312" actId="14429"/>
          <ac:spMkLst>
            <pc:docMk/>
            <pc:sldMk cId="1107819883" sldId="296"/>
            <ac:spMk id="35" creationId="{8C8DEE95-C469-FCCD-8F88-AE19EAA10E43}"/>
          </ac:spMkLst>
        </pc:spChg>
        <pc:spChg chg="add del mod">
          <ac:chgData name="José Antonio Ramo Claver" userId="17ea5d249a2e55f3" providerId="LiveId" clId="{AFCD2E2C-5684-526F-803D-9FA29A102764}" dt="2026-03-15T18:39:40.756" v="1288" actId="478"/>
          <ac:spMkLst>
            <pc:docMk/>
            <pc:sldMk cId="1107819883" sldId="296"/>
            <ac:spMk id="37" creationId="{27B6E443-B731-B31F-2376-C863D029E96B}"/>
          </ac:spMkLst>
        </pc:spChg>
        <pc:spChg chg="add del mod">
          <ac:chgData name="José Antonio Ramo Claver" userId="17ea5d249a2e55f3" providerId="LiveId" clId="{AFCD2E2C-5684-526F-803D-9FA29A102764}" dt="2026-03-15T18:39:40.756" v="1288" actId="478"/>
          <ac:spMkLst>
            <pc:docMk/>
            <pc:sldMk cId="1107819883" sldId="296"/>
            <ac:spMk id="39" creationId="{4FB95930-7FAC-375E-E115-D21F16E344A2}"/>
          </ac:spMkLst>
        </pc:spChg>
        <pc:spChg chg="add del mod">
          <ac:chgData name="José Antonio Ramo Claver" userId="17ea5d249a2e55f3" providerId="LiveId" clId="{AFCD2E2C-5684-526F-803D-9FA29A102764}" dt="2026-03-15T18:39:40.756" v="1288" actId="478"/>
          <ac:spMkLst>
            <pc:docMk/>
            <pc:sldMk cId="1107819883" sldId="296"/>
            <ac:spMk id="41" creationId="{28AB1991-CAC7-3CBA-BDB6-B03E46F42112}"/>
          </ac:spMkLst>
        </pc:spChg>
        <pc:spChg chg="add del mod">
          <ac:chgData name="José Antonio Ramo Claver" userId="17ea5d249a2e55f3" providerId="LiveId" clId="{AFCD2E2C-5684-526F-803D-9FA29A102764}" dt="2026-03-15T18:30:13.043" v="1154" actId="478"/>
          <ac:spMkLst>
            <pc:docMk/>
            <pc:sldMk cId="1107819883" sldId="296"/>
            <ac:spMk id="42" creationId="{730A3432-565A-A9CB-8E7F-7D4953404F13}"/>
          </ac:spMkLst>
        </pc:spChg>
        <pc:spChg chg="add del mod">
          <ac:chgData name="José Antonio Ramo Claver" userId="17ea5d249a2e55f3" providerId="LiveId" clId="{AFCD2E2C-5684-526F-803D-9FA29A102764}" dt="2026-03-15T18:39:40.756" v="1288" actId="478"/>
          <ac:spMkLst>
            <pc:docMk/>
            <pc:sldMk cId="1107819883" sldId="296"/>
            <ac:spMk id="53" creationId="{1BF622DC-D47E-3B8D-EDD5-12AB39A9299D}"/>
          </ac:spMkLst>
        </pc:spChg>
        <pc:spChg chg="add mod ord modVis">
          <ac:chgData name="José Antonio Ramo Claver" userId="17ea5d249a2e55f3" providerId="LiveId" clId="{AFCD2E2C-5684-526F-803D-9FA29A102764}" dt="2026-03-15T18:42:22.137" v="1324" actId="13244"/>
          <ac:spMkLst>
            <pc:docMk/>
            <pc:sldMk cId="1107819883" sldId="296"/>
            <ac:spMk id="54" creationId="{6964A0A2-7745-1B6E-D95D-EF922A48DDDB}"/>
          </ac:spMkLst>
        </pc:spChg>
        <pc:grpChg chg="del mod">
          <ac:chgData name="José Antonio Ramo Claver" userId="17ea5d249a2e55f3" providerId="LiveId" clId="{AFCD2E2C-5684-526F-803D-9FA29A102764}" dt="2026-03-15T18:18:59.097" v="921" actId="478"/>
          <ac:grpSpMkLst>
            <pc:docMk/>
            <pc:sldMk cId="1107819883" sldId="296"/>
            <ac:grpSpMk id="15" creationId="{E479C718-62DC-98E4-F691-E44B137BD8BE}"/>
          </ac:grpSpMkLst>
        </pc:grpChg>
        <pc:grpChg chg="mod topLvl modVis">
          <ac:chgData name="José Antonio Ramo Claver" userId="17ea5d249a2e55f3" providerId="LiveId" clId="{AFCD2E2C-5684-526F-803D-9FA29A102764}" dt="2026-03-15T18:41:54.048" v="1321" actId="165"/>
          <ac:grpSpMkLst>
            <pc:docMk/>
            <pc:sldMk cId="1107819883" sldId="296"/>
            <ac:grpSpMk id="22" creationId="{0E09428E-714D-C2A6-0F5B-797CC1652075}"/>
          </ac:grpSpMkLst>
        </pc:grpChg>
        <pc:grpChg chg="add del mod">
          <ac:chgData name="José Antonio Ramo Claver" userId="17ea5d249a2e55f3" providerId="LiveId" clId="{AFCD2E2C-5684-526F-803D-9FA29A102764}" dt="2026-03-15T18:41:26.857" v="1306" actId="165"/>
          <ac:grpSpMkLst>
            <pc:docMk/>
            <pc:sldMk cId="1107819883" sldId="296"/>
            <ac:grpSpMk id="24" creationId="{7AD0BEF5-10EA-B680-2518-509CB13C8826}"/>
          </ac:grpSpMkLst>
        </pc:grpChg>
        <pc:grpChg chg="del">
          <ac:chgData name="José Antonio Ramo Claver" userId="17ea5d249a2e55f3" providerId="LiveId" clId="{AFCD2E2C-5684-526F-803D-9FA29A102764}" dt="2026-03-15T18:18:18.966" v="903" actId="478"/>
          <ac:grpSpMkLst>
            <pc:docMk/>
            <pc:sldMk cId="1107819883" sldId="296"/>
            <ac:grpSpMk id="25" creationId="{93B94746-CAC0-B4A4-4E3D-7A15B1E5807A}"/>
          </ac:grpSpMkLst>
        </pc:grpChg>
        <pc:grpChg chg="add del mod">
          <ac:chgData name="José Antonio Ramo Claver" userId="17ea5d249a2e55f3" providerId="LiveId" clId="{AFCD2E2C-5684-526F-803D-9FA29A102764}" dt="2026-03-15T18:25:59.209" v="1048" actId="478"/>
          <ac:grpSpMkLst>
            <pc:docMk/>
            <pc:sldMk cId="1107819883" sldId="296"/>
            <ac:grpSpMk id="26" creationId="{E60AF8D8-40E8-19AA-F0F0-6E7A458898D3}"/>
          </ac:grpSpMkLst>
        </pc:grpChg>
        <pc:grpChg chg="mod topLvl">
          <ac:chgData name="José Antonio Ramo Claver" userId="17ea5d249a2e55f3" providerId="LiveId" clId="{AFCD2E2C-5684-526F-803D-9FA29A102764}" dt="2026-03-15T18:28:22.118" v="1121" actId="478"/>
          <ac:grpSpMkLst>
            <pc:docMk/>
            <pc:sldMk cId="1107819883" sldId="296"/>
            <ac:grpSpMk id="27" creationId="{95CF2C3D-4B93-E3E6-6869-69787DCE24AD}"/>
          </ac:grpSpMkLst>
        </pc:grpChg>
        <pc:grpChg chg="mod">
          <ac:chgData name="José Antonio Ramo Claver" userId="17ea5d249a2e55f3" providerId="LiveId" clId="{AFCD2E2C-5684-526F-803D-9FA29A102764}" dt="2026-03-15T18:25:33.709" v="1002"/>
          <ac:grpSpMkLst>
            <pc:docMk/>
            <pc:sldMk cId="1107819883" sldId="296"/>
            <ac:grpSpMk id="29" creationId="{5E2D570A-D4AF-86E6-47FD-513408CAD002}"/>
          </ac:grpSpMkLst>
        </pc:grpChg>
        <pc:grpChg chg="add del mod">
          <ac:chgData name="José Antonio Ramo Claver" userId="17ea5d249a2e55f3" providerId="LiveId" clId="{AFCD2E2C-5684-526F-803D-9FA29A102764}" dt="2026-03-15T18:28:22.118" v="1121" actId="478"/>
          <ac:grpSpMkLst>
            <pc:docMk/>
            <pc:sldMk cId="1107819883" sldId="296"/>
            <ac:grpSpMk id="34" creationId="{FAB8CB0F-DC1C-2988-8F35-025A6F276A44}"/>
          </ac:grpSpMkLst>
        </pc:grpChg>
        <pc:grpChg chg="add mod">
          <ac:chgData name="José Antonio Ramo Claver" userId="17ea5d249a2e55f3" providerId="LiveId" clId="{AFCD2E2C-5684-526F-803D-9FA29A102764}" dt="2026-03-15T18:40:00.604" v="1292" actId="1076"/>
          <ac:grpSpMkLst>
            <pc:docMk/>
            <pc:sldMk cId="1107819883" sldId="296"/>
            <ac:grpSpMk id="40" creationId="{3AE58494-B676-4FBB-C6EE-82324BB941FD}"/>
          </ac:grpSpMkLst>
        </pc:grpChg>
        <pc:grpChg chg="del mod topLvl modVis">
          <ac:chgData name="José Antonio Ramo Claver" userId="17ea5d249a2e55f3" providerId="LiveId" clId="{AFCD2E2C-5684-526F-803D-9FA29A102764}" dt="2026-03-15T18:41:54.048" v="1321" actId="165"/>
          <ac:grpSpMkLst>
            <pc:docMk/>
            <pc:sldMk cId="1107819883" sldId="296"/>
            <ac:grpSpMk id="43" creationId="{857DE950-0B7F-AD1E-FA15-6A476816C15C}"/>
          </ac:grpSpMkLst>
        </pc:grpChg>
        <pc:grpChg chg="add">
          <ac:chgData name="José Antonio Ramo Claver" userId="17ea5d249a2e55f3" providerId="LiveId" clId="{AFCD2E2C-5684-526F-803D-9FA29A102764}" dt="2026-03-15T18:42:43.668" v="1325" actId="164"/>
          <ac:grpSpMkLst>
            <pc:docMk/>
            <pc:sldMk cId="1107819883" sldId="296"/>
            <ac:grpSpMk id="55" creationId="{37A829E5-BD0D-C8A1-F110-8FB2028C15A7}"/>
          </ac:grpSpMkLst>
        </pc:grpChg>
        <pc:picChg chg="del">
          <ac:chgData name="José Antonio Ramo Claver" userId="17ea5d249a2e55f3" providerId="LiveId" clId="{AFCD2E2C-5684-526F-803D-9FA29A102764}" dt="2026-03-15T18:18:41.897" v="905" actId="478"/>
          <ac:picMkLst>
            <pc:docMk/>
            <pc:sldMk cId="1107819883" sldId="296"/>
            <ac:picMk id="4" creationId="{FC74F276-B440-AB8C-D741-52765BF15883}"/>
          </ac:picMkLst>
        </pc:picChg>
        <pc:picChg chg="add mod topLvl modVis">
          <ac:chgData name="José Antonio Ramo Claver" userId="17ea5d249a2e55f3" providerId="LiveId" clId="{AFCD2E2C-5684-526F-803D-9FA29A102764}" dt="2026-03-15T18:41:48.001" v="1319" actId="14429"/>
          <ac:picMkLst>
            <pc:docMk/>
            <pc:sldMk cId="1107819883" sldId="296"/>
            <ac:picMk id="6" creationId="{66F00638-0A4E-910B-CDEB-FC437CF8BC65}"/>
          </ac:picMkLst>
        </pc:picChg>
        <pc:picChg chg="add del mod topLvl">
          <ac:chgData name="José Antonio Ramo Claver" userId="17ea5d249a2e55f3" providerId="LiveId" clId="{AFCD2E2C-5684-526F-803D-9FA29A102764}" dt="2026-03-15T18:28:22.118" v="1121" actId="478"/>
          <ac:picMkLst>
            <pc:docMk/>
            <pc:sldMk cId="1107819883" sldId="296"/>
            <ac:picMk id="13" creationId="{9EC44DE5-D46D-BDE1-9088-BCC137C24302}"/>
          </ac:picMkLst>
        </pc:picChg>
        <pc:picChg chg="add mod">
          <ac:chgData name="José Antonio Ramo Claver" userId="17ea5d249a2e55f3" providerId="LiveId" clId="{AFCD2E2C-5684-526F-803D-9FA29A102764}" dt="2026-03-15T18:28:33.030" v="1134" actId="1038"/>
          <ac:picMkLst>
            <pc:docMk/>
            <pc:sldMk cId="1107819883" sldId="296"/>
            <ac:picMk id="19" creationId="{F6AE1647-2E11-38FC-3B68-69D229AD2559}"/>
          </ac:picMkLst>
        </pc:picChg>
        <pc:picChg chg="del mod topLvl">
          <ac:chgData name="José Antonio Ramo Claver" userId="17ea5d249a2e55f3" providerId="LiveId" clId="{AFCD2E2C-5684-526F-803D-9FA29A102764}" dt="2026-03-15T18:25:59.209" v="1048" actId="478"/>
          <ac:picMkLst>
            <pc:docMk/>
            <pc:sldMk cId="1107819883" sldId="296"/>
            <ac:picMk id="28" creationId="{3119046F-B301-7635-141C-2476C495566E}"/>
          </ac:picMkLst>
        </pc:picChg>
        <pc:picChg chg="add del mod">
          <ac:chgData name="José Antonio Ramo Claver" userId="17ea5d249a2e55f3" providerId="LiveId" clId="{AFCD2E2C-5684-526F-803D-9FA29A102764}" dt="2026-03-15T18:39:44.495" v="1289" actId="478"/>
          <ac:picMkLst>
            <pc:docMk/>
            <pc:sldMk cId="1107819883" sldId="296"/>
            <ac:picMk id="45" creationId="{51E9E7AD-9046-B3CD-B2FC-9470B68E6DAF}"/>
          </ac:picMkLst>
        </pc:picChg>
        <pc:picChg chg="add del mod">
          <ac:chgData name="José Antonio Ramo Claver" userId="17ea5d249a2e55f3" providerId="LiveId" clId="{AFCD2E2C-5684-526F-803D-9FA29A102764}" dt="2026-03-15T18:39:44.495" v="1289" actId="478"/>
          <ac:picMkLst>
            <pc:docMk/>
            <pc:sldMk cId="1107819883" sldId="296"/>
            <ac:picMk id="48" creationId="{D9BE4787-699C-94A4-D917-9A971E3DD65E}"/>
          </ac:picMkLst>
        </pc:picChg>
        <pc:picChg chg="add del mod">
          <ac:chgData name="José Antonio Ramo Claver" userId="17ea5d249a2e55f3" providerId="LiveId" clId="{AFCD2E2C-5684-526F-803D-9FA29A102764}" dt="2026-03-15T18:39:44.495" v="1289" actId="478"/>
          <ac:picMkLst>
            <pc:docMk/>
            <pc:sldMk cId="1107819883" sldId="296"/>
            <ac:picMk id="51" creationId="{4E07CC35-D5A9-0977-05E5-5A82E963C71D}"/>
          </ac:picMkLst>
        </pc:picChg>
      </pc:sldChg>
      <pc:sldChg chg="addSp delSp modSp del mod delAnim modAnim">
        <pc:chgData name="José Antonio Ramo Claver" userId="17ea5d249a2e55f3" providerId="LiveId" clId="{AFCD2E2C-5684-526F-803D-9FA29A102764}" dt="2026-03-16T18:15:05.912" v="2783" actId="2696"/>
        <pc:sldMkLst>
          <pc:docMk/>
          <pc:sldMk cId="583883664" sldId="297"/>
        </pc:sldMkLst>
        <pc:spChg chg="del mod topLvl">
          <ac:chgData name="José Antonio Ramo Claver" userId="17ea5d249a2e55f3" providerId="LiveId" clId="{AFCD2E2C-5684-526F-803D-9FA29A102764}" dt="2026-03-15T17:14:50.754" v="281" actId="478"/>
          <ac:spMkLst>
            <pc:docMk/>
            <pc:sldMk cId="583883664" sldId="297"/>
            <ac:spMk id="4" creationId="{9D15AECF-41C7-D73D-5FBA-10A74B7573D9}"/>
          </ac:spMkLst>
        </pc:spChg>
        <pc:spChg chg="del mod topLvl">
          <ac:chgData name="José Antonio Ramo Claver" userId="17ea5d249a2e55f3" providerId="LiveId" clId="{AFCD2E2C-5684-526F-803D-9FA29A102764}" dt="2026-03-15T17:14:50.754" v="281" actId="478"/>
          <ac:spMkLst>
            <pc:docMk/>
            <pc:sldMk cId="583883664" sldId="297"/>
            <ac:spMk id="5" creationId="{3506F6B3-8D0D-0BC7-8A84-D7AED60FB145}"/>
          </ac:spMkLst>
        </pc:spChg>
        <pc:spChg chg="del mod topLvl">
          <ac:chgData name="José Antonio Ramo Claver" userId="17ea5d249a2e55f3" providerId="LiveId" clId="{AFCD2E2C-5684-526F-803D-9FA29A102764}" dt="2026-03-15T17:14:54.211" v="282" actId="478"/>
          <ac:spMkLst>
            <pc:docMk/>
            <pc:sldMk cId="583883664" sldId="297"/>
            <ac:spMk id="6" creationId="{DF00DF26-F5E6-8EE8-7863-33E91098B542}"/>
          </ac:spMkLst>
        </pc:spChg>
        <pc:spChg chg="del mod topLvl">
          <ac:chgData name="José Antonio Ramo Claver" userId="17ea5d249a2e55f3" providerId="LiveId" clId="{AFCD2E2C-5684-526F-803D-9FA29A102764}" dt="2026-03-15T17:14:54.211" v="282" actId="478"/>
          <ac:spMkLst>
            <pc:docMk/>
            <pc:sldMk cId="583883664" sldId="297"/>
            <ac:spMk id="7" creationId="{946EF0B8-0801-D8AF-2294-418DA7532982}"/>
          </ac:spMkLst>
        </pc:spChg>
        <pc:spChg chg="mod">
          <ac:chgData name="José Antonio Ramo Claver" userId="17ea5d249a2e55f3" providerId="LiveId" clId="{AFCD2E2C-5684-526F-803D-9FA29A102764}" dt="2026-03-15T17:04:57.060" v="160" actId="20577"/>
          <ac:spMkLst>
            <pc:docMk/>
            <pc:sldMk cId="583883664" sldId="297"/>
            <ac:spMk id="8" creationId="{E43095D1-00D1-9427-EF06-19BBE342B212}"/>
          </ac:spMkLst>
        </pc:spChg>
        <pc:spChg chg="del mod topLvl">
          <ac:chgData name="José Antonio Ramo Claver" userId="17ea5d249a2e55f3" providerId="LiveId" clId="{AFCD2E2C-5684-526F-803D-9FA29A102764}" dt="2026-03-15T17:14:54.211" v="282" actId="478"/>
          <ac:spMkLst>
            <pc:docMk/>
            <pc:sldMk cId="583883664" sldId="297"/>
            <ac:spMk id="9" creationId="{96216852-443C-8BC4-8880-13ECF8F7D597}"/>
          </ac:spMkLst>
        </pc:spChg>
        <pc:spChg chg="del mod topLvl">
          <ac:chgData name="José Antonio Ramo Claver" userId="17ea5d249a2e55f3" providerId="LiveId" clId="{AFCD2E2C-5684-526F-803D-9FA29A102764}" dt="2026-03-15T17:14:54.211" v="282" actId="478"/>
          <ac:spMkLst>
            <pc:docMk/>
            <pc:sldMk cId="583883664" sldId="297"/>
            <ac:spMk id="11" creationId="{2B2B3D40-2FF5-4778-63B6-0524722F3397}"/>
          </ac:spMkLst>
        </pc:spChg>
        <pc:spChg chg="add mod">
          <ac:chgData name="José Antonio Ramo Claver" userId="17ea5d249a2e55f3" providerId="LiveId" clId="{AFCD2E2C-5684-526F-803D-9FA29A102764}" dt="2026-03-15T17:06:34.268" v="172" actId="6549"/>
          <ac:spMkLst>
            <pc:docMk/>
            <pc:sldMk cId="583883664" sldId="297"/>
            <ac:spMk id="15" creationId="{E864FD89-4997-80CF-5862-D8A8BEE6DB79}"/>
          </ac:spMkLst>
        </pc:spChg>
        <pc:spChg chg="add mod">
          <ac:chgData name="José Antonio Ramo Claver" userId="17ea5d249a2e55f3" providerId="LiveId" clId="{AFCD2E2C-5684-526F-803D-9FA29A102764}" dt="2026-03-15T17:11:56.055" v="255" actId="207"/>
          <ac:spMkLst>
            <pc:docMk/>
            <pc:sldMk cId="583883664" sldId="297"/>
            <ac:spMk id="16" creationId="{E21C9D93-73C6-04F9-8E4C-A419DAF61ECF}"/>
          </ac:spMkLst>
        </pc:spChg>
        <pc:spChg chg="mod">
          <ac:chgData name="José Antonio Ramo Claver" userId="17ea5d249a2e55f3" providerId="LiveId" clId="{AFCD2E2C-5684-526F-803D-9FA29A102764}" dt="2026-03-15T17:04:36.846" v="155" actId="6549"/>
          <ac:spMkLst>
            <pc:docMk/>
            <pc:sldMk cId="583883664" sldId="297"/>
            <ac:spMk id="17" creationId="{7F979526-2C8E-DE1A-D7CB-8BE37ABA9D00}"/>
          </ac:spMkLst>
        </pc:spChg>
        <pc:spChg chg="add mod">
          <ac:chgData name="José Antonio Ramo Claver" userId="17ea5d249a2e55f3" providerId="LiveId" clId="{AFCD2E2C-5684-526F-803D-9FA29A102764}" dt="2026-03-15T17:08:51.586" v="206" actId="1076"/>
          <ac:spMkLst>
            <pc:docMk/>
            <pc:sldMk cId="583883664" sldId="297"/>
            <ac:spMk id="20" creationId="{A62F4B81-EE77-1569-E77D-06A3869A7C24}"/>
          </ac:spMkLst>
        </pc:spChg>
        <pc:spChg chg="add mod">
          <ac:chgData name="José Antonio Ramo Claver" userId="17ea5d249a2e55f3" providerId="LiveId" clId="{AFCD2E2C-5684-526F-803D-9FA29A102764}" dt="2026-03-15T17:08:44.663" v="205" actId="1076"/>
          <ac:spMkLst>
            <pc:docMk/>
            <pc:sldMk cId="583883664" sldId="297"/>
            <ac:spMk id="22" creationId="{9896A574-2621-44B6-2913-3F2F99BBE0D9}"/>
          </ac:spMkLst>
        </pc:spChg>
        <pc:spChg chg="add mod">
          <ac:chgData name="José Antonio Ramo Claver" userId="17ea5d249a2e55f3" providerId="LiveId" clId="{AFCD2E2C-5684-526F-803D-9FA29A102764}" dt="2026-03-15T17:11:19.669" v="249" actId="1076"/>
          <ac:spMkLst>
            <pc:docMk/>
            <pc:sldMk cId="583883664" sldId="297"/>
            <ac:spMk id="268" creationId="{92FE2045-F674-F893-9E28-097C72C64F44}"/>
          </ac:spMkLst>
        </pc:spChg>
        <pc:spChg chg="add mod">
          <ac:chgData name="José Antonio Ramo Claver" userId="17ea5d249a2e55f3" providerId="LiveId" clId="{AFCD2E2C-5684-526F-803D-9FA29A102764}" dt="2026-03-15T17:10:19.847" v="237" actId="6549"/>
          <ac:spMkLst>
            <pc:docMk/>
            <pc:sldMk cId="583883664" sldId="297"/>
            <ac:spMk id="270" creationId="{D47C09A0-737E-4F1F-8347-B3F2D7D71F5F}"/>
          </ac:spMkLst>
        </pc:spChg>
        <pc:spChg chg="add mod">
          <ac:chgData name="José Antonio Ramo Claver" userId="17ea5d249a2e55f3" providerId="LiveId" clId="{AFCD2E2C-5684-526F-803D-9FA29A102764}" dt="2026-03-15T17:13:44.172" v="277" actId="14100"/>
          <ac:spMkLst>
            <pc:docMk/>
            <pc:sldMk cId="583883664" sldId="297"/>
            <ac:spMk id="283" creationId="{8587230D-3815-AA02-DEF5-42D754CC99BE}"/>
          </ac:spMkLst>
        </pc:spChg>
        <pc:spChg chg="add mod">
          <ac:chgData name="José Antonio Ramo Claver" userId="17ea5d249a2e55f3" providerId="LiveId" clId="{AFCD2E2C-5684-526F-803D-9FA29A102764}" dt="2026-03-15T17:12:30.592" v="263" actId="14100"/>
          <ac:spMkLst>
            <pc:docMk/>
            <pc:sldMk cId="583883664" sldId="297"/>
            <ac:spMk id="284" creationId="{484A5680-0617-EA70-8FA1-5C3CB693CE9E}"/>
          </ac:spMkLst>
        </pc:spChg>
        <pc:spChg chg="add mod">
          <ac:chgData name="José Antonio Ramo Claver" userId="17ea5d249a2e55f3" providerId="LiveId" clId="{AFCD2E2C-5684-526F-803D-9FA29A102764}" dt="2026-03-15T17:13:04.347" v="269" actId="14100"/>
          <ac:spMkLst>
            <pc:docMk/>
            <pc:sldMk cId="583883664" sldId="297"/>
            <ac:spMk id="288" creationId="{4E64CC62-2767-EC1A-88AC-11398E50FEB5}"/>
          </ac:spMkLst>
        </pc:spChg>
        <pc:grpChg chg="add del mod">
          <ac:chgData name="José Antonio Ramo Claver" userId="17ea5d249a2e55f3" providerId="LiveId" clId="{AFCD2E2C-5684-526F-803D-9FA29A102764}" dt="2026-03-15T17:05:26.383" v="164" actId="165"/>
          <ac:grpSpMkLst>
            <pc:docMk/>
            <pc:sldMk cId="583883664" sldId="297"/>
            <ac:grpSpMk id="3" creationId="{E5DD1FE8-C9D5-7B03-83F7-9F31CBE4B524}"/>
          </ac:grpSpMkLst>
        </pc:grpChg>
        <pc:grpChg chg="del">
          <ac:chgData name="José Antonio Ramo Claver" userId="17ea5d249a2e55f3" providerId="LiveId" clId="{AFCD2E2C-5684-526F-803D-9FA29A102764}" dt="2026-03-15T17:05:03.158" v="161" actId="478"/>
          <ac:grpSpMkLst>
            <pc:docMk/>
            <pc:sldMk cId="583883664" sldId="297"/>
            <ac:grpSpMk id="264" creationId="{1F4BE513-002C-F8C4-89AF-BFE840B10D13}"/>
          </ac:grpSpMkLst>
        </pc:grpChg>
        <pc:grpChg chg="del">
          <ac:chgData name="José Antonio Ramo Claver" userId="17ea5d249a2e55f3" providerId="LiveId" clId="{AFCD2E2C-5684-526F-803D-9FA29A102764}" dt="2026-03-15T17:05:03.158" v="161" actId="478"/>
          <ac:grpSpMkLst>
            <pc:docMk/>
            <pc:sldMk cId="583883664" sldId="297"/>
            <ac:grpSpMk id="265" creationId="{4B94DFAC-CF5F-E65D-D942-175FF5AB7D50}"/>
          </ac:grpSpMkLst>
        </pc:grpChg>
        <pc:grpChg chg="del">
          <ac:chgData name="José Antonio Ramo Claver" userId="17ea5d249a2e55f3" providerId="LiveId" clId="{AFCD2E2C-5684-526F-803D-9FA29A102764}" dt="2026-03-15T17:05:03.158" v="161" actId="478"/>
          <ac:grpSpMkLst>
            <pc:docMk/>
            <pc:sldMk cId="583883664" sldId="297"/>
            <ac:grpSpMk id="266" creationId="{EE42ED01-DE9A-FC58-27E4-9DEA86C914B7}"/>
          </ac:grpSpMkLst>
        </pc:grpChg>
        <pc:grpChg chg="del">
          <ac:chgData name="José Antonio Ramo Claver" userId="17ea5d249a2e55f3" providerId="LiveId" clId="{AFCD2E2C-5684-526F-803D-9FA29A102764}" dt="2026-03-15T17:05:03.158" v="161" actId="478"/>
          <ac:grpSpMkLst>
            <pc:docMk/>
            <pc:sldMk cId="583883664" sldId="297"/>
            <ac:grpSpMk id="267" creationId="{446D68B8-7E54-1464-1BE8-1E327E171449}"/>
          </ac:grpSpMkLst>
        </pc:grpChg>
        <pc:grpChg chg="add">
          <ac:chgData name="José Antonio Ramo Claver" userId="17ea5d249a2e55f3" providerId="LiveId" clId="{AFCD2E2C-5684-526F-803D-9FA29A102764}" dt="2026-03-15T17:12:41.632" v="265" actId="164"/>
          <ac:grpSpMkLst>
            <pc:docMk/>
            <pc:sldMk cId="583883664" sldId="297"/>
            <ac:grpSpMk id="286" creationId="{F1818F3F-03A8-37E4-987E-AD985E2A4E7F}"/>
          </ac:grpSpMkLst>
        </pc:grpChg>
        <pc:grpChg chg="add">
          <ac:chgData name="José Antonio Ramo Claver" userId="17ea5d249a2e55f3" providerId="LiveId" clId="{AFCD2E2C-5684-526F-803D-9FA29A102764}" dt="2026-03-15T17:12:49.627" v="266" actId="164"/>
          <ac:grpSpMkLst>
            <pc:docMk/>
            <pc:sldMk cId="583883664" sldId="297"/>
            <ac:grpSpMk id="287" creationId="{BF4B61CA-9485-635E-1EBD-F34CAACC2FCE}"/>
          </ac:grpSpMkLst>
        </pc:grpChg>
        <pc:grpChg chg="add">
          <ac:chgData name="José Antonio Ramo Claver" userId="17ea5d249a2e55f3" providerId="LiveId" clId="{AFCD2E2C-5684-526F-803D-9FA29A102764}" dt="2026-03-15T17:13:37.113" v="276" actId="164"/>
          <ac:grpSpMkLst>
            <pc:docMk/>
            <pc:sldMk cId="583883664" sldId="297"/>
            <ac:grpSpMk id="293" creationId="{23654732-D8BC-A2D3-32BF-E7931A7F3BD0}"/>
          </ac:grpSpMkLst>
        </pc:grpChg>
        <pc:cxnChg chg="del mod topLvl">
          <ac:chgData name="José Antonio Ramo Claver" userId="17ea5d249a2e55f3" providerId="LiveId" clId="{AFCD2E2C-5684-526F-803D-9FA29A102764}" dt="2026-03-15T17:14:56.656" v="283" actId="478"/>
          <ac:cxnSpMkLst>
            <pc:docMk/>
            <pc:sldMk cId="583883664" sldId="297"/>
            <ac:cxnSpMk id="12" creationId="{E126C5A5-45FD-8179-BB88-DDF55790843D}"/>
          </ac:cxnSpMkLst>
        </pc:cxnChg>
        <pc:cxnChg chg="del mod topLvl">
          <ac:chgData name="José Antonio Ramo Claver" userId="17ea5d249a2e55f3" providerId="LiveId" clId="{AFCD2E2C-5684-526F-803D-9FA29A102764}" dt="2026-03-15T17:14:56.656" v="283" actId="478"/>
          <ac:cxnSpMkLst>
            <pc:docMk/>
            <pc:sldMk cId="583883664" sldId="297"/>
            <ac:cxnSpMk id="13" creationId="{AB08F881-92CD-9572-1ADD-9B2D5484204C}"/>
          </ac:cxnSpMkLst>
        </pc:cxnChg>
        <pc:cxnChg chg="del mod topLvl">
          <ac:chgData name="José Antonio Ramo Claver" userId="17ea5d249a2e55f3" providerId="LiveId" clId="{AFCD2E2C-5684-526F-803D-9FA29A102764}" dt="2026-03-15T17:14:56.656" v="283" actId="478"/>
          <ac:cxnSpMkLst>
            <pc:docMk/>
            <pc:sldMk cId="583883664" sldId="297"/>
            <ac:cxnSpMk id="14" creationId="{4E3BA1E9-CED7-E995-1F8F-E3055C051B33}"/>
          </ac:cxnSpMkLst>
        </pc:cxnChg>
        <pc:cxnChg chg="add mod">
          <ac:chgData name="José Antonio Ramo Claver" userId="17ea5d249a2e55f3" providerId="LiveId" clId="{AFCD2E2C-5684-526F-803D-9FA29A102764}" dt="2026-03-15T17:13:27.694" v="275" actId="14100"/>
          <ac:cxnSpMkLst>
            <pc:docMk/>
            <pc:sldMk cId="583883664" sldId="297"/>
            <ac:cxnSpMk id="272" creationId="{48ACCE59-E4E3-BB6D-0B46-F70C70AE820F}"/>
          </ac:cxnSpMkLst>
        </pc:cxnChg>
        <pc:cxnChg chg="add mod">
          <ac:chgData name="José Antonio Ramo Claver" userId="17ea5d249a2e55f3" providerId="LiveId" clId="{AFCD2E2C-5684-526F-803D-9FA29A102764}" dt="2026-03-15T17:13:26.997" v="274" actId="14100"/>
          <ac:cxnSpMkLst>
            <pc:docMk/>
            <pc:sldMk cId="583883664" sldId="297"/>
            <ac:cxnSpMk id="274" creationId="{5998FB00-892A-BF51-5E3B-E1BDEB54E56D}"/>
          </ac:cxnSpMkLst>
        </pc:cxnChg>
        <pc:cxnChg chg="add mod">
          <ac:chgData name="José Antonio Ramo Claver" userId="17ea5d249a2e55f3" providerId="LiveId" clId="{AFCD2E2C-5684-526F-803D-9FA29A102764}" dt="2026-03-15T17:12:36.913" v="264" actId="14100"/>
          <ac:cxnSpMkLst>
            <pc:docMk/>
            <pc:sldMk cId="583883664" sldId="297"/>
            <ac:cxnSpMk id="278" creationId="{AF9B5E20-DB28-7A0D-1152-91AF129D7211}"/>
          </ac:cxnSpMkLst>
        </pc:cxnChg>
      </pc:sldChg>
      <pc:sldChg chg="addSp delSp modSp del mod delAnim modAnim">
        <pc:chgData name="José Antonio Ramo Claver" userId="17ea5d249a2e55f3" providerId="LiveId" clId="{AFCD2E2C-5684-526F-803D-9FA29A102764}" dt="2026-03-16T18:15:05.912" v="2783" actId="2696"/>
        <pc:sldMkLst>
          <pc:docMk/>
          <pc:sldMk cId="659435195" sldId="298"/>
        </pc:sldMkLst>
        <pc:spChg chg="add del mod">
          <ac:chgData name="José Antonio Ramo Claver" userId="17ea5d249a2e55f3" providerId="LiveId" clId="{AFCD2E2C-5684-526F-803D-9FA29A102764}" dt="2026-03-15T17:31:18.302" v="394" actId="478"/>
          <ac:spMkLst>
            <pc:docMk/>
            <pc:sldMk cId="659435195" sldId="298"/>
            <ac:spMk id="2" creationId="{AC6B700E-13ED-D75D-A368-5278F947ED06}"/>
          </ac:spMkLst>
        </pc:spChg>
        <pc:spChg chg="add del mod">
          <ac:chgData name="José Antonio Ramo Claver" userId="17ea5d249a2e55f3" providerId="LiveId" clId="{AFCD2E2C-5684-526F-803D-9FA29A102764}" dt="2026-03-15T17:31:43.758" v="402" actId="478"/>
          <ac:spMkLst>
            <pc:docMk/>
            <pc:sldMk cId="659435195" sldId="298"/>
            <ac:spMk id="4" creationId="{D71D6D20-8EE0-FC8F-6A91-3A1B9534E962}"/>
          </ac:spMkLst>
        </pc:spChg>
        <pc:spChg chg="add mod">
          <ac:chgData name="José Antonio Ramo Claver" userId="17ea5d249a2e55f3" providerId="LiveId" clId="{AFCD2E2C-5684-526F-803D-9FA29A102764}" dt="2026-03-15T17:32:06.587" v="408" actId="1076"/>
          <ac:spMkLst>
            <pc:docMk/>
            <pc:sldMk cId="659435195" sldId="298"/>
            <ac:spMk id="5" creationId="{6B09AB9C-712D-4947-5014-60B6BB87B1AA}"/>
          </ac:spMkLst>
        </pc:spChg>
        <pc:spChg chg="add mod">
          <ac:chgData name="José Antonio Ramo Claver" userId="17ea5d249a2e55f3" providerId="LiveId" clId="{AFCD2E2C-5684-526F-803D-9FA29A102764}" dt="2026-03-15T17:32:20.743" v="419" actId="1076"/>
          <ac:spMkLst>
            <pc:docMk/>
            <pc:sldMk cId="659435195" sldId="298"/>
            <ac:spMk id="6" creationId="{3DE68149-2974-9097-B198-A24B6657A890}"/>
          </ac:spMkLst>
        </pc:spChg>
        <pc:spChg chg="mod">
          <ac:chgData name="José Antonio Ramo Claver" userId="17ea5d249a2e55f3" providerId="LiveId" clId="{AFCD2E2C-5684-526F-803D-9FA29A102764}" dt="2026-03-15T17:29:00.118" v="367" actId="113"/>
          <ac:spMkLst>
            <pc:docMk/>
            <pc:sldMk cId="659435195" sldId="298"/>
            <ac:spMk id="8" creationId="{9BFA9974-A244-3E35-DE97-FBF289781AEB}"/>
          </ac:spMkLst>
        </pc:spChg>
        <pc:spChg chg="mod">
          <ac:chgData name="José Antonio Ramo Claver" userId="17ea5d249a2e55f3" providerId="LiveId" clId="{AFCD2E2C-5684-526F-803D-9FA29A102764}" dt="2026-03-15T17:30:14.740" v="382" actId="207"/>
          <ac:spMkLst>
            <pc:docMk/>
            <pc:sldMk cId="659435195" sldId="298"/>
            <ac:spMk id="9" creationId="{EBD98A98-284C-F264-F495-0D009D2C2356}"/>
          </ac:spMkLst>
        </pc:spChg>
        <pc:spChg chg="mod">
          <ac:chgData name="José Antonio Ramo Claver" userId="17ea5d249a2e55f3" providerId="LiveId" clId="{AFCD2E2C-5684-526F-803D-9FA29A102764}" dt="2026-03-15T17:30:14.740" v="382" actId="207"/>
          <ac:spMkLst>
            <pc:docMk/>
            <pc:sldMk cId="659435195" sldId="298"/>
            <ac:spMk id="11" creationId="{95CACA83-E8C4-1919-E8E1-8A51763C4147}"/>
          </ac:spMkLst>
        </pc:spChg>
        <pc:spChg chg="mod">
          <ac:chgData name="José Antonio Ramo Claver" userId="17ea5d249a2e55f3" providerId="LiveId" clId="{AFCD2E2C-5684-526F-803D-9FA29A102764}" dt="2026-03-15T17:30:14.740" v="382" actId="207"/>
          <ac:spMkLst>
            <pc:docMk/>
            <pc:sldMk cId="659435195" sldId="298"/>
            <ac:spMk id="12" creationId="{8BACB210-025A-CF8A-1D6A-83C235BE15EB}"/>
          </ac:spMkLst>
        </pc:spChg>
        <pc:spChg chg="add mod">
          <ac:chgData name="José Antonio Ramo Claver" userId="17ea5d249a2e55f3" providerId="LiveId" clId="{AFCD2E2C-5684-526F-803D-9FA29A102764}" dt="2026-03-15T17:34:36.762" v="456" actId="208"/>
          <ac:spMkLst>
            <pc:docMk/>
            <pc:sldMk cId="659435195" sldId="298"/>
            <ac:spMk id="15" creationId="{E76EE284-3EAB-4D73-CC3B-F6C114D2D286}"/>
          </ac:spMkLst>
        </pc:spChg>
        <pc:spChg chg="add mod">
          <ac:chgData name="José Antonio Ramo Claver" userId="17ea5d249a2e55f3" providerId="LiveId" clId="{AFCD2E2C-5684-526F-803D-9FA29A102764}" dt="2026-03-15T17:34:36.762" v="456" actId="208"/>
          <ac:spMkLst>
            <pc:docMk/>
            <pc:sldMk cId="659435195" sldId="298"/>
            <ac:spMk id="16" creationId="{C593E70E-0C77-DDA0-8175-859989AB6D37}"/>
          </ac:spMkLst>
        </pc:spChg>
        <pc:spChg chg="mod">
          <ac:chgData name="José Antonio Ramo Claver" userId="17ea5d249a2e55f3" providerId="LiveId" clId="{AFCD2E2C-5684-526F-803D-9FA29A102764}" dt="2026-03-15T17:17:26.769" v="284"/>
          <ac:spMkLst>
            <pc:docMk/>
            <pc:sldMk cId="659435195" sldId="298"/>
            <ac:spMk id="17" creationId="{F1B003C3-A607-BEF3-735B-44ECF2FB47C3}"/>
          </ac:spMkLst>
        </pc:spChg>
        <pc:spChg chg="mod">
          <ac:chgData name="José Antonio Ramo Claver" userId="17ea5d249a2e55f3" providerId="LiveId" clId="{AFCD2E2C-5684-526F-803D-9FA29A102764}" dt="2026-03-15T17:30:48.348" v="387" actId="571"/>
          <ac:spMkLst>
            <pc:docMk/>
            <pc:sldMk cId="659435195" sldId="298"/>
            <ac:spMk id="20" creationId="{76DCEAFF-0BC7-5668-6187-288B09FFF83B}"/>
          </ac:spMkLst>
        </pc:spChg>
        <pc:spChg chg="mod">
          <ac:chgData name="José Antonio Ramo Claver" userId="17ea5d249a2e55f3" providerId="LiveId" clId="{AFCD2E2C-5684-526F-803D-9FA29A102764}" dt="2026-03-15T17:30:48.348" v="387" actId="571"/>
          <ac:spMkLst>
            <pc:docMk/>
            <pc:sldMk cId="659435195" sldId="298"/>
            <ac:spMk id="21" creationId="{E02CA520-33FC-5A58-3F82-8F970FC78045}"/>
          </ac:spMkLst>
        </pc:spChg>
        <pc:spChg chg="mod">
          <ac:chgData name="José Antonio Ramo Claver" userId="17ea5d249a2e55f3" providerId="LiveId" clId="{AFCD2E2C-5684-526F-803D-9FA29A102764}" dt="2026-03-15T17:30:48.348" v="387" actId="571"/>
          <ac:spMkLst>
            <pc:docMk/>
            <pc:sldMk cId="659435195" sldId="298"/>
            <ac:spMk id="22" creationId="{BCF34D7F-3E5E-598D-F8D3-92BBD30238D1}"/>
          </ac:spMkLst>
        </pc:spChg>
        <pc:spChg chg="add mod">
          <ac:chgData name="José Antonio Ramo Claver" userId="17ea5d249a2e55f3" providerId="LiveId" clId="{AFCD2E2C-5684-526F-803D-9FA29A102764}" dt="2026-03-15T17:34:36.762" v="456" actId="208"/>
          <ac:spMkLst>
            <pc:docMk/>
            <pc:sldMk cId="659435195" sldId="298"/>
            <ac:spMk id="24" creationId="{6DB99781-6CE7-ABDF-7400-5A17661D84F6}"/>
          </ac:spMkLst>
        </pc:spChg>
        <pc:spChg chg="mod">
          <ac:chgData name="José Antonio Ramo Claver" userId="17ea5d249a2e55f3" providerId="LiveId" clId="{AFCD2E2C-5684-526F-803D-9FA29A102764}" dt="2026-03-15T17:35:23.714" v="478" actId="1076"/>
          <ac:spMkLst>
            <pc:docMk/>
            <pc:sldMk cId="659435195" sldId="298"/>
            <ac:spMk id="27" creationId="{DFD8A13E-068C-C4C9-8AA5-E245CF007575}"/>
          </ac:spMkLst>
        </pc:spChg>
        <pc:spChg chg="mod">
          <ac:chgData name="José Antonio Ramo Claver" userId="17ea5d249a2e55f3" providerId="LiveId" clId="{AFCD2E2C-5684-526F-803D-9FA29A102764}" dt="2026-03-15T17:35:26.606" v="479" actId="1076"/>
          <ac:spMkLst>
            <pc:docMk/>
            <pc:sldMk cId="659435195" sldId="298"/>
            <ac:spMk id="28" creationId="{B245B5B2-3FF8-4B77-1BD8-9A76CDC1B85D}"/>
          </ac:spMkLst>
        </pc:spChg>
        <pc:spChg chg="mod">
          <ac:chgData name="José Antonio Ramo Claver" userId="17ea5d249a2e55f3" providerId="LiveId" clId="{AFCD2E2C-5684-526F-803D-9FA29A102764}" dt="2026-03-15T17:35:32.493" v="480" actId="1076"/>
          <ac:spMkLst>
            <pc:docMk/>
            <pc:sldMk cId="659435195" sldId="298"/>
            <ac:spMk id="29" creationId="{6D00919D-D232-7201-8A3A-79F05D6EEA76}"/>
          </ac:spMkLst>
        </pc:spChg>
        <pc:spChg chg="add mod">
          <ac:chgData name="José Antonio Ramo Claver" userId="17ea5d249a2e55f3" providerId="LiveId" clId="{AFCD2E2C-5684-526F-803D-9FA29A102764}" dt="2026-03-15T17:36:03.206" v="490" actId="14100"/>
          <ac:spMkLst>
            <pc:docMk/>
            <pc:sldMk cId="659435195" sldId="298"/>
            <ac:spMk id="31" creationId="{FCC23239-F403-EDE0-50E2-9C220052D6F1}"/>
          </ac:spMkLst>
        </pc:spChg>
        <pc:spChg chg="add mod">
          <ac:chgData name="José Antonio Ramo Claver" userId="17ea5d249a2e55f3" providerId="LiveId" clId="{AFCD2E2C-5684-526F-803D-9FA29A102764}" dt="2026-03-15T17:36:31.002" v="497" actId="207"/>
          <ac:spMkLst>
            <pc:docMk/>
            <pc:sldMk cId="659435195" sldId="298"/>
            <ac:spMk id="32" creationId="{8F044203-B591-E513-729C-58DE3163EF4E}"/>
          </ac:spMkLst>
        </pc:spChg>
        <pc:grpChg chg="mod">
          <ac:chgData name="José Antonio Ramo Claver" userId="17ea5d249a2e55f3" providerId="LiveId" clId="{AFCD2E2C-5684-526F-803D-9FA29A102764}" dt="2026-03-15T17:36:40.998" v="499" actId="1076"/>
          <ac:grpSpMkLst>
            <pc:docMk/>
            <pc:sldMk cId="659435195" sldId="298"/>
            <ac:grpSpMk id="7" creationId="{ED67802E-ACC8-9E64-8E67-D419566708DB}"/>
          </ac:grpSpMkLst>
        </pc:grpChg>
        <pc:grpChg chg="add">
          <ac:chgData name="José Antonio Ramo Claver" userId="17ea5d249a2e55f3" providerId="LiveId" clId="{AFCD2E2C-5684-526F-803D-9FA29A102764}" dt="2026-03-15T17:32:24.758" v="420" actId="164"/>
          <ac:grpSpMkLst>
            <pc:docMk/>
            <pc:sldMk cId="659435195" sldId="298"/>
            <ac:grpSpMk id="13" creationId="{D482BBC3-1A56-A91D-8E69-2D58E69E538B}"/>
          </ac:grpSpMkLst>
        </pc:grpChg>
        <pc:grpChg chg="mod">
          <ac:chgData name="José Antonio Ramo Claver" userId="17ea5d249a2e55f3" providerId="LiveId" clId="{AFCD2E2C-5684-526F-803D-9FA29A102764}" dt="2026-03-15T17:36:40.998" v="499" actId="1076"/>
          <ac:grpSpMkLst>
            <pc:docMk/>
            <pc:sldMk cId="659435195" sldId="298"/>
            <ac:grpSpMk id="19" creationId="{0E903B0A-78CC-0A3C-661F-0EBA9A38349F}"/>
          </ac:grpSpMkLst>
        </pc:grpChg>
        <pc:grpChg chg="mod">
          <ac:chgData name="José Antonio Ramo Claver" userId="17ea5d249a2e55f3" providerId="LiveId" clId="{AFCD2E2C-5684-526F-803D-9FA29A102764}" dt="2026-03-15T17:28:10.050" v="350" actId="1076"/>
          <ac:grpSpMkLst>
            <pc:docMk/>
            <pc:sldMk cId="659435195" sldId="298"/>
            <ac:grpSpMk id="23" creationId="{4B099BA5-7B02-F03F-B502-E60759283E95}"/>
          </ac:grpSpMkLst>
        </pc:grpChg>
        <pc:grpChg chg="add">
          <ac:chgData name="José Antonio Ramo Claver" userId="17ea5d249a2e55f3" providerId="LiveId" clId="{AFCD2E2C-5684-526F-803D-9FA29A102764}" dt="2026-03-15T17:34:13.267" v="450" actId="164"/>
          <ac:grpSpMkLst>
            <pc:docMk/>
            <pc:sldMk cId="659435195" sldId="298"/>
            <ac:grpSpMk id="25" creationId="{D9734E2A-B527-2A89-D763-FC4CA4E1288A}"/>
          </ac:grpSpMkLst>
        </pc:grpChg>
        <pc:grpChg chg="add mod">
          <ac:chgData name="José Antonio Ramo Claver" userId="17ea5d249a2e55f3" providerId="LiveId" clId="{AFCD2E2C-5684-526F-803D-9FA29A102764}" dt="2026-03-15T17:34:19.360" v="452" actId="1076"/>
          <ac:grpSpMkLst>
            <pc:docMk/>
            <pc:sldMk cId="659435195" sldId="298"/>
            <ac:grpSpMk id="26" creationId="{73081771-9F40-224F-5AEF-0A9FDC3CD76D}"/>
          </ac:grpSpMkLst>
        </pc:grpChg>
        <pc:grpChg chg="del">
          <ac:chgData name="José Antonio Ramo Claver" userId="17ea5d249a2e55f3" providerId="LiveId" clId="{AFCD2E2C-5684-526F-803D-9FA29A102764}" dt="2026-03-15T17:28:07.595" v="349" actId="478"/>
          <ac:grpSpMkLst>
            <pc:docMk/>
            <pc:sldMk cId="659435195" sldId="298"/>
            <ac:grpSpMk id="468" creationId="{D6E18AC7-047B-8F7D-8E1B-A962C28C8236}"/>
          </ac:grpSpMkLst>
        </pc:grpChg>
        <pc:grpChg chg="del">
          <ac:chgData name="José Antonio Ramo Claver" userId="17ea5d249a2e55f3" providerId="LiveId" clId="{AFCD2E2C-5684-526F-803D-9FA29A102764}" dt="2026-03-15T17:28:05.555" v="348" actId="478"/>
          <ac:grpSpMkLst>
            <pc:docMk/>
            <pc:sldMk cId="659435195" sldId="298"/>
            <ac:grpSpMk id="473" creationId="{A8744905-A3A5-C6AB-06BD-CABFFC011ABA}"/>
          </ac:grpSpMkLst>
        </pc:grpChg>
        <pc:grpChg chg="del">
          <ac:chgData name="José Antonio Ramo Claver" userId="17ea5d249a2e55f3" providerId="LiveId" clId="{AFCD2E2C-5684-526F-803D-9FA29A102764}" dt="2026-03-15T17:28:05.555" v="348" actId="478"/>
          <ac:grpSpMkLst>
            <pc:docMk/>
            <pc:sldMk cId="659435195" sldId="298"/>
            <ac:grpSpMk id="478" creationId="{0CDFA2D1-D354-3ED6-E2AD-57B6CA267E1E}"/>
          </ac:grpSpMkLst>
        </pc:grpChg>
        <pc:grpChg chg="del">
          <ac:chgData name="José Antonio Ramo Claver" userId="17ea5d249a2e55f3" providerId="LiveId" clId="{AFCD2E2C-5684-526F-803D-9FA29A102764}" dt="2026-03-15T17:28:05.555" v="348" actId="478"/>
          <ac:grpSpMkLst>
            <pc:docMk/>
            <pc:sldMk cId="659435195" sldId="298"/>
            <ac:grpSpMk id="483" creationId="{F0973E96-897B-612B-D087-9B3E54B2D56E}"/>
          </ac:grpSpMkLst>
        </pc:grpChg>
      </pc:sldChg>
      <pc:sldChg chg="del">
        <pc:chgData name="José Antonio Ramo Claver" userId="17ea5d249a2e55f3" providerId="LiveId" clId="{AFCD2E2C-5684-526F-803D-9FA29A102764}" dt="2026-03-15T18:01:43.117" v="688" actId="2696"/>
        <pc:sldMkLst>
          <pc:docMk/>
          <pc:sldMk cId="1664840759" sldId="299"/>
        </pc:sldMkLst>
      </pc:sldChg>
      <pc:sldChg chg="del">
        <pc:chgData name="José Antonio Ramo Claver" userId="17ea5d249a2e55f3" providerId="LiveId" clId="{AFCD2E2C-5684-526F-803D-9FA29A102764}" dt="2026-03-15T18:01:43.117" v="688" actId="2696"/>
        <pc:sldMkLst>
          <pc:docMk/>
          <pc:sldMk cId="1913440218" sldId="300"/>
        </pc:sldMkLst>
      </pc:sldChg>
      <pc:sldChg chg="del">
        <pc:chgData name="José Antonio Ramo Claver" userId="17ea5d249a2e55f3" providerId="LiveId" clId="{AFCD2E2C-5684-526F-803D-9FA29A102764}" dt="2026-03-15T18:01:43.117" v="688" actId="2696"/>
        <pc:sldMkLst>
          <pc:docMk/>
          <pc:sldMk cId="2384391813" sldId="301"/>
        </pc:sldMkLst>
      </pc:sldChg>
      <pc:sldChg chg="del">
        <pc:chgData name="José Antonio Ramo Claver" userId="17ea5d249a2e55f3" providerId="LiveId" clId="{AFCD2E2C-5684-526F-803D-9FA29A102764}" dt="2026-03-15T18:11:11.124" v="791" actId="2696"/>
        <pc:sldMkLst>
          <pc:docMk/>
          <pc:sldMk cId="4106721039" sldId="302"/>
        </pc:sldMkLst>
      </pc:sldChg>
      <pc:sldChg chg="addSp delSp modSp mod delAnim modAnim">
        <pc:chgData name="José Antonio Ramo Claver" userId="17ea5d249a2e55f3" providerId="LiveId" clId="{AFCD2E2C-5684-526F-803D-9FA29A102764}" dt="2026-03-16T13:24:32.902" v="1584"/>
        <pc:sldMkLst>
          <pc:docMk/>
          <pc:sldMk cId="1610726593" sldId="303"/>
        </pc:sldMkLst>
        <pc:spChg chg="mod">
          <ac:chgData name="José Antonio Ramo Claver" userId="17ea5d249a2e55f3" providerId="LiveId" clId="{AFCD2E2C-5684-526F-803D-9FA29A102764}" dt="2026-03-15T18:44:38.414" v="1335" actId="20577"/>
          <ac:spMkLst>
            <pc:docMk/>
            <pc:sldMk cId="1610726593" sldId="303"/>
            <ac:spMk id="3" creationId="{50A56D3C-66C1-755E-99A1-378C31A51CDF}"/>
          </ac:spMkLst>
        </pc:spChg>
        <pc:spChg chg="add mod">
          <ac:chgData name="José Antonio Ramo Claver" userId="17ea5d249a2e55f3" providerId="LiveId" clId="{AFCD2E2C-5684-526F-803D-9FA29A102764}" dt="2026-03-15T18:53:23.493" v="1420" actId="1076"/>
          <ac:spMkLst>
            <pc:docMk/>
            <pc:sldMk cId="1610726593" sldId="303"/>
            <ac:spMk id="5" creationId="{0D0A78EB-C85B-5D17-C7DC-E0265683E164}"/>
          </ac:spMkLst>
        </pc:spChg>
        <pc:spChg chg="add mod">
          <ac:chgData name="José Antonio Ramo Claver" userId="17ea5d249a2e55f3" providerId="LiveId" clId="{AFCD2E2C-5684-526F-803D-9FA29A102764}" dt="2026-03-16T13:21:50.086" v="1571" actId="6549"/>
          <ac:spMkLst>
            <pc:docMk/>
            <pc:sldMk cId="1610726593" sldId="303"/>
            <ac:spMk id="6" creationId="{5B7C5BDB-ACA6-E756-293D-6C43DB05BDE1}"/>
          </ac:spMkLst>
        </pc:spChg>
        <pc:spChg chg="add mod">
          <ac:chgData name="José Antonio Ramo Claver" userId="17ea5d249a2e55f3" providerId="LiveId" clId="{AFCD2E2C-5684-526F-803D-9FA29A102764}" dt="2026-03-15T18:53:23.493" v="1420" actId="1076"/>
          <ac:spMkLst>
            <pc:docMk/>
            <pc:sldMk cId="1610726593" sldId="303"/>
            <ac:spMk id="7" creationId="{B779123A-9B29-FE8A-80F1-ED6D00B1093B}"/>
          </ac:spMkLst>
        </pc:spChg>
        <pc:spChg chg="add mod">
          <ac:chgData name="José Antonio Ramo Claver" userId="17ea5d249a2e55f3" providerId="LiveId" clId="{AFCD2E2C-5684-526F-803D-9FA29A102764}" dt="2026-03-15T18:53:23.493" v="1420" actId="1076"/>
          <ac:spMkLst>
            <pc:docMk/>
            <pc:sldMk cId="1610726593" sldId="303"/>
            <ac:spMk id="12" creationId="{0D3A2455-AC02-8F15-8F33-6E79F862BFC1}"/>
          </ac:spMkLst>
        </pc:spChg>
        <pc:spChg chg="add mod">
          <ac:chgData name="José Antonio Ramo Claver" userId="17ea5d249a2e55f3" providerId="LiveId" clId="{AFCD2E2C-5684-526F-803D-9FA29A102764}" dt="2026-03-15T18:53:23.493" v="1420" actId="1076"/>
          <ac:spMkLst>
            <pc:docMk/>
            <pc:sldMk cId="1610726593" sldId="303"/>
            <ac:spMk id="13" creationId="{B187C767-33B0-CC42-F6CA-58DAD2ABECE2}"/>
          </ac:spMkLst>
        </pc:spChg>
        <pc:spChg chg="add mod">
          <ac:chgData name="José Antonio Ramo Claver" userId="17ea5d249a2e55f3" providerId="LiveId" clId="{AFCD2E2C-5684-526F-803D-9FA29A102764}" dt="2026-03-15T18:53:23.493" v="1420" actId="1076"/>
          <ac:spMkLst>
            <pc:docMk/>
            <pc:sldMk cId="1610726593" sldId="303"/>
            <ac:spMk id="15" creationId="{7C5328F4-C7C0-FBAD-D4CE-22C8D041F40B}"/>
          </ac:spMkLst>
        </pc:spChg>
        <pc:spChg chg="mod">
          <ac:chgData name="José Antonio Ramo Claver" userId="17ea5d249a2e55f3" providerId="LiveId" clId="{AFCD2E2C-5684-526F-803D-9FA29A102764}" dt="2026-03-15T18:44:54.524" v="1339" actId="20577"/>
          <ac:spMkLst>
            <pc:docMk/>
            <pc:sldMk cId="1610726593" sldId="303"/>
            <ac:spMk id="17" creationId="{E3573238-C841-9829-4EF1-5607BC61A18E}"/>
          </ac:spMkLst>
        </pc:spChg>
        <pc:spChg chg="add mod">
          <ac:chgData name="José Antonio Ramo Claver" userId="17ea5d249a2e55f3" providerId="LiveId" clId="{AFCD2E2C-5684-526F-803D-9FA29A102764}" dt="2026-03-15T18:53:23.493" v="1420" actId="1076"/>
          <ac:spMkLst>
            <pc:docMk/>
            <pc:sldMk cId="1610726593" sldId="303"/>
            <ac:spMk id="21" creationId="{0A10520E-CF58-479D-9500-4AA7BEA541C8}"/>
          </ac:spMkLst>
        </pc:spChg>
        <pc:spChg chg="add mod">
          <ac:chgData name="José Antonio Ramo Claver" userId="17ea5d249a2e55f3" providerId="LiveId" clId="{AFCD2E2C-5684-526F-803D-9FA29A102764}" dt="2026-03-15T18:53:23.493" v="1420" actId="1076"/>
          <ac:spMkLst>
            <pc:docMk/>
            <pc:sldMk cId="1610726593" sldId="303"/>
            <ac:spMk id="22" creationId="{15EDDE53-77E2-242A-9642-11279C9461E1}"/>
          </ac:spMkLst>
        </pc:spChg>
        <pc:spChg chg="add mod">
          <ac:chgData name="José Antonio Ramo Claver" userId="17ea5d249a2e55f3" providerId="LiveId" clId="{AFCD2E2C-5684-526F-803D-9FA29A102764}" dt="2026-03-15T18:53:23.493" v="1420" actId="1076"/>
          <ac:spMkLst>
            <pc:docMk/>
            <pc:sldMk cId="1610726593" sldId="303"/>
            <ac:spMk id="23" creationId="{207AF593-990D-32B8-90ED-DD352C1DD921}"/>
          </ac:spMkLst>
        </pc:spChg>
        <pc:spChg chg="add mod">
          <ac:chgData name="José Antonio Ramo Claver" userId="17ea5d249a2e55f3" providerId="LiveId" clId="{AFCD2E2C-5684-526F-803D-9FA29A102764}" dt="2026-03-15T18:53:11.818" v="1417" actId="1076"/>
          <ac:spMkLst>
            <pc:docMk/>
            <pc:sldMk cId="1610726593" sldId="303"/>
            <ac:spMk id="24" creationId="{4219A7FE-5765-12A5-152F-264DB1A21C98}"/>
          </ac:spMkLst>
        </pc:spChg>
        <pc:spChg chg="add mod">
          <ac:chgData name="José Antonio Ramo Claver" userId="17ea5d249a2e55f3" providerId="LiveId" clId="{AFCD2E2C-5684-526F-803D-9FA29A102764}" dt="2026-03-15T18:53:14.636" v="1418" actId="1076"/>
          <ac:spMkLst>
            <pc:docMk/>
            <pc:sldMk cId="1610726593" sldId="303"/>
            <ac:spMk id="25" creationId="{977A0097-5B4F-81DF-DC5E-964FACCFEC18}"/>
          </ac:spMkLst>
        </pc:spChg>
        <pc:spChg chg="del mod topLvl">
          <ac:chgData name="José Antonio Ramo Claver" userId="17ea5d249a2e55f3" providerId="LiveId" clId="{AFCD2E2C-5684-526F-803D-9FA29A102764}" dt="2026-03-15T18:52:45.351" v="1412" actId="478"/>
          <ac:spMkLst>
            <pc:docMk/>
            <pc:sldMk cId="1610726593" sldId="303"/>
            <ac:spMk id="26" creationId="{475A65C0-9FF2-C318-8693-83CA41278B65}"/>
          </ac:spMkLst>
        </pc:spChg>
        <pc:spChg chg="add del mod">
          <ac:chgData name="José Antonio Ramo Claver" userId="17ea5d249a2e55f3" providerId="LiveId" clId="{AFCD2E2C-5684-526F-803D-9FA29A102764}" dt="2026-03-15T18:52:19.102" v="1408" actId="478"/>
          <ac:spMkLst>
            <pc:docMk/>
            <pc:sldMk cId="1610726593" sldId="303"/>
            <ac:spMk id="27" creationId="{70A218EE-6A8A-B653-5DE2-025C7F1A2304}"/>
          </ac:spMkLst>
        </pc:spChg>
        <pc:spChg chg="del mod topLvl">
          <ac:chgData name="José Antonio Ramo Claver" userId="17ea5d249a2e55f3" providerId="LiveId" clId="{AFCD2E2C-5684-526F-803D-9FA29A102764}" dt="2026-03-15T18:50:30.001" v="1396" actId="478"/>
          <ac:spMkLst>
            <pc:docMk/>
            <pc:sldMk cId="1610726593" sldId="303"/>
            <ac:spMk id="28" creationId="{6E22F1AA-B63E-C739-46BF-13040BA5A2FA}"/>
          </ac:spMkLst>
        </pc:spChg>
        <pc:spChg chg="add mod">
          <ac:chgData name="José Antonio Ramo Claver" userId="17ea5d249a2e55f3" providerId="LiveId" clId="{AFCD2E2C-5684-526F-803D-9FA29A102764}" dt="2026-03-16T13:21:37.274" v="1567" actId="1076"/>
          <ac:spMkLst>
            <pc:docMk/>
            <pc:sldMk cId="1610726593" sldId="303"/>
            <ac:spMk id="32" creationId="{D7B0D7EC-4A33-A1D0-B592-958300B21CFF}"/>
          </ac:spMkLst>
        </pc:spChg>
        <pc:grpChg chg="del mod topLvl">
          <ac:chgData name="José Antonio Ramo Claver" userId="17ea5d249a2e55f3" providerId="LiveId" clId="{AFCD2E2C-5684-526F-803D-9FA29A102764}" dt="2026-03-15T18:53:27.197" v="1423" actId="478"/>
          <ac:grpSpMkLst>
            <pc:docMk/>
            <pc:sldMk cId="1610726593" sldId="303"/>
            <ac:grpSpMk id="19" creationId="{76A58D77-8E65-5910-908D-D50DD577913C}"/>
          </ac:grpSpMkLst>
        </pc:grpChg>
        <pc:grpChg chg="del topLvl">
          <ac:chgData name="José Antonio Ramo Claver" userId="17ea5d249a2e55f3" providerId="LiveId" clId="{AFCD2E2C-5684-526F-803D-9FA29A102764}" dt="2026-03-15T18:47:49.899" v="1362" actId="165"/>
          <ac:grpSpMkLst>
            <pc:docMk/>
            <pc:sldMk cId="1610726593" sldId="303"/>
            <ac:grpSpMk id="29" creationId="{E35247B0-1A1C-3321-E775-7F83EA273DE0}"/>
          </ac:grpSpMkLst>
        </pc:grpChg>
        <pc:grpChg chg="del">
          <ac:chgData name="José Antonio Ramo Claver" userId="17ea5d249a2e55f3" providerId="LiveId" clId="{AFCD2E2C-5684-526F-803D-9FA29A102764}" dt="2026-03-15T18:46:01.851" v="1342" actId="165"/>
          <ac:grpSpMkLst>
            <pc:docMk/>
            <pc:sldMk cId="1610726593" sldId="303"/>
            <ac:grpSpMk id="30" creationId="{684B63E2-D819-851C-256A-C8F4F8EA6EF8}"/>
          </ac:grpSpMkLst>
        </pc:grpChg>
        <pc:grpChg chg="del">
          <ac:chgData name="José Antonio Ramo Claver" userId="17ea5d249a2e55f3" providerId="LiveId" clId="{AFCD2E2C-5684-526F-803D-9FA29A102764}" dt="2026-03-15T18:46:04.772" v="1343" actId="478"/>
          <ac:grpSpMkLst>
            <pc:docMk/>
            <pc:sldMk cId="1610726593" sldId="303"/>
            <ac:grpSpMk id="64" creationId="{8CD6DBD1-68B2-DCA4-5381-20E06D523641}"/>
          </ac:grpSpMkLst>
        </pc:grpChg>
        <pc:picChg chg="add del mod">
          <ac:chgData name="José Antonio Ramo Claver" userId="17ea5d249a2e55f3" providerId="LiveId" clId="{AFCD2E2C-5684-526F-803D-9FA29A102764}" dt="2026-03-15T18:53:24.783" v="1421" actId="478"/>
          <ac:picMkLst>
            <pc:docMk/>
            <pc:sldMk cId="1610726593" sldId="303"/>
            <ac:picMk id="4" creationId="{8171A50F-A898-C071-D19F-9B89EFEA2C7B}"/>
          </ac:picMkLst>
        </pc:picChg>
        <pc:picChg chg="add mod">
          <ac:chgData name="José Antonio Ramo Claver" userId="17ea5d249a2e55f3" providerId="LiveId" clId="{AFCD2E2C-5684-526F-803D-9FA29A102764}" dt="2026-03-16T13:21:47.841" v="1568" actId="1076"/>
          <ac:picMkLst>
            <pc:docMk/>
            <pc:sldMk cId="1610726593" sldId="303"/>
            <ac:picMk id="35" creationId="{48A166DA-CBF0-4470-CD8B-CA00608BD990}"/>
          </ac:picMkLst>
        </pc:picChg>
        <pc:picChg chg="add del mod">
          <ac:chgData name="José Antonio Ramo Claver" userId="17ea5d249a2e55f3" providerId="LiveId" clId="{AFCD2E2C-5684-526F-803D-9FA29A102764}" dt="2026-03-16T13:21:33.150" v="1565" actId="478"/>
          <ac:picMkLst>
            <pc:docMk/>
            <pc:sldMk cId="1610726593" sldId="303"/>
            <ac:picMk id="41" creationId="{29DC306F-5E2C-3253-C9E0-7F7ED6B65496}"/>
          </ac:picMkLst>
        </pc:picChg>
        <pc:picChg chg="add mod">
          <ac:chgData name="José Antonio Ramo Claver" userId="17ea5d249a2e55f3" providerId="LiveId" clId="{AFCD2E2C-5684-526F-803D-9FA29A102764}" dt="2026-03-16T13:21:28.439" v="1563" actId="207"/>
          <ac:picMkLst>
            <pc:docMk/>
            <pc:sldMk cId="1610726593" sldId="303"/>
            <ac:picMk id="43" creationId="{48310FD5-B394-C7EE-C33E-039F3EDF65C9}"/>
          </ac:picMkLst>
        </pc:picChg>
        <pc:picChg chg="add del mod">
          <ac:chgData name="José Antonio Ramo Claver" userId="17ea5d249a2e55f3" providerId="LiveId" clId="{AFCD2E2C-5684-526F-803D-9FA29A102764}" dt="2026-03-16T13:21:33.150" v="1565" actId="478"/>
          <ac:picMkLst>
            <pc:docMk/>
            <pc:sldMk cId="1610726593" sldId="303"/>
            <ac:picMk id="47" creationId="{E9DD43D2-50B4-7253-4718-6313B6C81C54}"/>
          </ac:picMkLst>
        </pc:picChg>
        <pc:cxnChg chg="mod">
          <ac:chgData name="José Antonio Ramo Claver" userId="17ea5d249a2e55f3" providerId="LiveId" clId="{AFCD2E2C-5684-526F-803D-9FA29A102764}" dt="2026-03-15T18:46:04.772" v="1343" actId="478"/>
          <ac:cxnSpMkLst>
            <pc:docMk/>
            <pc:sldMk cId="1610726593" sldId="303"/>
            <ac:cxnSpMk id="44" creationId="{16368B81-1C77-2CAD-094E-4125E9DDF8EB}"/>
          </ac:cxnSpMkLst>
        </pc:cxnChg>
        <pc:cxnChg chg="mod">
          <ac:chgData name="José Antonio Ramo Claver" userId="17ea5d249a2e55f3" providerId="LiveId" clId="{AFCD2E2C-5684-526F-803D-9FA29A102764}" dt="2026-03-15T18:46:04.772" v="1343" actId="478"/>
          <ac:cxnSpMkLst>
            <pc:docMk/>
            <pc:sldMk cId="1610726593" sldId="303"/>
            <ac:cxnSpMk id="46" creationId="{E6B69A6C-0AB0-35CD-046C-BDD27FCE39F8}"/>
          </ac:cxnSpMkLst>
        </pc:cxnChg>
        <pc:cxnChg chg="mod">
          <ac:chgData name="José Antonio Ramo Claver" userId="17ea5d249a2e55f3" providerId="LiveId" clId="{AFCD2E2C-5684-526F-803D-9FA29A102764}" dt="2026-03-15T18:46:04.772" v="1343" actId="478"/>
          <ac:cxnSpMkLst>
            <pc:docMk/>
            <pc:sldMk cId="1610726593" sldId="303"/>
            <ac:cxnSpMk id="55" creationId="{D0F38A10-41E2-1FBD-231E-D84C8658D8B3}"/>
          </ac:cxnSpMkLst>
        </pc:cxnChg>
      </pc:sldChg>
      <pc:sldChg chg="addSp delSp modSp del mod delAnim modAnim">
        <pc:chgData name="José Antonio Ramo Claver" userId="17ea5d249a2e55f3" providerId="LiveId" clId="{AFCD2E2C-5684-526F-803D-9FA29A102764}" dt="2026-03-15T18:57:08.342" v="1510" actId="2696"/>
        <pc:sldMkLst>
          <pc:docMk/>
          <pc:sldMk cId="600728821" sldId="304"/>
        </pc:sldMkLst>
        <pc:spChg chg="del">
          <ac:chgData name="José Antonio Ramo Claver" userId="17ea5d249a2e55f3" providerId="LiveId" clId="{AFCD2E2C-5684-526F-803D-9FA29A102764}" dt="2026-03-15T16:57:29.347" v="41" actId="478"/>
          <ac:spMkLst>
            <pc:docMk/>
            <pc:sldMk cId="600728821" sldId="304"/>
            <ac:spMk id="2" creationId="{86914C22-9704-38A6-C5ED-88F7E171E146}"/>
          </ac:spMkLst>
        </pc:spChg>
        <pc:spChg chg="mod">
          <ac:chgData name="José Antonio Ramo Claver" userId="17ea5d249a2e55f3" providerId="LiveId" clId="{AFCD2E2C-5684-526F-803D-9FA29A102764}" dt="2026-03-15T16:56:56.749" v="33" actId="1038"/>
          <ac:spMkLst>
            <pc:docMk/>
            <pc:sldMk cId="600728821" sldId="304"/>
            <ac:spMk id="4" creationId="{723F9B98-CB76-A695-D30D-F6FEB3D40CB4}"/>
          </ac:spMkLst>
        </pc:spChg>
        <pc:spChg chg="del">
          <ac:chgData name="José Antonio Ramo Claver" userId="17ea5d249a2e55f3" providerId="LiveId" clId="{AFCD2E2C-5684-526F-803D-9FA29A102764}" dt="2026-03-15T16:54:41.241" v="1" actId="478"/>
          <ac:spMkLst>
            <pc:docMk/>
            <pc:sldMk cId="600728821" sldId="304"/>
            <ac:spMk id="5" creationId="{E761EE4A-C10B-C6B2-42B5-B73DE3A1ACE4}"/>
          </ac:spMkLst>
        </pc:spChg>
        <pc:spChg chg="mod">
          <ac:chgData name="José Antonio Ramo Claver" userId="17ea5d249a2e55f3" providerId="LiveId" clId="{AFCD2E2C-5684-526F-803D-9FA29A102764}" dt="2026-03-15T16:56:56.749" v="33" actId="1038"/>
          <ac:spMkLst>
            <pc:docMk/>
            <pc:sldMk cId="600728821" sldId="304"/>
            <ac:spMk id="6" creationId="{128F075D-9633-FF5D-F938-AEAF5DCDA68D}"/>
          </ac:spMkLst>
        </pc:spChg>
        <pc:spChg chg="mod">
          <ac:chgData name="José Antonio Ramo Claver" userId="17ea5d249a2e55f3" providerId="LiveId" clId="{AFCD2E2C-5684-526F-803D-9FA29A102764}" dt="2026-03-15T16:56:56.749" v="33" actId="1038"/>
          <ac:spMkLst>
            <pc:docMk/>
            <pc:sldMk cId="600728821" sldId="304"/>
            <ac:spMk id="7" creationId="{D5185B10-3844-A1A9-C8B7-2B444EA4D165}"/>
          </ac:spMkLst>
        </pc:spChg>
        <pc:spChg chg="add mod">
          <ac:chgData name="José Antonio Ramo Claver" userId="17ea5d249a2e55f3" providerId="LiveId" clId="{AFCD2E2C-5684-526F-803D-9FA29A102764}" dt="2026-03-15T16:56:24.940" v="24" actId="12788"/>
          <ac:spMkLst>
            <pc:docMk/>
            <pc:sldMk cId="600728821" sldId="304"/>
            <ac:spMk id="9" creationId="{D7C2121F-A0D3-0211-00B1-D1E6C7E83A24}"/>
          </ac:spMkLst>
        </pc:spChg>
        <pc:spChg chg="add mod">
          <ac:chgData name="José Antonio Ramo Claver" userId="17ea5d249a2e55f3" providerId="LiveId" clId="{AFCD2E2C-5684-526F-803D-9FA29A102764}" dt="2026-03-15T16:56:24.940" v="24" actId="12788"/>
          <ac:spMkLst>
            <pc:docMk/>
            <pc:sldMk cId="600728821" sldId="304"/>
            <ac:spMk id="10" creationId="{8D59D642-9BF6-DEB2-F966-CAC413032534}"/>
          </ac:spMkLst>
        </pc:spChg>
        <pc:spChg chg="mod">
          <ac:chgData name="José Antonio Ramo Claver" userId="17ea5d249a2e55f3" providerId="LiveId" clId="{AFCD2E2C-5684-526F-803D-9FA29A102764}" dt="2026-03-15T17:04:41.734" v="157" actId="20577"/>
          <ac:spMkLst>
            <pc:docMk/>
            <pc:sldMk cId="600728821" sldId="304"/>
            <ac:spMk id="13" creationId="{F9DD7BDB-A22A-5B66-87B8-2B746F6284EF}"/>
          </ac:spMkLst>
        </pc:spChg>
        <pc:spChg chg="add mod">
          <ac:chgData name="José Antonio Ramo Claver" userId="17ea5d249a2e55f3" providerId="LiveId" clId="{AFCD2E2C-5684-526F-803D-9FA29A102764}" dt="2026-03-15T16:58:52.285" v="73" actId="20577"/>
          <ac:spMkLst>
            <pc:docMk/>
            <pc:sldMk cId="600728821" sldId="304"/>
            <ac:spMk id="15" creationId="{B2F46F95-1F33-E7ED-4FD7-B326E58FB092}"/>
          </ac:spMkLst>
        </pc:spChg>
        <pc:spChg chg="mod topLvl">
          <ac:chgData name="José Antonio Ramo Claver" userId="17ea5d249a2e55f3" providerId="LiveId" clId="{AFCD2E2C-5684-526F-803D-9FA29A102764}" dt="2026-03-15T17:00:55.942" v="116" actId="2711"/>
          <ac:spMkLst>
            <pc:docMk/>
            <pc:sldMk cId="600728821" sldId="304"/>
            <ac:spMk id="17" creationId="{0653FEE2-C7CA-AB0B-7069-B7265B9F81AD}"/>
          </ac:spMkLst>
        </pc:spChg>
        <pc:spChg chg="mod topLvl">
          <ac:chgData name="José Antonio Ramo Claver" userId="17ea5d249a2e55f3" providerId="LiveId" clId="{AFCD2E2C-5684-526F-803D-9FA29A102764}" dt="2026-03-15T17:00:55.942" v="116" actId="2711"/>
          <ac:spMkLst>
            <pc:docMk/>
            <pc:sldMk cId="600728821" sldId="304"/>
            <ac:spMk id="18" creationId="{D0474C60-6EAD-BEEC-9F55-3812909EA0BF}"/>
          </ac:spMkLst>
        </pc:spChg>
        <pc:spChg chg="add mod">
          <ac:chgData name="José Antonio Ramo Claver" userId="17ea5d249a2e55f3" providerId="LiveId" clId="{AFCD2E2C-5684-526F-803D-9FA29A102764}" dt="2026-03-15T17:00:55.942" v="116" actId="2711"/>
          <ac:spMkLst>
            <pc:docMk/>
            <pc:sldMk cId="600728821" sldId="304"/>
            <ac:spMk id="19" creationId="{C9A68222-F483-27D1-4744-F9ACBD52872F}"/>
          </ac:spMkLst>
        </pc:spChg>
        <pc:spChg chg="add mod">
          <ac:chgData name="José Antonio Ramo Claver" userId="17ea5d249a2e55f3" providerId="LiveId" clId="{AFCD2E2C-5684-526F-803D-9FA29A102764}" dt="2026-03-15T17:00:55.942" v="116" actId="2711"/>
          <ac:spMkLst>
            <pc:docMk/>
            <pc:sldMk cId="600728821" sldId="304"/>
            <ac:spMk id="20" creationId="{CCA364BF-7EAE-115E-DDBC-3553736C978C}"/>
          </ac:spMkLst>
        </pc:spChg>
        <pc:spChg chg="add mod">
          <ac:chgData name="José Antonio Ramo Claver" userId="17ea5d249a2e55f3" providerId="LiveId" clId="{AFCD2E2C-5684-526F-803D-9FA29A102764}" dt="2026-03-15T17:00:55.942" v="116" actId="2711"/>
          <ac:spMkLst>
            <pc:docMk/>
            <pc:sldMk cId="600728821" sldId="304"/>
            <ac:spMk id="22" creationId="{5A4DA7B2-09B5-0A78-D9B7-BEE789E19D93}"/>
          </ac:spMkLst>
        </pc:spChg>
        <pc:spChg chg="add mod">
          <ac:chgData name="José Antonio Ramo Claver" userId="17ea5d249a2e55f3" providerId="LiveId" clId="{AFCD2E2C-5684-526F-803D-9FA29A102764}" dt="2026-03-15T17:02:00.087" v="132" actId="207"/>
          <ac:spMkLst>
            <pc:docMk/>
            <pc:sldMk cId="600728821" sldId="304"/>
            <ac:spMk id="24" creationId="{5DA47646-674D-C8BC-E829-F7648C22CF4D}"/>
          </ac:spMkLst>
        </pc:spChg>
        <pc:spChg chg="add mod">
          <ac:chgData name="José Antonio Ramo Claver" userId="17ea5d249a2e55f3" providerId="LiveId" clId="{AFCD2E2C-5684-526F-803D-9FA29A102764}" dt="2026-03-15T17:02:05.201" v="133" actId="1076"/>
          <ac:spMkLst>
            <pc:docMk/>
            <pc:sldMk cId="600728821" sldId="304"/>
            <ac:spMk id="26" creationId="{CEDDDB92-E65A-0175-BB7C-A42C1C0922EF}"/>
          </ac:spMkLst>
        </pc:spChg>
        <pc:grpChg chg="add mod">
          <ac:chgData name="José Antonio Ramo Claver" userId="17ea5d249a2e55f3" providerId="LiveId" clId="{AFCD2E2C-5684-526F-803D-9FA29A102764}" dt="2026-03-15T16:56:24.940" v="24" actId="12788"/>
          <ac:grpSpMkLst>
            <pc:docMk/>
            <pc:sldMk cId="600728821" sldId="304"/>
            <ac:grpSpMk id="8" creationId="{FBFB7973-A75C-DE98-7607-2FA17D2C001A}"/>
          </ac:grpSpMkLst>
        </pc:grpChg>
        <pc:grpChg chg="add mod">
          <ac:chgData name="José Antonio Ramo Claver" userId="17ea5d249a2e55f3" providerId="LiveId" clId="{AFCD2E2C-5684-526F-803D-9FA29A102764}" dt="2026-03-15T16:59:51.286" v="97" actId="1037"/>
          <ac:grpSpMkLst>
            <pc:docMk/>
            <pc:sldMk cId="600728821" sldId="304"/>
            <ac:grpSpMk id="11" creationId="{C9FFC79A-E3B7-F7FF-1795-D949A7DEE68C}"/>
          </ac:grpSpMkLst>
        </pc:grpChg>
        <pc:grpChg chg="add mod">
          <ac:chgData name="José Antonio Ramo Claver" userId="17ea5d249a2e55f3" providerId="LiveId" clId="{AFCD2E2C-5684-526F-803D-9FA29A102764}" dt="2026-03-15T16:57:17.845" v="38"/>
          <ac:grpSpMkLst>
            <pc:docMk/>
            <pc:sldMk cId="600728821" sldId="304"/>
            <ac:grpSpMk id="12" creationId="{A615EE30-E52F-DE0E-7CDA-6FCF22FF010C}"/>
          </ac:grpSpMkLst>
        </pc:grpChg>
        <pc:grpChg chg="add del mod">
          <ac:chgData name="José Antonio Ramo Claver" userId="17ea5d249a2e55f3" providerId="LiveId" clId="{AFCD2E2C-5684-526F-803D-9FA29A102764}" dt="2026-03-15T16:59:33.852" v="82" actId="165"/>
          <ac:grpSpMkLst>
            <pc:docMk/>
            <pc:sldMk cId="600728821" sldId="304"/>
            <ac:grpSpMk id="16" creationId="{9A8907B3-B181-EC18-97E6-6ACA295F37F1}"/>
          </ac:grpSpMkLst>
        </pc:grpChg>
        <pc:picChg chg="del mod">
          <ac:chgData name="José Antonio Ramo Claver" userId="17ea5d249a2e55f3" providerId="LiveId" clId="{AFCD2E2C-5684-526F-803D-9FA29A102764}" dt="2026-03-15T16:57:07.149" v="36" actId="478"/>
          <ac:picMkLst>
            <pc:docMk/>
            <pc:sldMk cId="600728821" sldId="304"/>
            <ac:picMk id="3" creationId="{D9B3DC77-8D78-C0CF-1637-AE8DECEFC1E7}"/>
          </ac:picMkLst>
        </pc:picChg>
        <pc:picChg chg="mod">
          <ac:chgData name="José Antonio Ramo Claver" userId="17ea5d249a2e55f3" providerId="LiveId" clId="{AFCD2E2C-5684-526F-803D-9FA29A102764}" dt="2026-03-15T16:57:17.845" v="38"/>
          <ac:picMkLst>
            <pc:docMk/>
            <pc:sldMk cId="600728821" sldId="304"/>
            <ac:picMk id="14" creationId="{CD3E9A48-66E1-CAC4-C9C9-EBA7015F6C2B}"/>
          </ac:picMkLst>
        </pc:picChg>
        <pc:cxnChg chg="add del mod">
          <ac:chgData name="José Antonio Ramo Claver" userId="17ea5d249a2e55f3" providerId="LiveId" clId="{AFCD2E2C-5684-526F-803D-9FA29A102764}" dt="2026-03-15T17:02:25.075" v="135" actId="478"/>
          <ac:cxnSpMkLst>
            <pc:docMk/>
            <pc:sldMk cId="600728821" sldId="304"/>
            <ac:cxnSpMk id="28" creationId="{9646553E-B55D-9960-57C8-D1E5C0A9D486}"/>
          </ac:cxnSpMkLst>
        </pc:cxnChg>
        <pc:cxnChg chg="add mod">
          <ac:chgData name="José Antonio Ramo Claver" userId="17ea5d249a2e55f3" providerId="LiveId" clId="{AFCD2E2C-5684-526F-803D-9FA29A102764}" dt="2026-03-15T17:02:39.024" v="137" actId="208"/>
          <ac:cxnSpMkLst>
            <pc:docMk/>
            <pc:sldMk cId="600728821" sldId="304"/>
            <ac:cxnSpMk id="30" creationId="{A3725F5C-9240-A65F-F1AF-2ED6B44A4B5C}"/>
          </ac:cxnSpMkLst>
        </pc:cxnChg>
        <pc:cxnChg chg="add mod">
          <ac:chgData name="José Antonio Ramo Claver" userId="17ea5d249a2e55f3" providerId="LiveId" clId="{AFCD2E2C-5684-526F-803D-9FA29A102764}" dt="2026-03-15T17:02:49.929" v="140" actId="14100"/>
          <ac:cxnSpMkLst>
            <pc:docMk/>
            <pc:sldMk cId="600728821" sldId="304"/>
            <ac:cxnSpMk id="31" creationId="{9CB1A405-764F-6591-2D2B-27D11006E55E}"/>
          </ac:cxnSpMkLst>
        </pc:cxnChg>
      </pc:sldChg>
      <pc:sldChg chg="addSp delSp modSp add mod ord modAnim">
        <pc:chgData name="José Antonio Ramo Claver" userId="17ea5d249a2e55f3" providerId="LiveId" clId="{AFCD2E2C-5684-526F-803D-9FA29A102764}" dt="2026-03-15T18:39:24.498" v="1287"/>
        <pc:sldMkLst>
          <pc:docMk/>
          <pc:sldMk cId="29631116" sldId="305"/>
        </pc:sldMkLst>
        <pc:spChg chg="add mod">
          <ac:chgData name="José Antonio Ramo Claver" userId="17ea5d249a2e55f3" providerId="LiveId" clId="{AFCD2E2C-5684-526F-803D-9FA29A102764}" dt="2026-03-15T18:34:54.808" v="1247" actId="14100"/>
          <ac:spMkLst>
            <pc:docMk/>
            <pc:sldMk cId="29631116" sldId="305"/>
            <ac:spMk id="2" creationId="{81EEC85D-D4DF-410F-DF53-B5ABFF928B9E}"/>
          </ac:spMkLst>
        </pc:spChg>
        <pc:spChg chg="mod">
          <ac:chgData name="José Antonio Ramo Claver" userId="17ea5d249a2e55f3" providerId="LiveId" clId="{AFCD2E2C-5684-526F-803D-9FA29A102764}" dt="2026-03-15T18:38:08.835" v="1279" actId="404"/>
          <ac:spMkLst>
            <pc:docMk/>
            <pc:sldMk cId="29631116" sldId="305"/>
            <ac:spMk id="3" creationId="{62215409-4CA7-0914-2F42-E09B484F2102}"/>
          </ac:spMkLst>
        </pc:spChg>
        <pc:spChg chg="add mod">
          <ac:chgData name="José Antonio Ramo Claver" userId="17ea5d249a2e55f3" providerId="LiveId" clId="{AFCD2E2C-5684-526F-803D-9FA29A102764}" dt="2026-03-15T18:34:28.253" v="1239" actId="1076"/>
          <ac:spMkLst>
            <pc:docMk/>
            <pc:sldMk cId="29631116" sldId="305"/>
            <ac:spMk id="4" creationId="{1BB77364-94B1-F8A5-3C2A-94625AB0E021}"/>
          </ac:spMkLst>
        </pc:spChg>
        <pc:spChg chg="add mod">
          <ac:chgData name="José Antonio Ramo Claver" userId="17ea5d249a2e55f3" providerId="LiveId" clId="{AFCD2E2C-5684-526F-803D-9FA29A102764}" dt="2026-03-15T18:33:41.056" v="1228" actId="1076"/>
          <ac:spMkLst>
            <pc:docMk/>
            <pc:sldMk cId="29631116" sldId="305"/>
            <ac:spMk id="5" creationId="{FDAA9694-1240-096D-0951-BBA19F293E49}"/>
          </ac:spMkLst>
        </pc:spChg>
        <pc:spChg chg="add mod">
          <ac:chgData name="José Antonio Ramo Claver" userId="17ea5d249a2e55f3" providerId="LiveId" clId="{AFCD2E2C-5684-526F-803D-9FA29A102764}" dt="2026-03-15T18:34:32.908" v="1241" actId="1076"/>
          <ac:spMkLst>
            <pc:docMk/>
            <pc:sldMk cId="29631116" sldId="305"/>
            <ac:spMk id="7" creationId="{87CE6701-DA88-5036-637C-7F0DD7DBF988}"/>
          </ac:spMkLst>
        </pc:spChg>
        <pc:spChg chg="add mod">
          <ac:chgData name="José Antonio Ramo Claver" userId="17ea5d249a2e55f3" providerId="LiveId" clId="{AFCD2E2C-5684-526F-803D-9FA29A102764}" dt="2026-03-15T18:34:30.290" v="1240" actId="1076"/>
          <ac:spMkLst>
            <pc:docMk/>
            <pc:sldMk cId="29631116" sldId="305"/>
            <ac:spMk id="9" creationId="{D350696C-9C60-9D2C-E0E9-D0A53BD8EC8B}"/>
          </ac:spMkLst>
        </pc:spChg>
        <pc:spChg chg="add del mod">
          <ac:chgData name="José Antonio Ramo Claver" userId="17ea5d249a2e55f3" providerId="LiveId" clId="{AFCD2E2C-5684-526F-803D-9FA29A102764}" dt="2026-03-15T18:35:54.488" v="1259" actId="478"/>
          <ac:spMkLst>
            <pc:docMk/>
            <pc:sldMk cId="29631116" sldId="305"/>
            <ac:spMk id="11" creationId="{92809554-30CC-9F31-32D4-477F40BE7882}"/>
          </ac:spMkLst>
        </pc:spChg>
        <pc:spChg chg="add del mod">
          <ac:chgData name="José Antonio Ramo Claver" userId="17ea5d249a2e55f3" providerId="LiveId" clId="{AFCD2E2C-5684-526F-803D-9FA29A102764}" dt="2026-03-15T18:35:54.488" v="1259" actId="478"/>
          <ac:spMkLst>
            <pc:docMk/>
            <pc:sldMk cId="29631116" sldId="305"/>
            <ac:spMk id="12" creationId="{E538512C-CF25-FC05-ECDA-3574D13B3C4D}"/>
          </ac:spMkLst>
        </pc:spChg>
        <pc:spChg chg="mod">
          <ac:chgData name="José Antonio Ramo Claver" userId="17ea5d249a2e55f3" providerId="LiveId" clId="{AFCD2E2C-5684-526F-803D-9FA29A102764}" dt="2026-03-15T18:32:12.984" v="1203" actId="6549"/>
          <ac:spMkLst>
            <pc:docMk/>
            <pc:sldMk cId="29631116" sldId="305"/>
            <ac:spMk id="17" creationId="{988B71A6-5C8F-E40A-FE3B-16409516D1AF}"/>
          </ac:spMkLst>
        </pc:spChg>
        <pc:spChg chg="mod topLvl">
          <ac:chgData name="José Antonio Ramo Claver" userId="17ea5d249a2e55f3" providerId="LiveId" clId="{AFCD2E2C-5684-526F-803D-9FA29A102764}" dt="2026-03-15T18:33:11.196" v="1215" actId="1076"/>
          <ac:spMkLst>
            <pc:docMk/>
            <pc:sldMk cId="29631116" sldId="305"/>
            <ac:spMk id="30" creationId="{2FA982B0-68EF-C1FD-8F46-04353EB9B749}"/>
          </ac:spMkLst>
        </pc:spChg>
        <pc:spChg chg="del">
          <ac:chgData name="José Antonio Ramo Claver" userId="17ea5d249a2e55f3" providerId="LiveId" clId="{AFCD2E2C-5684-526F-803D-9FA29A102764}" dt="2026-03-15T18:33:03.516" v="1212" actId="478"/>
          <ac:spMkLst>
            <pc:docMk/>
            <pc:sldMk cId="29631116" sldId="305"/>
            <ac:spMk id="31" creationId="{41D8304B-69D8-38D0-95BB-2ADF588083D8}"/>
          </ac:spMkLst>
        </pc:spChg>
        <pc:spChg chg="del topLvl">
          <ac:chgData name="José Antonio Ramo Claver" userId="17ea5d249a2e55f3" providerId="LiveId" clId="{AFCD2E2C-5684-526F-803D-9FA29A102764}" dt="2026-03-15T18:33:08.343" v="1214" actId="478"/>
          <ac:spMkLst>
            <pc:docMk/>
            <pc:sldMk cId="29631116" sldId="305"/>
            <ac:spMk id="33" creationId="{8677FC90-9D60-94FB-6830-DD448A6E53C6}"/>
          </ac:spMkLst>
        </pc:spChg>
        <pc:spChg chg="mod">
          <ac:chgData name="José Antonio Ramo Claver" userId="17ea5d249a2e55f3" providerId="LiveId" clId="{AFCD2E2C-5684-526F-803D-9FA29A102764}" dt="2026-03-15T18:35:02.572" v="1251" actId="14100"/>
          <ac:spMkLst>
            <pc:docMk/>
            <pc:sldMk cId="29631116" sldId="305"/>
            <ac:spMk id="37" creationId="{D496A7FE-54CE-3787-210C-CCD0C1610C6F}"/>
          </ac:spMkLst>
        </pc:spChg>
        <pc:spChg chg="del mod">
          <ac:chgData name="José Antonio Ramo Claver" userId="17ea5d249a2e55f3" providerId="LiveId" clId="{AFCD2E2C-5684-526F-803D-9FA29A102764}" dt="2026-03-15T18:38:14.113" v="1280" actId="478"/>
          <ac:spMkLst>
            <pc:docMk/>
            <pc:sldMk cId="29631116" sldId="305"/>
            <ac:spMk id="39" creationId="{9DF4AF7D-5539-7E5C-3B56-E0F7F0EA4F0C}"/>
          </ac:spMkLst>
        </pc:spChg>
        <pc:spChg chg="del mod">
          <ac:chgData name="José Antonio Ramo Claver" userId="17ea5d249a2e55f3" providerId="LiveId" clId="{AFCD2E2C-5684-526F-803D-9FA29A102764}" dt="2026-03-15T18:38:14.113" v="1280" actId="478"/>
          <ac:spMkLst>
            <pc:docMk/>
            <pc:sldMk cId="29631116" sldId="305"/>
            <ac:spMk id="41" creationId="{945B75B0-E64F-F95D-4D9C-A4D242CEA9FC}"/>
          </ac:spMkLst>
        </pc:spChg>
        <pc:spChg chg="del mod">
          <ac:chgData name="José Antonio Ramo Claver" userId="17ea5d249a2e55f3" providerId="LiveId" clId="{AFCD2E2C-5684-526F-803D-9FA29A102764}" dt="2026-03-15T18:38:14.113" v="1280" actId="478"/>
          <ac:spMkLst>
            <pc:docMk/>
            <pc:sldMk cId="29631116" sldId="305"/>
            <ac:spMk id="53" creationId="{918D4E9E-39E2-0BBD-20C9-653E84F6131F}"/>
          </ac:spMkLst>
        </pc:spChg>
        <pc:grpChg chg="mod">
          <ac:chgData name="José Antonio Ramo Claver" userId="17ea5d249a2e55f3" providerId="LiveId" clId="{AFCD2E2C-5684-526F-803D-9FA29A102764}" dt="2026-03-15T18:38:35.842" v="1283" actId="1076"/>
          <ac:grpSpMkLst>
            <pc:docMk/>
            <pc:sldMk cId="29631116" sldId="305"/>
            <ac:grpSpMk id="10" creationId="{F255FCB8-6073-70AF-183D-4CA8AC40EFD0}"/>
          </ac:grpSpMkLst>
        </pc:grpChg>
        <pc:grpChg chg="del">
          <ac:chgData name="José Antonio Ramo Claver" userId="17ea5d249a2e55f3" providerId="LiveId" clId="{AFCD2E2C-5684-526F-803D-9FA29A102764}" dt="2026-03-15T18:32:34.010" v="1206" actId="478"/>
          <ac:grpSpMkLst>
            <pc:docMk/>
            <pc:sldMk cId="29631116" sldId="305"/>
            <ac:grpSpMk id="24" creationId="{247EFFA0-9C9D-F79D-59AA-7181F5A6CD11}"/>
          </ac:grpSpMkLst>
        </pc:grpChg>
        <pc:grpChg chg="del topLvl">
          <ac:chgData name="José Antonio Ramo Claver" userId="17ea5d249a2e55f3" providerId="LiveId" clId="{AFCD2E2C-5684-526F-803D-9FA29A102764}" dt="2026-03-15T18:33:08.343" v="1214" actId="478"/>
          <ac:grpSpMkLst>
            <pc:docMk/>
            <pc:sldMk cId="29631116" sldId="305"/>
            <ac:grpSpMk id="27" creationId="{A803BF3E-154B-53FE-42FF-3FE7C823584F}"/>
          </ac:grpSpMkLst>
        </pc:grpChg>
        <pc:grpChg chg="del">
          <ac:chgData name="José Antonio Ramo Claver" userId="17ea5d249a2e55f3" providerId="LiveId" clId="{AFCD2E2C-5684-526F-803D-9FA29A102764}" dt="2026-03-15T18:33:03.516" v="1212" actId="478"/>
          <ac:grpSpMkLst>
            <pc:docMk/>
            <pc:sldMk cId="29631116" sldId="305"/>
            <ac:grpSpMk id="29" creationId="{6E1723D0-32ED-D13D-5FF0-D17EADCA30FE}"/>
          </ac:grpSpMkLst>
        </pc:grpChg>
        <pc:grpChg chg="del mod">
          <ac:chgData name="José Antonio Ramo Claver" userId="17ea5d249a2e55f3" providerId="LiveId" clId="{AFCD2E2C-5684-526F-803D-9FA29A102764}" dt="2026-03-15T18:32:48.765" v="1210" actId="478"/>
          <ac:grpSpMkLst>
            <pc:docMk/>
            <pc:sldMk cId="29631116" sldId="305"/>
            <ac:grpSpMk id="40" creationId="{7E57B3D1-DDB1-1FA9-C538-B96F4D502F60}"/>
          </ac:grpSpMkLst>
        </pc:grpChg>
        <pc:graphicFrameChg chg="add mod modGraphic">
          <ac:chgData name="José Antonio Ramo Claver" userId="17ea5d249a2e55f3" providerId="LiveId" clId="{AFCD2E2C-5684-526F-803D-9FA29A102764}" dt="2026-03-15T18:38:16.803" v="1281" actId="20577"/>
          <ac:graphicFrameMkLst>
            <pc:docMk/>
            <pc:sldMk cId="29631116" sldId="305"/>
            <ac:graphicFrameMk id="13" creationId="{D988E5D5-0251-B6C4-7BC6-7A0BA1570D31}"/>
          </ac:graphicFrameMkLst>
        </pc:graphicFrameChg>
        <pc:picChg chg="del topLvl">
          <ac:chgData name="José Antonio Ramo Claver" userId="17ea5d249a2e55f3" providerId="LiveId" clId="{AFCD2E2C-5684-526F-803D-9FA29A102764}" dt="2026-03-15T18:32:48.765" v="1210" actId="478"/>
          <ac:picMkLst>
            <pc:docMk/>
            <pc:sldMk cId="29631116" sldId="305"/>
            <ac:picMk id="19" creationId="{7D3C1486-21F9-993B-9C8C-7EE4AC37D9CC}"/>
          </ac:picMkLst>
        </pc:picChg>
        <pc:picChg chg="mod">
          <ac:chgData name="José Antonio Ramo Claver" userId="17ea5d249a2e55f3" providerId="LiveId" clId="{AFCD2E2C-5684-526F-803D-9FA29A102764}" dt="2026-03-15T18:37:42.822" v="1274" actId="1076"/>
          <ac:picMkLst>
            <pc:docMk/>
            <pc:sldMk cId="29631116" sldId="305"/>
            <ac:picMk id="45" creationId="{7393C7A8-4CC4-1E98-0E2D-006B4A10B81B}"/>
          </ac:picMkLst>
        </pc:picChg>
        <pc:picChg chg="mod">
          <ac:chgData name="José Antonio Ramo Claver" userId="17ea5d249a2e55f3" providerId="LiveId" clId="{AFCD2E2C-5684-526F-803D-9FA29A102764}" dt="2026-03-15T18:37:55.070" v="1277" actId="1076"/>
          <ac:picMkLst>
            <pc:docMk/>
            <pc:sldMk cId="29631116" sldId="305"/>
            <ac:picMk id="48" creationId="{740503B1-956F-143C-99C3-6C5065E4813C}"/>
          </ac:picMkLst>
        </pc:picChg>
        <pc:picChg chg="mod">
          <ac:chgData name="José Antonio Ramo Claver" userId="17ea5d249a2e55f3" providerId="LiveId" clId="{AFCD2E2C-5684-526F-803D-9FA29A102764}" dt="2026-03-15T18:37:48.238" v="1276" actId="1076"/>
          <ac:picMkLst>
            <pc:docMk/>
            <pc:sldMk cId="29631116" sldId="305"/>
            <ac:picMk id="51" creationId="{C056938C-D5B7-5327-9E40-5818DF18C977}"/>
          </ac:picMkLst>
        </pc:picChg>
      </pc:sldChg>
      <pc:sldChg chg="addSp modSp new mod modAnim">
        <pc:chgData name="José Antonio Ramo Claver" userId="17ea5d249a2e55f3" providerId="LiveId" clId="{AFCD2E2C-5684-526F-803D-9FA29A102764}" dt="2026-03-16T18:13:30.196" v="2771"/>
        <pc:sldMkLst>
          <pc:docMk/>
          <pc:sldMk cId="1283763488" sldId="306"/>
        </pc:sldMkLst>
        <pc:spChg chg="mod">
          <ac:chgData name="José Antonio Ramo Claver" userId="17ea5d249a2e55f3" providerId="LiveId" clId="{AFCD2E2C-5684-526F-803D-9FA29A102764}" dt="2026-03-16T18:13:30.196" v="2771"/>
          <ac:spMkLst>
            <pc:docMk/>
            <pc:sldMk cId="1283763488" sldId="306"/>
            <ac:spMk id="3" creationId="{38540588-9A0E-AE43-F2D8-5E1B7CD9E71E}"/>
          </ac:spMkLst>
        </pc:spChg>
        <pc:spChg chg="add mod">
          <ac:chgData name="José Antonio Ramo Claver" userId="17ea5d249a2e55f3" providerId="LiveId" clId="{AFCD2E2C-5684-526F-803D-9FA29A102764}" dt="2026-03-16T18:02:28.227" v="2558" actId="20577"/>
          <ac:spMkLst>
            <pc:docMk/>
            <pc:sldMk cId="1283763488" sldId="306"/>
            <ac:spMk id="5" creationId="{E6570599-317B-813C-34F3-6F5B29665809}"/>
          </ac:spMkLst>
        </pc:spChg>
        <pc:spChg chg="add mod">
          <ac:chgData name="José Antonio Ramo Claver" userId="17ea5d249a2e55f3" providerId="LiveId" clId="{AFCD2E2C-5684-526F-803D-9FA29A102764}" dt="2026-03-16T18:12:38.408" v="2762" actId="404"/>
          <ac:spMkLst>
            <pc:docMk/>
            <pc:sldMk cId="1283763488" sldId="306"/>
            <ac:spMk id="7" creationId="{31E4FE32-2B94-BD84-6234-07984A887686}"/>
          </ac:spMkLst>
        </pc:spChg>
        <pc:spChg chg="add mod">
          <ac:chgData name="José Antonio Ramo Claver" userId="17ea5d249a2e55f3" providerId="LiveId" clId="{AFCD2E2C-5684-526F-803D-9FA29A102764}" dt="2026-03-16T18:04:01.413" v="2595" actId="14100"/>
          <ac:spMkLst>
            <pc:docMk/>
            <pc:sldMk cId="1283763488" sldId="306"/>
            <ac:spMk id="8" creationId="{15DD0FC1-5623-35BF-41B3-078E4080263B}"/>
          </ac:spMkLst>
        </pc:spChg>
        <pc:spChg chg="add mod">
          <ac:chgData name="José Antonio Ramo Claver" userId="17ea5d249a2e55f3" providerId="LiveId" clId="{AFCD2E2C-5684-526F-803D-9FA29A102764}" dt="2026-03-16T18:12:07.809" v="2735" actId="14100"/>
          <ac:spMkLst>
            <pc:docMk/>
            <pc:sldMk cId="1283763488" sldId="306"/>
            <ac:spMk id="9" creationId="{ADF37451-10BE-7DE9-898D-207272564862}"/>
          </ac:spMkLst>
        </pc:spChg>
        <pc:spChg chg="add mod">
          <ac:chgData name="José Antonio Ramo Claver" userId="17ea5d249a2e55f3" providerId="LiveId" clId="{AFCD2E2C-5684-526F-803D-9FA29A102764}" dt="2026-03-16T18:04:01.413" v="2595" actId="14100"/>
          <ac:spMkLst>
            <pc:docMk/>
            <pc:sldMk cId="1283763488" sldId="306"/>
            <ac:spMk id="10" creationId="{C618BF39-7DBF-7BB4-BDC6-983C7DFE64E6}"/>
          </ac:spMkLst>
        </pc:spChg>
        <pc:spChg chg="add mod">
          <ac:chgData name="José Antonio Ramo Claver" userId="17ea5d249a2e55f3" providerId="LiveId" clId="{AFCD2E2C-5684-526F-803D-9FA29A102764}" dt="2026-03-16T18:13:06.533" v="2767" actId="1076"/>
          <ac:spMkLst>
            <pc:docMk/>
            <pc:sldMk cId="1283763488" sldId="306"/>
            <ac:spMk id="11" creationId="{174A0AE7-363A-4C70-0193-2BE09FB3D4E8}"/>
          </ac:spMkLst>
        </pc:spChg>
        <pc:spChg chg="add mod">
          <ac:chgData name="José Antonio Ramo Claver" userId="17ea5d249a2e55f3" providerId="LiveId" clId="{AFCD2E2C-5684-526F-803D-9FA29A102764}" dt="2026-03-16T18:12:34.667" v="2761" actId="1035"/>
          <ac:spMkLst>
            <pc:docMk/>
            <pc:sldMk cId="1283763488" sldId="306"/>
            <ac:spMk id="12" creationId="{80F1BDD7-B1FB-3B8A-ACBC-C34C55017440}"/>
          </ac:spMkLst>
        </pc:spChg>
        <pc:spChg chg="add mod">
          <ac:chgData name="José Antonio Ramo Claver" userId="17ea5d249a2e55f3" providerId="LiveId" clId="{AFCD2E2C-5684-526F-803D-9FA29A102764}" dt="2026-03-16T18:06:07.824" v="2648" actId="1076"/>
          <ac:spMkLst>
            <pc:docMk/>
            <pc:sldMk cId="1283763488" sldId="306"/>
            <ac:spMk id="17" creationId="{0EFC932A-C8E1-1ACE-D97F-ADA05FD348AF}"/>
          </ac:spMkLst>
        </pc:spChg>
        <pc:spChg chg="add mod">
          <ac:chgData name="José Antonio Ramo Claver" userId="17ea5d249a2e55f3" providerId="LiveId" clId="{AFCD2E2C-5684-526F-803D-9FA29A102764}" dt="2026-03-16T18:12:34.667" v="2761" actId="1035"/>
          <ac:spMkLst>
            <pc:docMk/>
            <pc:sldMk cId="1283763488" sldId="306"/>
            <ac:spMk id="20" creationId="{6C2B8393-2EA7-1240-146A-2F42A9743BD3}"/>
          </ac:spMkLst>
        </pc:spChg>
        <pc:grpChg chg="add mod">
          <ac:chgData name="José Antonio Ramo Claver" userId="17ea5d249a2e55f3" providerId="LiveId" clId="{AFCD2E2C-5684-526F-803D-9FA29A102764}" dt="2026-03-16T18:13:27.633" v="2769"/>
          <ac:grpSpMkLst>
            <pc:docMk/>
            <pc:sldMk cId="1283763488" sldId="306"/>
            <ac:grpSpMk id="2" creationId="{FFDD68FA-DF4D-C93D-CB69-545A21EAC37F}"/>
          </ac:grpSpMkLst>
        </pc:grpChg>
        <pc:grpChg chg="add mod">
          <ac:chgData name="José Antonio Ramo Claver" userId="17ea5d249a2e55f3" providerId="LiveId" clId="{AFCD2E2C-5684-526F-803D-9FA29A102764}" dt="2026-03-16T18:06:26.777" v="2657" actId="1076"/>
          <ac:grpSpMkLst>
            <pc:docMk/>
            <pc:sldMk cId="1283763488" sldId="306"/>
            <ac:grpSpMk id="18" creationId="{CF3B8BCD-E896-B760-3E62-E955F6F34AE5}"/>
          </ac:grpSpMkLst>
        </pc:grpChg>
        <pc:picChg chg="mod">
          <ac:chgData name="José Antonio Ramo Claver" userId="17ea5d249a2e55f3" providerId="LiveId" clId="{AFCD2E2C-5684-526F-803D-9FA29A102764}" dt="2026-03-16T18:13:27.633" v="2769"/>
          <ac:picMkLst>
            <pc:docMk/>
            <pc:sldMk cId="1283763488" sldId="306"/>
            <ac:picMk id="4" creationId="{1208DCA5-D5B9-B26C-E93A-476D3441E55E}"/>
          </ac:picMkLst>
        </pc:picChg>
        <pc:picChg chg="add mod">
          <ac:chgData name="José Antonio Ramo Claver" userId="17ea5d249a2e55f3" providerId="LiveId" clId="{AFCD2E2C-5684-526F-803D-9FA29A102764}" dt="2026-03-16T18:12:54.317" v="2766" actId="1035"/>
          <ac:picMkLst>
            <pc:docMk/>
            <pc:sldMk cId="1283763488" sldId="306"/>
            <ac:picMk id="14" creationId="{48B20653-BB9C-99AA-76C4-B9C1E9132F6E}"/>
          </ac:picMkLst>
        </pc:picChg>
        <pc:picChg chg="add mod">
          <ac:chgData name="José Antonio Ramo Claver" userId="17ea5d249a2e55f3" providerId="LiveId" clId="{AFCD2E2C-5684-526F-803D-9FA29A102764}" dt="2026-03-16T18:06:16.389" v="2655" actId="1035"/>
          <ac:picMkLst>
            <pc:docMk/>
            <pc:sldMk cId="1283763488" sldId="306"/>
            <ac:picMk id="16" creationId="{6701C7B5-AE5A-1B5D-9D39-8704105BCBEA}"/>
          </ac:picMkLst>
        </pc:picChg>
      </pc:sldChg>
      <pc:sldChg chg="addSp delSp modSp add mod modAnim">
        <pc:chgData name="José Antonio Ramo Claver" userId="17ea5d249a2e55f3" providerId="LiveId" clId="{AFCD2E2C-5684-526F-803D-9FA29A102764}" dt="2026-03-16T17:25:19.139" v="1948" actId="478"/>
        <pc:sldMkLst>
          <pc:docMk/>
          <pc:sldMk cId="949585627" sldId="307"/>
        </pc:sldMkLst>
        <pc:spChg chg="mod">
          <ac:chgData name="José Antonio Ramo Claver" userId="17ea5d249a2e55f3" providerId="LiveId" clId="{AFCD2E2C-5684-526F-803D-9FA29A102764}" dt="2026-03-15T18:59:16.741" v="1536" actId="6549"/>
          <ac:spMkLst>
            <pc:docMk/>
            <pc:sldMk cId="949585627" sldId="307"/>
            <ac:spMk id="2" creationId="{E11E46E2-226F-0972-D491-E3A2F35FDEB6}"/>
          </ac:spMkLst>
        </pc:spChg>
        <pc:spChg chg="add del mod">
          <ac:chgData name="José Antonio Ramo Claver" userId="17ea5d249a2e55f3" providerId="LiveId" clId="{AFCD2E2C-5684-526F-803D-9FA29A102764}" dt="2026-03-16T17:24:25.505" v="1943" actId="478"/>
          <ac:spMkLst>
            <pc:docMk/>
            <pc:sldMk cId="949585627" sldId="307"/>
            <ac:spMk id="3" creationId="{7C0EA02F-180D-3424-6EB2-C37A64196788}"/>
          </ac:spMkLst>
        </pc:spChg>
        <pc:spChg chg="add del mod">
          <ac:chgData name="José Antonio Ramo Claver" userId="17ea5d249a2e55f3" providerId="LiveId" clId="{AFCD2E2C-5684-526F-803D-9FA29A102764}" dt="2026-03-16T17:25:19.139" v="1948" actId="478"/>
          <ac:spMkLst>
            <pc:docMk/>
            <pc:sldMk cId="949585627" sldId="307"/>
            <ac:spMk id="4" creationId="{9C7824A9-BC43-B648-A12D-CFE6B8030DA5}"/>
          </ac:spMkLst>
        </pc:spChg>
        <pc:spChg chg="add mod">
          <ac:chgData name="José Antonio Ramo Claver" userId="17ea5d249a2e55f3" providerId="LiveId" clId="{AFCD2E2C-5684-526F-803D-9FA29A102764}" dt="2026-03-16T17:19:12.244" v="1835" actId="1076"/>
          <ac:spMkLst>
            <pc:docMk/>
            <pc:sldMk cId="949585627" sldId="307"/>
            <ac:spMk id="6" creationId="{9D127F26-0C61-0681-9F3A-B2C98B945AC8}"/>
          </ac:spMkLst>
        </pc:spChg>
        <pc:spChg chg="add mod">
          <ac:chgData name="José Antonio Ramo Claver" userId="17ea5d249a2e55f3" providerId="LiveId" clId="{AFCD2E2C-5684-526F-803D-9FA29A102764}" dt="2026-03-16T17:20:15.598" v="1849" actId="465"/>
          <ac:spMkLst>
            <pc:docMk/>
            <pc:sldMk cId="949585627" sldId="307"/>
            <ac:spMk id="7" creationId="{6C77EA85-60D1-0832-E319-80EF77FB87E3}"/>
          </ac:spMkLst>
        </pc:spChg>
        <pc:spChg chg="add mod">
          <ac:chgData name="José Antonio Ramo Claver" userId="17ea5d249a2e55f3" providerId="LiveId" clId="{AFCD2E2C-5684-526F-803D-9FA29A102764}" dt="2026-03-16T17:20:15.598" v="1849" actId="465"/>
          <ac:spMkLst>
            <pc:docMk/>
            <pc:sldMk cId="949585627" sldId="307"/>
            <ac:spMk id="8" creationId="{0407B800-3C8F-BA34-DACE-659FAA88887F}"/>
          </ac:spMkLst>
        </pc:spChg>
        <pc:spChg chg="add mod">
          <ac:chgData name="José Antonio Ramo Claver" userId="17ea5d249a2e55f3" providerId="LiveId" clId="{AFCD2E2C-5684-526F-803D-9FA29A102764}" dt="2026-03-16T17:19:31.121" v="1841" actId="20577"/>
          <ac:spMkLst>
            <pc:docMk/>
            <pc:sldMk cId="949585627" sldId="307"/>
            <ac:spMk id="9" creationId="{B8BDA93E-AFBA-D210-C998-D4599C72FBB5}"/>
          </ac:spMkLst>
        </pc:spChg>
        <pc:spChg chg="add mod">
          <ac:chgData name="José Antonio Ramo Claver" userId="17ea5d249a2e55f3" providerId="LiveId" clId="{AFCD2E2C-5684-526F-803D-9FA29A102764}" dt="2026-03-16T17:20:21.860" v="1850"/>
          <ac:spMkLst>
            <pc:docMk/>
            <pc:sldMk cId="949585627" sldId="307"/>
            <ac:spMk id="11" creationId="{D6CEBCB0-37C8-2911-35D3-59D4FEE6ECF4}"/>
          </ac:spMkLst>
        </pc:spChg>
        <pc:spChg chg="add mod">
          <ac:chgData name="José Antonio Ramo Claver" userId="17ea5d249a2e55f3" providerId="LiveId" clId="{AFCD2E2C-5684-526F-803D-9FA29A102764}" dt="2026-03-16T17:20:26.824" v="1851"/>
          <ac:spMkLst>
            <pc:docMk/>
            <pc:sldMk cId="949585627" sldId="307"/>
            <ac:spMk id="12" creationId="{98870570-B857-7627-F323-C41FDDBB0EA7}"/>
          </ac:spMkLst>
        </pc:spChg>
        <pc:spChg chg="add del mod">
          <ac:chgData name="José Antonio Ramo Claver" userId="17ea5d249a2e55f3" providerId="LiveId" clId="{AFCD2E2C-5684-526F-803D-9FA29A102764}" dt="2026-03-15T19:01:45.724" v="1547" actId="478"/>
          <ac:spMkLst>
            <pc:docMk/>
            <pc:sldMk cId="949585627" sldId="307"/>
            <ac:spMk id="13" creationId="{C2A0BB3F-DD37-4F88-A6AE-2B4539E674B3}"/>
          </ac:spMkLst>
        </pc:spChg>
        <pc:spChg chg="add mod">
          <ac:chgData name="José Antonio Ramo Claver" userId="17ea5d249a2e55f3" providerId="LiveId" clId="{AFCD2E2C-5684-526F-803D-9FA29A102764}" dt="2026-03-16T17:20:33.290" v="1852"/>
          <ac:spMkLst>
            <pc:docMk/>
            <pc:sldMk cId="949585627" sldId="307"/>
            <ac:spMk id="14" creationId="{B878BA74-48EF-CECD-DFC5-1C9B4D00057C}"/>
          </ac:spMkLst>
        </pc:spChg>
        <pc:spChg chg="add mod">
          <ac:chgData name="José Antonio Ramo Claver" userId="17ea5d249a2e55f3" providerId="LiveId" clId="{AFCD2E2C-5684-526F-803D-9FA29A102764}" dt="2026-03-16T17:20:39.032" v="1853"/>
          <ac:spMkLst>
            <pc:docMk/>
            <pc:sldMk cId="949585627" sldId="307"/>
            <ac:spMk id="15" creationId="{E2C968AD-7E48-D62D-EF11-71184EA818FA}"/>
          </ac:spMkLst>
        </pc:spChg>
        <pc:spChg chg="add mod">
          <ac:chgData name="José Antonio Ramo Claver" userId="17ea5d249a2e55f3" providerId="LiveId" clId="{AFCD2E2C-5684-526F-803D-9FA29A102764}" dt="2026-03-16T17:20:43.969" v="1854"/>
          <ac:spMkLst>
            <pc:docMk/>
            <pc:sldMk cId="949585627" sldId="307"/>
            <ac:spMk id="16" creationId="{5761E9BE-9D19-C475-2371-5E9D35C83FCA}"/>
          </ac:spMkLst>
        </pc:spChg>
        <pc:spChg chg="mod">
          <ac:chgData name="José Antonio Ramo Claver" userId="17ea5d249a2e55f3" providerId="LiveId" clId="{AFCD2E2C-5684-526F-803D-9FA29A102764}" dt="2026-03-15T18:59:24.866" v="1546" actId="20577"/>
          <ac:spMkLst>
            <pc:docMk/>
            <pc:sldMk cId="949585627" sldId="307"/>
            <ac:spMk id="17" creationId="{213AEB25-8C82-1307-05C3-74C4F9455AA4}"/>
          </ac:spMkLst>
        </pc:spChg>
        <pc:spChg chg="add del mod">
          <ac:chgData name="José Antonio Ramo Claver" userId="17ea5d249a2e55f3" providerId="LiveId" clId="{AFCD2E2C-5684-526F-803D-9FA29A102764}" dt="2026-03-16T17:19:57.828" v="1847" actId="478"/>
          <ac:spMkLst>
            <pc:docMk/>
            <pc:sldMk cId="949585627" sldId="307"/>
            <ac:spMk id="19" creationId="{B1C138C3-2CB7-8924-F55E-B4A642B6F5A1}"/>
          </ac:spMkLst>
        </pc:spChg>
        <pc:spChg chg="add mod">
          <ac:chgData name="José Antonio Ramo Claver" userId="17ea5d249a2e55f3" providerId="LiveId" clId="{AFCD2E2C-5684-526F-803D-9FA29A102764}" dt="2026-03-16T17:22:07.488" v="1895" actId="1076"/>
          <ac:spMkLst>
            <pc:docMk/>
            <pc:sldMk cId="949585627" sldId="307"/>
            <ac:spMk id="20" creationId="{74D3FEB3-D7A5-DDE4-A05D-EBE31C84FA08}"/>
          </ac:spMkLst>
        </pc:spChg>
        <pc:spChg chg="add mod">
          <ac:chgData name="José Antonio Ramo Claver" userId="17ea5d249a2e55f3" providerId="LiveId" clId="{AFCD2E2C-5684-526F-803D-9FA29A102764}" dt="2026-03-16T17:22:48.193" v="1909" actId="20577"/>
          <ac:spMkLst>
            <pc:docMk/>
            <pc:sldMk cId="949585627" sldId="307"/>
            <ac:spMk id="21" creationId="{56ADB7BD-34D5-C6B8-F30E-9E468254001D}"/>
          </ac:spMkLst>
        </pc:spChg>
        <pc:spChg chg="add mod">
          <ac:chgData name="José Antonio Ramo Claver" userId="17ea5d249a2e55f3" providerId="LiveId" clId="{AFCD2E2C-5684-526F-803D-9FA29A102764}" dt="2026-03-16T17:23:17.853" v="1922" actId="1035"/>
          <ac:spMkLst>
            <pc:docMk/>
            <pc:sldMk cId="949585627" sldId="307"/>
            <ac:spMk id="22" creationId="{86276C51-FF27-2076-0F83-7AE6E488C2A6}"/>
          </ac:spMkLst>
        </pc:spChg>
        <pc:spChg chg="add mod">
          <ac:chgData name="José Antonio Ramo Claver" userId="17ea5d249a2e55f3" providerId="LiveId" clId="{AFCD2E2C-5684-526F-803D-9FA29A102764}" dt="2026-03-16T17:24:10.760" v="1941" actId="20577"/>
          <ac:spMkLst>
            <pc:docMk/>
            <pc:sldMk cId="949585627" sldId="307"/>
            <ac:spMk id="23" creationId="{CA8C4274-5FD0-3E33-9008-02039778CB14}"/>
          </ac:spMkLst>
        </pc:spChg>
        <pc:spChg chg="add mod">
          <ac:chgData name="José Antonio Ramo Claver" userId="17ea5d249a2e55f3" providerId="LiveId" clId="{AFCD2E2C-5684-526F-803D-9FA29A102764}" dt="2026-03-16T17:24:23.275" v="1942" actId="1076"/>
          <ac:spMkLst>
            <pc:docMk/>
            <pc:sldMk cId="949585627" sldId="307"/>
            <ac:spMk id="24" creationId="{93EEA0B0-219D-F29B-95A9-E0EDEE3BD4B4}"/>
          </ac:spMkLst>
        </pc:spChg>
      </pc:sldChg>
      <pc:sldChg chg="addSp delSp modSp add mod ord delAnim modAnim">
        <pc:chgData name="José Antonio Ramo Claver" userId="17ea5d249a2e55f3" providerId="LiveId" clId="{AFCD2E2C-5684-526F-803D-9FA29A102764}" dt="2026-03-16T17:47:00.696" v="2291" actId="20578"/>
        <pc:sldMkLst>
          <pc:docMk/>
          <pc:sldMk cId="539132654" sldId="308"/>
        </pc:sldMkLst>
        <pc:spChg chg="mod">
          <ac:chgData name="José Antonio Ramo Claver" userId="17ea5d249a2e55f3" providerId="LiveId" clId="{AFCD2E2C-5684-526F-803D-9FA29A102764}" dt="2026-03-16T17:26:30.706" v="2005" actId="20577"/>
          <ac:spMkLst>
            <pc:docMk/>
            <pc:sldMk cId="539132654" sldId="308"/>
            <ac:spMk id="3" creationId="{B09B341A-1564-DAE2-F995-9C88E2A12211}"/>
          </ac:spMkLst>
        </pc:spChg>
        <pc:spChg chg="del">
          <ac:chgData name="José Antonio Ramo Claver" userId="17ea5d249a2e55f3" providerId="LiveId" clId="{AFCD2E2C-5684-526F-803D-9FA29A102764}" dt="2026-03-16T17:26:54.515" v="2006" actId="478"/>
          <ac:spMkLst>
            <pc:docMk/>
            <pc:sldMk cId="539132654" sldId="308"/>
            <ac:spMk id="5" creationId="{8AA3E673-9F9F-7EA3-7A3F-A352A673BFBE}"/>
          </ac:spMkLst>
        </pc:spChg>
        <pc:spChg chg="del">
          <ac:chgData name="José Antonio Ramo Claver" userId="17ea5d249a2e55f3" providerId="LiveId" clId="{AFCD2E2C-5684-526F-803D-9FA29A102764}" dt="2026-03-16T17:26:54.515" v="2006" actId="478"/>
          <ac:spMkLst>
            <pc:docMk/>
            <pc:sldMk cId="539132654" sldId="308"/>
            <ac:spMk id="7" creationId="{D91C13D2-BF8B-91D1-0E7B-18ABD4909898}"/>
          </ac:spMkLst>
        </pc:spChg>
        <pc:spChg chg="del mod topLvl">
          <ac:chgData name="José Antonio Ramo Claver" userId="17ea5d249a2e55f3" providerId="LiveId" clId="{AFCD2E2C-5684-526F-803D-9FA29A102764}" dt="2026-03-16T17:27:37.736" v="2016" actId="478"/>
          <ac:spMkLst>
            <pc:docMk/>
            <pc:sldMk cId="539132654" sldId="308"/>
            <ac:spMk id="8" creationId="{D8A0B398-F0CA-EDC2-AC8E-7236A1738891}"/>
          </ac:spMkLst>
        </pc:spChg>
        <pc:spChg chg="mod topLvl">
          <ac:chgData name="José Antonio Ramo Claver" userId="17ea5d249a2e55f3" providerId="LiveId" clId="{AFCD2E2C-5684-526F-803D-9FA29A102764}" dt="2026-03-16T17:35:29.817" v="2144"/>
          <ac:spMkLst>
            <pc:docMk/>
            <pc:sldMk cId="539132654" sldId="308"/>
            <ac:spMk id="9" creationId="{76B0FE48-B6F8-C4F9-67BF-A901281F7879}"/>
          </ac:spMkLst>
        </pc:spChg>
        <pc:spChg chg="del">
          <ac:chgData name="José Antonio Ramo Claver" userId="17ea5d249a2e55f3" providerId="LiveId" clId="{AFCD2E2C-5684-526F-803D-9FA29A102764}" dt="2026-03-16T17:26:54.515" v="2006" actId="478"/>
          <ac:spMkLst>
            <pc:docMk/>
            <pc:sldMk cId="539132654" sldId="308"/>
            <ac:spMk id="13" creationId="{87FC0391-AF75-66B7-32CF-7CD8C0554CA6}"/>
          </ac:spMkLst>
        </pc:spChg>
        <pc:spChg chg="mod">
          <ac:chgData name="José Antonio Ramo Claver" userId="17ea5d249a2e55f3" providerId="LiveId" clId="{AFCD2E2C-5684-526F-803D-9FA29A102764}" dt="2026-03-16T17:35:23.400" v="2143" actId="20577"/>
          <ac:spMkLst>
            <pc:docMk/>
            <pc:sldMk cId="539132654" sldId="308"/>
            <ac:spMk id="14" creationId="{43F8D576-D749-DDED-D1EA-3FEC205F8F1D}"/>
          </ac:spMkLst>
        </pc:spChg>
        <pc:spChg chg="del">
          <ac:chgData name="José Antonio Ramo Claver" userId="17ea5d249a2e55f3" providerId="LiveId" clId="{AFCD2E2C-5684-526F-803D-9FA29A102764}" dt="2026-03-16T17:26:54.515" v="2006" actId="478"/>
          <ac:spMkLst>
            <pc:docMk/>
            <pc:sldMk cId="539132654" sldId="308"/>
            <ac:spMk id="15" creationId="{989C5DDB-7AFD-A827-2251-349674945D0F}"/>
          </ac:spMkLst>
        </pc:spChg>
        <pc:spChg chg="mod">
          <ac:chgData name="José Antonio Ramo Claver" userId="17ea5d249a2e55f3" providerId="LiveId" clId="{AFCD2E2C-5684-526F-803D-9FA29A102764}" dt="2026-03-16T17:44:16.456" v="2257" actId="14100"/>
          <ac:spMkLst>
            <pc:docMk/>
            <pc:sldMk cId="539132654" sldId="308"/>
            <ac:spMk id="16" creationId="{6BB43053-C13F-3895-411B-FEB71A2133E7}"/>
          </ac:spMkLst>
        </pc:spChg>
        <pc:spChg chg="mod">
          <ac:chgData name="José Antonio Ramo Claver" userId="17ea5d249a2e55f3" providerId="LiveId" clId="{AFCD2E2C-5684-526F-803D-9FA29A102764}" dt="2026-03-16T17:26:09.100" v="1958" actId="6549"/>
          <ac:spMkLst>
            <pc:docMk/>
            <pc:sldMk cId="539132654" sldId="308"/>
            <ac:spMk id="17" creationId="{98422420-AEA2-5E29-36D4-633AA2A0BD21}"/>
          </ac:spMkLst>
        </pc:spChg>
        <pc:spChg chg="del">
          <ac:chgData name="José Antonio Ramo Claver" userId="17ea5d249a2e55f3" providerId="LiveId" clId="{AFCD2E2C-5684-526F-803D-9FA29A102764}" dt="2026-03-16T17:26:54.515" v="2006" actId="478"/>
          <ac:spMkLst>
            <pc:docMk/>
            <pc:sldMk cId="539132654" sldId="308"/>
            <ac:spMk id="21" creationId="{7AB3F6D3-FB5C-1F15-56F3-D79695D81845}"/>
          </ac:spMkLst>
        </pc:spChg>
        <pc:spChg chg="del">
          <ac:chgData name="José Antonio Ramo Claver" userId="17ea5d249a2e55f3" providerId="LiveId" clId="{AFCD2E2C-5684-526F-803D-9FA29A102764}" dt="2026-03-16T17:26:54.515" v="2006" actId="478"/>
          <ac:spMkLst>
            <pc:docMk/>
            <pc:sldMk cId="539132654" sldId="308"/>
            <ac:spMk id="22" creationId="{0066C01E-2E51-27EA-613F-511E409288A7}"/>
          </ac:spMkLst>
        </pc:spChg>
        <pc:spChg chg="del">
          <ac:chgData name="José Antonio Ramo Claver" userId="17ea5d249a2e55f3" providerId="LiveId" clId="{AFCD2E2C-5684-526F-803D-9FA29A102764}" dt="2026-03-16T17:26:54.515" v="2006" actId="478"/>
          <ac:spMkLst>
            <pc:docMk/>
            <pc:sldMk cId="539132654" sldId="308"/>
            <ac:spMk id="23" creationId="{B3D3465A-7BFD-3A2B-0AD9-C79FDE57118D}"/>
          </ac:spMkLst>
        </pc:spChg>
        <pc:spChg chg="del">
          <ac:chgData name="José Antonio Ramo Claver" userId="17ea5d249a2e55f3" providerId="LiveId" clId="{AFCD2E2C-5684-526F-803D-9FA29A102764}" dt="2026-03-16T17:26:54.515" v="2006" actId="478"/>
          <ac:spMkLst>
            <pc:docMk/>
            <pc:sldMk cId="539132654" sldId="308"/>
            <ac:spMk id="24" creationId="{55AD16A8-8D45-1EBD-E100-4F33FB067E08}"/>
          </ac:spMkLst>
        </pc:spChg>
        <pc:spChg chg="del">
          <ac:chgData name="José Antonio Ramo Claver" userId="17ea5d249a2e55f3" providerId="LiveId" clId="{AFCD2E2C-5684-526F-803D-9FA29A102764}" dt="2026-03-16T17:26:54.515" v="2006" actId="478"/>
          <ac:spMkLst>
            <pc:docMk/>
            <pc:sldMk cId="539132654" sldId="308"/>
            <ac:spMk id="25" creationId="{6A241E88-14F7-00B8-7E53-4CF72DC02880}"/>
          </ac:spMkLst>
        </pc:spChg>
        <pc:spChg chg="mod">
          <ac:chgData name="José Antonio Ramo Claver" userId="17ea5d249a2e55f3" providerId="LiveId" clId="{AFCD2E2C-5684-526F-803D-9FA29A102764}" dt="2026-03-16T17:33:01.383" v="2107" actId="404"/>
          <ac:spMkLst>
            <pc:docMk/>
            <pc:sldMk cId="539132654" sldId="308"/>
            <ac:spMk id="28" creationId="{E1E76F61-97E0-9732-A7AA-85409D3BB63C}"/>
          </ac:spMkLst>
        </pc:spChg>
        <pc:spChg chg="del">
          <ac:chgData name="José Antonio Ramo Claver" userId="17ea5d249a2e55f3" providerId="LiveId" clId="{AFCD2E2C-5684-526F-803D-9FA29A102764}" dt="2026-03-16T17:26:54.515" v="2006" actId="478"/>
          <ac:spMkLst>
            <pc:docMk/>
            <pc:sldMk cId="539132654" sldId="308"/>
            <ac:spMk id="32" creationId="{E0895DEC-EB5E-9B56-1F64-DFCB80EAB38E}"/>
          </ac:spMkLst>
        </pc:spChg>
        <pc:spChg chg="mod">
          <ac:chgData name="José Antonio Ramo Claver" userId="17ea5d249a2e55f3" providerId="LiveId" clId="{AFCD2E2C-5684-526F-803D-9FA29A102764}" dt="2026-03-16T17:30:34.346" v="2060" actId="14100"/>
          <ac:spMkLst>
            <pc:docMk/>
            <pc:sldMk cId="539132654" sldId="308"/>
            <ac:spMk id="33" creationId="{FFD5C606-CF74-F76E-0831-7F4EAF354A3B}"/>
          </ac:spMkLst>
        </pc:spChg>
        <pc:spChg chg="mod">
          <ac:chgData name="José Antonio Ramo Claver" userId="17ea5d249a2e55f3" providerId="LiveId" clId="{AFCD2E2C-5684-526F-803D-9FA29A102764}" dt="2026-03-16T17:30:30.738" v="2059" actId="14100"/>
          <ac:spMkLst>
            <pc:docMk/>
            <pc:sldMk cId="539132654" sldId="308"/>
            <ac:spMk id="34" creationId="{0B17F79B-C842-8885-C971-93FC61A7289A}"/>
          </ac:spMkLst>
        </pc:spChg>
        <pc:spChg chg="add mod">
          <ac:chgData name="José Antonio Ramo Claver" userId="17ea5d249a2e55f3" providerId="LiveId" clId="{AFCD2E2C-5684-526F-803D-9FA29A102764}" dt="2026-03-16T17:38:00.707" v="2178" actId="14100"/>
          <ac:spMkLst>
            <pc:docMk/>
            <pc:sldMk cId="539132654" sldId="308"/>
            <ac:spMk id="40" creationId="{311B7952-16FE-930B-DD0B-63F79392051D}"/>
          </ac:spMkLst>
        </pc:spChg>
        <pc:spChg chg="mod">
          <ac:chgData name="José Antonio Ramo Claver" userId="17ea5d249a2e55f3" providerId="LiveId" clId="{AFCD2E2C-5684-526F-803D-9FA29A102764}" dt="2026-03-16T17:33:08.728" v="2109" actId="404"/>
          <ac:spMkLst>
            <pc:docMk/>
            <pc:sldMk cId="539132654" sldId="308"/>
            <ac:spMk id="44" creationId="{BF894FEA-60FE-8271-B415-2306002709D8}"/>
          </ac:spMkLst>
        </pc:spChg>
        <pc:spChg chg="mod">
          <ac:chgData name="José Antonio Ramo Claver" userId="17ea5d249a2e55f3" providerId="LiveId" clId="{AFCD2E2C-5684-526F-803D-9FA29A102764}" dt="2026-03-16T17:31:13.709" v="2068" actId="1076"/>
          <ac:spMkLst>
            <pc:docMk/>
            <pc:sldMk cId="539132654" sldId="308"/>
            <ac:spMk id="46" creationId="{992D3AF5-B64A-238F-BD17-FB04439F9029}"/>
          </ac:spMkLst>
        </pc:spChg>
        <pc:spChg chg="mod">
          <ac:chgData name="José Antonio Ramo Claver" userId="17ea5d249a2e55f3" providerId="LiveId" clId="{AFCD2E2C-5684-526F-803D-9FA29A102764}" dt="2026-03-16T17:30:42.183" v="2062"/>
          <ac:spMkLst>
            <pc:docMk/>
            <pc:sldMk cId="539132654" sldId="308"/>
            <ac:spMk id="47" creationId="{5389DEAF-9576-9469-2F1D-9766ED7B3151}"/>
          </ac:spMkLst>
        </pc:spChg>
        <pc:spChg chg="mod">
          <ac:chgData name="José Antonio Ramo Claver" userId="17ea5d249a2e55f3" providerId="LiveId" clId="{AFCD2E2C-5684-526F-803D-9FA29A102764}" dt="2026-03-16T17:44:22.530" v="2258" actId="1076"/>
          <ac:spMkLst>
            <pc:docMk/>
            <pc:sldMk cId="539132654" sldId="308"/>
            <ac:spMk id="53" creationId="{8BD99432-A503-68AD-D6B3-642129D3D20E}"/>
          </ac:spMkLst>
        </pc:spChg>
        <pc:spChg chg="mod">
          <ac:chgData name="José Antonio Ramo Claver" userId="17ea5d249a2e55f3" providerId="LiveId" clId="{AFCD2E2C-5684-526F-803D-9FA29A102764}" dt="2026-03-16T17:34:45.799" v="2130" actId="14"/>
          <ac:spMkLst>
            <pc:docMk/>
            <pc:sldMk cId="539132654" sldId="308"/>
            <ac:spMk id="57" creationId="{E89E6F17-0E56-D2A2-2A06-792FA40EB0FC}"/>
          </ac:spMkLst>
        </pc:spChg>
        <pc:spChg chg="mod">
          <ac:chgData name="José Antonio Ramo Claver" userId="17ea5d249a2e55f3" providerId="LiveId" clId="{AFCD2E2C-5684-526F-803D-9FA29A102764}" dt="2026-03-16T17:45:19.317" v="2287" actId="14100"/>
          <ac:spMkLst>
            <pc:docMk/>
            <pc:sldMk cId="539132654" sldId="308"/>
            <ac:spMk id="58" creationId="{7F9442FC-1A78-ACC5-5158-DB94EB602563}"/>
          </ac:spMkLst>
        </pc:spChg>
        <pc:spChg chg="mod">
          <ac:chgData name="José Antonio Ramo Claver" userId="17ea5d249a2e55f3" providerId="LiveId" clId="{AFCD2E2C-5684-526F-803D-9FA29A102764}" dt="2026-03-16T17:35:14.232" v="2132"/>
          <ac:spMkLst>
            <pc:docMk/>
            <pc:sldMk cId="539132654" sldId="308"/>
            <ac:spMk id="63" creationId="{CC22D943-AC34-14E0-4097-9410C021BD81}"/>
          </ac:spMkLst>
        </pc:spChg>
        <pc:spChg chg="mod">
          <ac:chgData name="José Antonio Ramo Claver" userId="17ea5d249a2e55f3" providerId="LiveId" clId="{AFCD2E2C-5684-526F-803D-9FA29A102764}" dt="2026-03-16T17:35:14.232" v="2132"/>
          <ac:spMkLst>
            <pc:docMk/>
            <pc:sldMk cId="539132654" sldId="308"/>
            <ac:spMk id="67" creationId="{1FE36303-AB8B-8928-68E8-0C6A89766D3F}"/>
          </ac:spMkLst>
        </pc:spChg>
        <pc:spChg chg="mod">
          <ac:chgData name="José Antonio Ramo Claver" userId="17ea5d249a2e55f3" providerId="LiveId" clId="{AFCD2E2C-5684-526F-803D-9FA29A102764}" dt="2026-03-16T17:35:14.232" v="2132"/>
          <ac:spMkLst>
            <pc:docMk/>
            <pc:sldMk cId="539132654" sldId="308"/>
            <ac:spMk id="68" creationId="{56931F7F-A0C0-B8E3-8219-6E5C03564DC1}"/>
          </ac:spMkLst>
        </pc:spChg>
        <pc:spChg chg="mod topLvl">
          <ac:chgData name="José Antonio Ramo Claver" userId="17ea5d249a2e55f3" providerId="LiveId" clId="{AFCD2E2C-5684-526F-803D-9FA29A102764}" dt="2026-03-16T17:38:14.332" v="2181" actId="165"/>
          <ac:spMkLst>
            <pc:docMk/>
            <pc:sldMk cId="539132654" sldId="308"/>
            <ac:spMk id="75" creationId="{DE3B1C14-F9E7-7780-9973-A65A33B955D3}"/>
          </ac:spMkLst>
        </pc:spChg>
        <pc:spChg chg="mod topLvl">
          <ac:chgData name="José Antonio Ramo Claver" userId="17ea5d249a2e55f3" providerId="LiveId" clId="{AFCD2E2C-5684-526F-803D-9FA29A102764}" dt="2026-03-16T17:38:14.332" v="2181" actId="165"/>
          <ac:spMkLst>
            <pc:docMk/>
            <pc:sldMk cId="539132654" sldId="308"/>
            <ac:spMk id="76" creationId="{4D295F2F-6E0A-99DB-BD73-3355F65409B9}"/>
          </ac:spMkLst>
        </pc:spChg>
        <pc:spChg chg="mod topLvl">
          <ac:chgData name="José Antonio Ramo Claver" userId="17ea5d249a2e55f3" providerId="LiveId" clId="{AFCD2E2C-5684-526F-803D-9FA29A102764}" dt="2026-03-16T17:38:14.332" v="2181" actId="165"/>
          <ac:spMkLst>
            <pc:docMk/>
            <pc:sldMk cId="539132654" sldId="308"/>
            <ac:spMk id="77" creationId="{47312560-71FC-B092-9CA3-5759E7C97BAA}"/>
          </ac:spMkLst>
        </pc:spChg>
        <pc:spChg chg="del mod">
          <ac:chgData name="José Antonio Ramo Claver" userId="17ea5d249a2e55f3" providerId="LiveId" clId="{AFCD2E2C-5684-526F-803D-9FA29A102764}" dt="2026-03-16T17:37:06.445" v="2160" actId="478"/>
          <ac:spMkLst>
            <pc:docMk/>
            <pc:sldMk cId="539132654" sldId="308"/>
            <ac:spMk id="78" creationId="{C2436736-3000-A1FF-86E9-D36484F040E7}"/>
          </ac:spMkLst>
        </pc:spChg>
        <pc:spChg chg="del mod">
          <ac:chgData name="José Antonio Ramo Claver" userId="17ea5d249a2e55f3" providerId="LiveId" clId="{AFCD2E2C-5684-526F-803D-9FA29A102764}" dt="2026-03-16T17:37:07.096" v="2161" actId="478"/>
          <ac:spMkLst>
            <pc:docMk/>
            <pc:sldMk cId="539132654" sldId="308"/>
            <ac:spMk id="79" creationId="{13EEA3A4-7D4F-26F8-441F-A7BF50719370}"/>
          </ac:spMkLst>
        </pc:spChg>
        <pc:spChg chg="del mod">
          <ac:chgData name="José Antonio Ramo Claver" userId="17ea5d249a2e55f3" providerId="LiveId" clId="{AFCD2E2C-5684-526F-803D-9FA29A102764}" dt="2026-03-16T17:37:05.425" v="2159" actId="478"/>
          <ac:spMkLst>
            <pc:docMk/>
            <pc:sldMk cId="539132654" sldId="308"/>
            <ac:spMk id="80" creationId="{5DF16AB0-BA18-A2B2-CE1C-096AF00BE096}"/>
          </ac:spMkLst>
        </pc:spChg>
        <pc:spChg chg="mod">
          <ac:chgData name="José Antonio Ramo Claver" userId="17ea5d249a2e55f3" providerId="LiveId" clId="{AFCD2E2C-5684-526F-803D-9FA29A102764}" dt="2026-03-16T17:41:37.461" v="2217" actId="14100"/>
          <ac:spMkLst>
            <pc:docMk/>
            <pc:sldMk cId="539132654" sldId="308"/>
            <ac:spMk id="87" creationId="{A3C1FDD9-B3FD-3E57-811B-05472E9CA3A2}"/>
          </ac:spMkLst>
        </pc:spChg>
        <pc:spChg chg="mod">
          <ac:chgData name="José Antonio Ramo Claver" userId="17ea5d249a2e55f3" providerId="LiveId" clId="{AFCD2E2C-5684-526F-803D-9FA29A102764}" dt="2026-03-16T17:44:44.423" v="2265" actId="14100"/>
          <ac:spMkLst>
            <pc:docMk/>
            <pc:sldMk cId="539132654" sldId="308"/>
            <ac:spMk id="89" creationId="{27B9C6A9-C13C-CF17-C4BF-07A294E19366}"/>
          </ac:spMkLst>
        </pc:spChg>
        <pc:spChg chg="mod">
          <ac:chgData name="José Antonio Ramo Claver" userId="17ea5d249a2e55f3" providerId="LiveId" clId="{AFCD2E2C-5684-526F-803D-9FA29A102764}" dt="2026-03-16T17:41:40.532" v="2218" actId="14100"/>
          <ac:spMkLst>
            <pc:docMk/>
            <pc:sldMk cId="539132654" sldId="308"/>
            <ac:spMk id="90" creationId="{D5718A4E-4B35-0FCF-DDD7-7806B7CADE92}"/>
          </ac:spMkLst>
        </pc:spChg>
        <pc:spChg chg="add del mod">
          <ac:chgData name="José Antonio Ramo Claver" userId="17ea5d249a2e55f3" providerId="LiveId" clId="{AFCD2E2C-5684-526F-803D-9FA29A102764}" dt="2026-03-16T17:41:54.128" v="2224" actId="478"/>
          <ac:spMkLst>
            <pc:docMk/>
            <pc:sldMk cId="539132654" sldId="308"/>
            <ac:spMk id="94" creationId="{6E143D86-FF5A-68DD-7CAE-C0E1F8851E84}"/>
          </ac:spMkLst>
        </pc:spChg>
        <pc:spChg chg="mod">
          <ac:chgData name="José Antonio Ramo Claver" userId="17ea5d249a2e55f3" providerId="LiveId" clId="{AFCD2E2C-5684-526F-803D-9FA29A102764}" dt="2026-03-16T17:42:25.834" v="2230" actId="14100"/>
          <ac:spMkLst>
            <pc:docMk/>
            <pc:sldMk cId="539132654" sldId="308"/>
            <ac:spMk id="98" creationId="{70DF90D7-B2CD-D5DB-531B-D46D083C66AE}"/>
          </ac:spMkLst>
        </pc:spChg>
        <pc:spChg chg="mod">
          <ac:chgData name="José Antonio Ramo Claver" userId="17ea5d249a2e55f3" providerId="LiveId" clId="{AFCD2E2C-5684-526F-803D-9FA29A102764}" dt="2026-03-16T17:42:20.765" v="2228" actId="14100"/>
          <ac:spMkLst>
            <pc:docMk/>
            <pc:sldMk cId="539132654" sldId="308"/>
            <ac:spMk id="100" creationId="{2C45E543-3E86-D977-9558-A2D73C00F657}"/>
          </ac:spMkLst>
        </pc:spChg>
        <pc:spChg chg="mod">
          <ac:chgData name="José Antonio Ramo Claver" userId="17ea5d249a2e55f3" providerId="LiveId" clId="{AFCD2E2C-5684-526F-803D-9FA29A102764}" dt="2026-03-16T17:42:29.282" v="2231" actId="14100"/>
          <ac:spMkLst>
            <pc:docMk/>
            <pc:sldMk cId="539132654" sldId="308"/>
            <ac:spMk id="101" creationId="{02CE3B03-FF8E-3CC3-B04A-8F754EC731BB}"/>
          </ac:spMkLst>
        </pc:spChg>
        <pc:grpChg chg="add del mod">
          <ac:chgData name="José Antonio Ramo Claver" userId="17ea5d249a2e55f3" providerId="LiveId" clId="{AFCD2E2C-5684-526F-803D-9FA29A102764}" dt="2026-03-16T17:27:11.204" v="2008" actId="165"/>
          <ac:grpSpMkLst>
            <pc:docMk/>
            <pc:sldMk cId="539132654" sldId="308"/>
            <ac:grpSpMk id="2" creationId="{E08660CB-5491-0705-C71B-B65EE3F822A9}"/>
          </ac:grpSpMkLst>
        </pc:grpChg>
        <pc:grpChg chg="mod topLvl">
          <ac:chgData name="José Antonio Ramo Claver" userId="17ea5d249a2e55f3" providerId="LiveId" clId="{AFCD2E2C-5684-526F-803D-9FA29A102764}" dt="2026-03-16T17:27:11.204" v="2008" actId="165"/>
          <ac:grpSpMkLst>
            <pc:docMk/>
            <pc:sldMk cId="539132654" sldId="308"/>
            <ac:grpSpMk id="4" creationId="{2A4ABB71-4C77-350C-EBE2-100BB6278B32}"/>
          </ac:grpSpMkLst>
        </pc:grpChg>
        <pc:grpChg chg="add del mod">
          <ac:chgData name="José Antonio Ramo Claver" userId="17ea5d249a2e55f3" providerId="LiveId" clId="{AFCD2E2C-5684-526F-803D-9FA29A102764}" dt="2026-03-16T17:35:33.036" v="2145" actId="478"/>
          <ac:grpSpMkLst>
            <pc:docMk/>
            <pc:sldMk cId="539132654" sldId="308"/>
            <ac:grpSpMk id="20" creationId="{DABE7697-9D6B-22F6-9607-3069B6C2B812}"/>
          </ac:grpSpMkLst>
        </pc:grpChg>
        <pc:grpChg chg="add mod">
          <ac:chgData name="José Antonio Ramo Claver" userId="17ea5d249a2e55f3" providerId="LiveId" clId="{AFCD2E2C-5684-526F-803D-9FA29A102764}" dt="2026-03-16T17:35:17.860" v="2133" actId="1076"/>
          <ac:grpSpMkLst>
            <pc:docMk/>
            <pc:sldMk cId="539132654" sldId="308"/>
            <ac:grpSpMk id="26" creationId="{3E4ABA06-7B56-A12E-5AE8-ED8DE4297BF4}"/>
          </ac:grpSpMkLst>
        </pc:grpChg>
        <pc:grpChg chg="add mod topLvl">
          <ac:chgData name="José Antonio Ramo Claver" userId="17ea5d249a2e55f3" providerId="LiveId" clId="{AFCD2E2C-5684-526F-803D-9FA29A102764}" dt="2026-03-16T17:38:14.332" v="2181" actId="165"/>
          <ac:grpSpMkLst>
            <pc:docMk/>
            <pc:sldMk cId="539132654" sldId="308"/>
            <ac:grpSpMk id="27" creationId="{1C5E8569-C3AD-0575-5A8E-7536EA1644C5}"/>
          </ac:grpSpMkLst>
        </pc:grpChg>
        <pc:grpChg chg="del mod">
          <ac:chgData name="José Antonio Ramo Claver" userId="17ea5d249a2e55f3" providerId="LiveId" clId="{AFCD2E2C-5684-526F-803D-9FA29A102764}" dt="2026-03-16T17:28:39.477" v="2042" actId="478"/>
          <ac:grpSpMkLst>
            <pc:docMk/>
            <pc:sldMk cId="539132654" sldId="308"/>
            <ac:grpSpMk id="29" creationId="{D89B72CD-E133-A899-5C9A-CF9620BA20C9}"/>
          </ac:grpSpMkLst>
        </pc:grpChg>
        <pc:grpChg chg="mod">
          <ac:chgData name="José Antonio Ramo Claver" userId="17ea5d249a2e55f3" providerId="LiveId" clId="{AFCD2E2C-5684-526F-803D-9FA29A102764}" dt="2026-03-16T17:28:20.559" v="2029"/>
          <ac:grpSpMkLst>
            <pc:docMk/>
            <pc:sldMk cId="539132654" sldId="308"/>
            <ac:grpSpMk id="30" creationId="{57E2E82A-26CD-ED87-A943-CE853EBFE460}"/>
          </ac:grpSpMkLst>
        </pc:grpChg>
        <pc:grpChg chg="add mod topLvl">
          <ac:chgData name="José Antonio Ramo Claver" userId="17ea5d249a2e55f3" providerId="LiveId" clId="{AFCD2E2C-5684-526F-803D-9FA29A102764}" dt="2026-03-16T17:38:14.332" v="2181" actId="165"/>
          <ac:grpSpMkLst>
            <pc:docMk/>
            <pc:sldMk cId="539132654" sldId="308"/>
            <ac:grpSpMk id="41" creationId="{4B6208F8-C310-7419-7C67-B400C10680A3}"/>
          </ac:grpSpMkLst>
        </pc:grpChg>
        <pc:grpChg chg="add mod">
          <ac:chgData name="José Antonio Ramo Claver" userId="17ea5d249a2e55f3" providerId="LiveId" clId="{AFCD2E2C-5684-526F-803D-9FA29A102764}" dt="2026-03-16T17:30:45.575" v="2063" actId="1076"/>
          <ac:grpSpMkLst>
            <pc:docMk/>
            <pc:sldMk cId="539132654" sldId="308"/>
            <ac:grpSpMk id="42" creationId="{3D14A216-7E5E-44F8-0CB3-73229540F884}"/>
          </ac:grpSpMkLst>
        </pc:grpChg>
        <pc:grpChg chg="mod">
          <ac:chgData name="José Antonio Ramo Claver" userId="17ea5d249a2e55f3" providerId="LiveId" clId="{AFCD2E2C-5684-526F-803D-9FA29A102764}" dt="2026-03-16T17:30:42.183" v="2062"/>
          <ac:grpSpMkLst>
            <pc:docMk/>
            <pc:sldMk cId="539132654" sldId="308"/>
            <ac:grpSpMk id="45" creationId="{9C2057E9-3937-22C1-DDA5-89920BB7FD17}"/>
          </ac:grpSpMkLst>
        </pc:grpChg>
        <pc:grpChg chg="add del mod">
          <ac:chgData name="José Antonio Ramo Claver" userId="17ea5d249a2e55f3" providerId="LiveId" clId="{AFCD2E2C-5684-526F-803D-9FA29A102764}" dt="2026-03-16T17:38:14.332" v="2181" actId="165"/>
          <ac:grpSpMkLst>
            <pc:docMk/>
            <pc:sldMk cId="539132654" sldId="308"/>
            <ac:grpSpMk id="48" creationId="{F97B7094-A1E3-F92C-CD9C-55B53F73A2C5}"/>
          </ac:grpSpMkLst>
        </pc:grpChg>
        <pc:grpChg chg="add mod">
          <ac:chgData name="José Antonio Ramo Claver" userId="17ea5d249a2e55f3" providerId="LiveId" clId="{AFCD2E2C-5684-526F-803D-9FA29A102764}" dt="2026-03-16T17:44:57.558" v="2275" actId="1035"/>
          <ac:grpSpMkLst>
            <pc:docMk/>
            <pc:sldMk cId="539132654" sldId="308"/>
            <ac:grpSpMk id="51" creationId="{571108D7-D568-C7C6-CA01-E0431460B15D}"/>
          </ac:grpSpMkLst>
        </pc:grpChg>
        <pc:grpChg chg="add mod">
          <ac:chgData name="José Antonio Ramo Claver" userId="17ea5d249a2e55f3" providerId="LiveId" clId="{AFCD2E2C-5684-526F-803D-9FA29A102764}" dt="2026-03-16T17:32:51.284" v="2105" actId="1076"/>
          <ac:grpSpMkLst>
            <pc:docMk/>
            <pc:sldMk cId="539132654" sldId="308"/>
            <ac:grpSpMk id="52" creationId="{1E471848-AD21-513C-F4FA-B37339A099E9}"/>
          </ac:grpSpMkLst>
        </pc:grpChg>
        <pc:grpChg chg="del mod">
          <ac:chgData name="José Antonio Ramo Claver" userId="17ea5d249a2e55f3" providerId="LiveId" clId="{AFCD2E2C-5684-526F-803D-9FA29A102764}" dt="2026-03-16T17:32:46.002" v="2104" actId="478"/>
          <ac:grpSpMkLst>
            <pc:docMk/>
            <pc:sldMk cId="539132654" sldId="308"/>
            <ac:grpSpMk id="54" creationId="{98A7EC5A-7549-EF56-F6B6-C37ED729F29F}"/>
          </ac:grpSpMkLst>
        </pc:grpChg>
        <pc:grpChg chg="mod">
          <ac:chgData name="José Antonio Ramo Claver" userId="17ea5d249a2e55f3" providerId="LiveId" clId="{AFCD2E2C-5684-526F-803D-9FA29A102764}" dt="2026-03-16T17:31:57.177" v="2079"/>
          <ac:grpSpMkLst>
            <pc:docMk/>
            <pc:sldMk cId="539132654" sldId="308"/>
            <ac:grpSpMk id="55" creationId="{73DAA14E-3C73-473E-7064-F065D427BAFB}"/>
          </ac:grpSpMkLst>
        </pc:grpChg>
        <pc:grpChg chg="add mod">
          <ac:chgData name="José Antonio Ramo Claver" userId="17ea5d249a2e55f3" providerId="LiveId" clId="{AFCD2E2C-5684-526F-803D-9FA29A102764}" dt="2026-03-16T17:45:14.403" v="2286" actId="1036"/>
          <ac:grpSpMkLst>
            <pc:docMk/>
            <pc:sldMk cId="539132654" sldId="308"/>
            <ac:grpSpMk id="61" creationId="{ECAD2CA0-5651-8A86-AF58-271554FE656D}"/>
          </ac:grpSpMkLst>
        </pc:grpChg>
        <pc:grpChg chg="add mod">
          <ac:chgData name="José Antonio Ramo Claver" userId="17ea5d249a2e55f3" providerId="LiveId" clId="{AFCD2E2C-5684-526F-803D-9FA29A102764}" dt="2026-03-16T17:44:53.041" v="2270" actId="1035"/>
          <ac:grpSpMkLst>
            <pc:docMk/>
            <pc:sldMk cId="539132654" sldId="308"/>
            <ac:grpSpMk id="62" creationId="{14C52982-6EE5-1967-C0D4-DE8D5EBE7242}"/>
          </ac:grpSpMkLst>
        </pc:grpChg>
        <pc:grpChg chg="mod">
          <ac:chgData name="José Antonio Ramo Claver" userId="17ea5d249a2e55f3" providerId="LiveId" clId="{AFCD2E2C-5684-526F-803D-9FA29A102764}" dt="2026-03-16T17:35:14.232" v="2132"/>
          <ac:grpSpMkLst>
            <pc:docMk/>
            <pc:sldMk cId="539132654" sldId="308"/>
            <ac:grpSpMk id="64" creationId="{40C38C01-711B-B1F8-5D91-56EF4E75C6A0}"/>
          </ac:grpSpMkLst>
        </pc:grpChg>
        <pc:grpChg chg="mod">
          <ac:chgData name="José Antonio Ramo Claver" userId="17ea5d249a2e55f3" providerId="LiveId" clId="{AFCD2E2C-5684-526F-803D-9FA29A102764}" dt="2026-03-16T17:35:14.232" v="2132"/>
          <ac:grpSpMkLst>
            <pc:docMk/>
            <pc:sldMk cId="539132654" sldId="308"/>
            <ac:grpSpMk id="65" creationId="{C45C22A4-7552-C221-3BCC-9488CE8A40EF}"/>
          </ac:grpSpMkLst>
        </pc:grpChg>
        <pc:grpChg chg="add mod">
          <ac:chgData name="José Antonio Ramo Claver" userId="17ea5d249a2e55f3" providerId="LiveId" clId="{AFCD2E2C-5684-526F-803D-9FA29A102764}" dt="2026-03-16T17:44:57.558" v="2275" actId="1035"/>
          <ac:grpSpMkLst>
            <pc:docMk/>
            <pc:sldMk cId="539132654" sldId="308"/>
            <ac:grpSpMk id="71" creationId="{819581BD-9969-CDD1-19F4-A3DD43B79773}"/>
          </ac:grpSpMkLst>
        </pc:grpChg>
        <pc:grpChg chg="del mod">
          <ac:chgData name="José Antonio Ramo Claver" userId="17ea5d249a2e55f3" providerId="LiveId" clId="{AFCD2E2C-5684-526F-803D-9FA29A102764}" dt="2026-03-16T17:37:02.508" v="2158" actId="27803"/>
          <ac:grpSpMkLst>
            <pc:docMk/>
            <pc:sldMk cId="539132654" sldId="308"/>
            <ac:grpSpMk id="74" creationId="{81293BF6-1B8C-425A-2474-300A151BEDC3}"/>
          </ac:grpSpMkLst>
        </pc:grpChg>
        <pc:grpChg chg="add del mod">
          <ac:chgData name="José Antonio Ramo Claver" userId="17ea5d249a2e55f3" providerId="LiveId" clId="{AFCD2E2C-5684-526F-803D-9FA29A102764}" dt="2026-03-16T17:38:14.332" v="2181" actId="165"/>
          <ac:grpSpMkLst>
            <pc:docMk/>
            <pc:sldMk cId="539132654" sldId="308"/>
            <ac:grpSpMk id="81" creationId="{AE044E56-6243-AAE6-14E8-67E3B7E61FCA}"/>
          </ac:grpSpMkLst>
        </pc:grpChg>
        <pc:grpChg chg="add mod">
          <ac:chgData name="José Antonio Ramo Claver" userId="17ea5d249a2e55f3" providerId="LiveId" clId="{AFCD2E2C-5684-526F-803D-9FA29A102764}" dt="2026-03-16T17:38:33.691" v="2189" actId="1076"/>
          <ac:grpSpMkLst>
            <pc:docMk/>
            <pc:sldMk cId="539132654" sldId="308"/>
            <ac:grpSpMk id="82" creationId="{054F36C1-2149-B767-85C9-D0BEF387098D}"/>
          </ac:grpSpMkLst>
        </pc:grpChg>
        <pc:grpChg chg="add mod">
          <ac:chgData name="José Antonio Ramo Claver" userId="17ea5d249a2e55f3" providerId="LiveId" clId="{AFCD2E2C-5684-526F-803D-9FA29A102764}" dt="2026-03-16T17:44:53.041" v="2270" actId="1035"/>
          <ac:grpSpMkLst>
            <pc:docMk/>
            <pc:sldMk cId="539132654" sldId="308"/>
            <ac:grpSpMk id="83" creationId="{021EEED8-85A8-DEEB-311B-4EDDD5010132}"/>
          </ac:grpSpMkLst>
        </pc:grpChg>
        <pc:grpChg chg="add del mod">
          <ac:chgData name="José Antonio Ramo Claver" userId="17ea5d249a2e55f3" providerId="LiveId" clId="{AFCD2E2C-5684-526F-803D-9FA29A102764}" dt="2026-03-16T17:41:02.034" v="2204" actId="478"/>
          <ac:grpSpMkLst>
            <pc:docMk/>
            <pc:sldMk cId="539132654" sldId="308"/>
            <ac:grpSpMk id="84" creationId="{91DD90AF-2281-467E-C585-48DA5F9F8904}"/>
          </ac:grpSpMkLst>
        </pc:grpChg>
        <pc:grpChg chg="mod topLvl">
          <ac:chgData name="José Antonio Ramo Claver" userId="17ea5d249a2e55f3" providerId="LiveId" clId="{AFCD2E2C-5684-526F-803D-9FA29A102764}" dt="2026-03-16T17:41:02.034" v="2204" actId="478"/>
          <ac:grpSpMkLst>
            <pc:docMk/>
            <pc:sldMk cId="539132654" sldId="308"/>
            <ac:grpSpMk id="85" creationId="{28B28B70-B1D1-7A59-BA1F-5028FC7A7B5C}"/>
          </ac:grpSpMkLst>
        </pc:grpChg>
        <pc:grpChg chg="mod">
          <ac:chgData name="José Antonio Ramo Claver" userId="17ea5d249a2e55f3" providerId="LiveId" clId="{AFCD2E2C-5684-526F-803D-9FA29A102764}" dt="2026-03-16T17:38:47.127" v="2191"/>
          <ac:grpSpMkLst>
            <pc:docMk/>
            <pc:sldMk cId="539132654" sldId="308"/>
            <ac:grpSpMk id="88" creationId="{370FA423-FD01-1A5F-23E9-56691B80B117}"/>
          </ac:grpSpMkLst>
        </pc:grpChg>
        <pc:grpChg chg="add mod">
          <ac:chgData name="José Antonio Ramo Claver" userId="17ea5d249a2e55f3" providerId="LiveId" clId="{AFCD2E2C-5684-526F-803D-9FA29A102764}" dt="2026-03-16T17:45:03.514" v="2278" actId="1036"/>
          <ac:grpSpMkLst>
            <pc:docMk/>
            <pc:sldMk cId="539132654" sldId="308"/>
            <ac:grpSpMk id="93" creationId="{3120C2C3-2A6F-3BA1-3F93-6253DDD461B0}"/>
          </ac:grpSpMkLst>
        </pc:grpChg>
        <pc:grpChg chg="add del mod">
          <ac:chgData name="José Antonio Ramo Claver" userId="17ea5d249a2e55f3" providerId="LiveId" clId="{AFCD2E2C-5684-526F-803D-9FA29A102764}" dt="2026-03-16T17:43:23.424" v="2243" actId="478"/>
          <ac:grpSpMkLst>
            <pc:docMk/>
            <pc:sldMk cId="539132654" sldId="308"/>
            <ac:grpSpMk id="95" creationId="{6E508C0B-E81F-8608-DEA8-261CEDF641CA}"/>
          </ac:grpSpMkLst>
        </pc:grpChg>
        <pc:grpChg chg="mod topLvl">
          <ac:chgData name="José Antonio Ramo Claver" userId="17ea5d249a2e55f3" providerId="LiveId" clId="{AFCD2E2C-5684-526F-803D-9FA29A102764}" dt="2026-03-16T17:45:03.514" v="2278" actId="1036"/>
          <ac:grpSpMkLst>
            <pc:docMk/>
            <pc:sldMk cId="539132654" sldId="308"/>
            <ac:grpSpMk id="96" creationId="{B366913C-E04D-1E80-E6C2-E9F560F0357E}"/>
          </ac:grpSpMkLst>
        </pc:grpChg>
        <pc:grpChg chg="mod">
          <ac:chgData name="José Antonio Ramo Claver" userId="17ea5d249a2e55f3" providerId="LiveId" clId="{AFCD2E2C-5684-526F-803D-9FA29A102764}" dt="2026-03-16T17:41:48.556" v="2222"/>
          <ac:grpSpMkLst>
            <pc:docMk/>
            <pc:sldMk cId="539132654" sldId="308"/>
            <ac:grpSpMk id="99" creationId="{BC92A1BD-AF61-E111-A885-AAF1CB5BF3A0}"/>
          </ac:grpSpMkLst>
        </pc:grpChg>
        <pc:grpChg chg="add mod">
          <ac:chgData name="José Antonio Ramo Claver" userId="17ea5d249a2e55f3" providerId="LiveId" clId="{AFCD2E2C-5684-526F-803D-9FA29A102764}" dt="2026-03-16T17:43:32.707" v="2249" actId="1076"/>
          <ac:grpSpMkLst>
            <pc:docMk/>
            <pc:sldMk cId="539132654" sldId="308"/>
            <ac:grpSpMk id="108" creationId="{58E8DE36-9A1F-1CC7-EC11-CDD6B9FDCB5A}"/>
          </ac:grpSpMkLst>
        </pc:grpChg>
        <pc:grpChg chg="add mod">
          <ac:chgData name="José Antonio Ramo Claver" userId="17ea5d249a2e55f3" providerId="LiveId" clId="{AFCD2E2C-5684-526F-803D-9FA29A102764}" dt="2026-03-16T17:44:30.749" v="2260" actId="1076"/>
          <ac:grpSpMkLst>
            <pc:docMk/>
            <pc:sldMk cId="539132654" sldId="308"/>
            <ac:grpSpMk id="109" creationId="{127A44AB-5B57-8080-F222-2B8A51913F56}"/>
          </ac:grpSpMkLst>
        </pc:grpChg>
        <pc:grpChg chg="add">
          <ac:chgData name="José Antonio Ramo Claver" userId="17ea5d249a2e55f3" providerId="LiveId" clId="{AFCD2E2C-5684-526F-803D-9FA29A102764}" dt="2026-03-16T17:45:09.539" v="2279" actId="164"/>
          <ac:grpSpMkLst>
            <pc:docMk/>
            <pc:sldMk cId="539132654" sldId="308"/>
            <ac:grpSpMk id="110" creationId="{89C8D363-1130-30BD-6BE2-8CAE1B3A16F9}"/>
          </ac:grpSpMkLst>
        </pc:grpChg>
        <pc:picChg chg="del mod topLvl">
          <ac:chgData name="José Antonio Ramo Claver" userId="17ea5d249a2e55f3" providerId="LiveId" clId="{AFCD2E2C-5684-526F-803D-9FA29A102764}" dt="2026-03-16T17:27:35.107" v="2014" actId="478"/>
          <ac:picMkLst>
            <pc:docMk/>
            <pc:sldMk cId="539132654" sldId="308"/>
            <ac:picMk id="11" creationId="{F1557953-674E-C884-55B3-DFBA9CEF1732}"/>
          </ac:picMkLst>
        </pc:picChg>
        <pc:picChg chg="add del mod">
          <ac:chgData name="José Antonio Ramo Claver" userId="17ea5d249a2e55f3" providerId="LiveId" clId="{AFCD2E2C-5684-526F-803D-9FA29A102764}" dt="2026-03-16T17:35:33.036" v="2145" actId="478"/>
          <ac:picMkLst>
            <pc:docMk/>
            <pc:sldMk cId="539132654" sldId="308"/>
            <ac:picMk id="19" creationId="{3A84B268-1A7E-9E2D-C583-E7533A3DA111}"/>
          </ac:picMkLst>
        </pc:picChg>
        <pc:picChg chg="del mod">
          <ac:chgData name="José Antonio Ramo Claver" userId="17ea5d249a2e55f3" providerId="LiveId" clId="{AFCD2E2C-5684-526F-803D-9FA29A102764}" dt="2026-03-16T17:28:39.477" v="2042" actId="478"/>
          <ac:picMkLst>
            <pc:docMk/>
            <pc:sldMk cId="539132654" sldId="308"/>
            <ac:picMk id="31" creationId="{9AE67871-0EE2-F2CE-BE09-28012F9E607C}"/>
          </ac:picMkLst>
        </pc:picChg>
        <pc:picChg chg="del">
          <ac:chgData name="José Antonio Ramo Claver" userId="17ea5d249a2e55f3" providerId="LiveId" clId="{AFCD2E2C-5684-526F-803D-9FA29A102764}" dt="2026-03-16T17:26:00.255" v="1952" actId="478"/>
          <ac:picMkLst>
            <pc:docMk/>
            <pc:sldMk cId="539132654" sldId="308"/>
            <ac:picMk id="35" creationId="{6AAC56E0-C2E5-0767-DE74-5D927797DEB6}"/>
          </ac:picMkLst>
        </pc:picChg>
        <pc:picChg chg="add mod">
          <ac:chgData name="José Antonio Ramo Claver" userId="17ea5d249a2e55f3" providerId="LiveId" clId="{AFCD2E2C-5684-526F-803D-9FA29A102764}" dt="2026-03-16T17:38:00.707" v="2178" actId="14100"/>
          <ac:picMkLst>
            <pc:docMk/>
            <pc:sldMk cId="539132654" sldId="308"/>
            <ac:picMk id="37" creationId="{865832AF-16BA-1C05-108B-1D42A60B2BE3}"/>
          </ac:picMkLst>
        </pc:picChg>
        <pc:picChg chg="add del mod">
          <ac:chgData name="José Antonio Ramo Claver" userId="17ea5d249a2e55f3" providerId="LiveId" clId="{AFCD2E2C-5684-526F-803D-9FA29A102764}" dt="2026-03-16T17:30:01.146" v="2053" actId="478"/>
          <ac:picMkLst>
            <pc:docMk/>
            <pc:sldMk cId="539132654" sldId="308"/>
            <ac:picMk id="39" creationId="{7E13BE24-3E74-0BAE-748B-2F2459CF8AC1}"/>
          </ac:picMkLst>
        </pc:picChg>
        <pc:picChg chg="del">
          <ac:chgData name="José Antonio Ramo Claver" userId="17ea5d249a2e55f3" providerId="LiveId" clId="{AFCD2E2C-5684-526F-803D-9FA29A102764}" dt="2026-03-16T17:26:00.255" v="1952" actId="478"/>
          <ac:picMkLst>
            <pc:docMk/>
            <pc:sldMk cId="539132654" sldId="308"/>
            <ac:picMk id="43" creationId="{6B111008-3EA9-76D8-DC54-3BC81D383A35}"/>
          </ac:picMkLst>
        </pc:picChg>
        <pc:picChg chg="add mod">
          <ac:chgData name="José Antonio Ramo Claver" userId="17ea5d249a2e55f3" providerId="LiveId" clId="{AFCD2E2C-5684-526F-803D-9FA29A102764}" dt="2026-03-16T17:34:59.291" v="2131" actId="1076"/>
          <ac:picMkLst>
            <pc:docMk/>
            <pc:sldMk cId="539132654" sldId="308"/>
            <ac:picMk id="50" creationId="{0380FBA3-8570-8C77-D779-2F7366598BDD}"/>
          </ac:picMkLst>
        </pc:picChg>
        <pc:picChg chg="del mod">
          <ac:chgData name="José Antonio Ramo Claver" userId="17ea5d249a2e55f3" providerId="LiveId" clId="{AFCD2E2C-5684-526F-803D-9FA29A102764}" dt="2026-03-16T17:32:46.002" v="2104" actId="478"/>
          <ac:picMkLst>
            <pc:docMk/>
            <pc:sldMk cId="539132654" sldId="308"/>
            <ac:picMk id="56" creationId="{C4850677-FDEA-97EF-8961-7FE14FA4D98A}"/>
          </ac:picMkLst>
        </pc:picChg>
        <pc:picChg chg="add mod">
          <ac:chgData name="José Antonio Ramo Claver" userId="17ea5d249a2e55f3" providerId="LiveId" clId="{AFCD2E2C-5684-526F-803D-9FA29A102764}" dt="2026-03-16T17:34:34.038" v="2127" actId="1076"/>
          <ac:picMkLst>
            <pc:docMk/>
            <pc:sldMk cId="539132654" sldId="308"/>
            <ac:picMk id="60" creationId="{06903725-6577-D163-B2A3-846912D8082B}"/>
          </ac:picMkLst>
        </pc:picChg>
        <pc:picChg chg="mod">
          <ac:chgData name="José Antonio Ramo Claver" userId="17ea5d249a2e55f3" providerId="LiveId" clId="{AFCD2E2C-5684-526F-803D-9FA29A102764}" dt="2026-03-16T17:36:23.854" v="2153" actId="1076"/>
          <ac:picMkLst>
            <pc:docMk/>
            <pc:sldMk cId="539132654" sldId="308"/>
            <ac:picMk id="66" creationId="{717EFDC2-1D91-24E0-BBD0-800A977E5CB6}"/>
          </ac:picMkLst>
        </pc:picChg>
        <pc:picChg chg="add mod">
          <ac:chgData name="José Antonio Ramo Claver" userId="17ea5d249a2e55f3" providerId="LiveId" clId="{AFCD2E2C-5684-526F-803D-9FA29A102764}" dt="2026-03-16T17:35:56.728" v="2148" actId="1076"/>
          <ac:picMkLst>
            <pc:docMk/>
            <pc:sldMk cId="539132654" sldId="308"/>
            <ac:picMk id="70" creationId="{8B7F24CC-63C5-2758-CA83-19ED286731DB}"/>
          </ac:picMkLst>
        </pc:picChg>
        <pc:picChg chg="add del mod">
          <ac:chgData name="José Antonio Ramo Claver" userId="17ea5d249a2e55f3" providerId="LiveId" clId="{AFCD2E2C-5684-526F-803D-9FA29A102764}" dt="2026-03-16T17:37:02.508" v="2158" actId="27803"/>
          <ac:picMkLst>
            <pc:docMk/>
            <pc:sldMk cId="539132654" sldId="308"/>
            <ac:picMk id="73" creationId="{C8867E97-6AAD-07B0-242B-41CACB230026}"/>
          </ac:picMkLst>
        </pc:picChg>
        <pc:picChg chg="del mod topLvl">
          <ac:chgData name="José Antonio Ramo Claver" userId="17ea5d249a2e55f3" providerId="LiveId" clId="{AFCD2E2C-5684-526F-803D-9FA29A102764}" dt="2026-03-16T17:41:02.034" v="2204" actId="478"/>
          <ac:picMkLst>
            <pc:docMk/>
            <pc:sldMk cId="539132654" sldId="308"/>
            <ac:picMk id="86" creationId="{C2625986-8819-4E3D-A687-EA870A40E569}"/>
          </ac:picMkLst>
        </pc:picChg>
        <pc:picChg chg="add mod">
          <ac:chgData name="José Antonio Ramo Claver" userId="17ea5d249a2e55f3" providerId="LiveId" clId="{AFCD2E2C-5684-526F-803D-9FA29A102764}" dt="2026-03-16T17:41:14.947" v="2210" actId="207"/>
          <ac:picMkLst>
            <pc:docMk/>
            <pc:sldMk cId="539132654" sldId="308"/>
            <ac:picMk id="92" creationId="{0C7E0685-0DC5-CD67-CB67-E9D32015A797}"/>
          </ac:picMkLst>
        </pc:picChg>
        <pc:picChg chg="del mod topLvl">
          <ac:chgData name="José Antonio Ramo Claver" userId="17ea5d249a2e55f3" providerId="LiveId" clId="{AFCD2E2C-5684-526F-803D-9FA29A102764}" dt="2026-03-16T17:43:23.424" v="2243" actId="478"/>
          <ac:picMkLst>
            <pc:docMk/>
            <pc:sldMk cId="539132654" sldId="308"/>
            <ac:picMk id="97" creationId="{AD68FC17-30D8-7343-F16D-6DAEE190A68E}"/>
          </ac:picMkLst>
        </pc:picChg>
        <pc:picChg chg="add mod">
          <ac:chgData name="José Antonio Ramo Claver" userId="17ea5d249a2e55f3" providerId="LiveId" clId="{AFCD2E2C-5684-526F-803D-9FA29A102764}" dt="2026-03-16T17:43:04.069" v="2236" actId="1076"/>
          <ac:picMkLst>
            <pc:docMk/>
            <pc:sldMk cId="539132654" sldId="308"/>
            <ac:picMk id="103" creationId="{43850C26-B411-521A-9053-B4F78B00FDE6}"/>
          </ac:picMkLst>
        </pc:picChg>
        <pc:picChg chg="add mod">
          <ac:chgData name="José Antonio Ramo Claver" userId="17ea5d249a2e55f3" providerId="LiveId" clId="{AFCD2E2C-5684-526F-803D-9FA29A102764}" dt="2026-03-16T17:43:15.648" v="2241" actId="1076"/>
          <ac:picMkLst>
            <pc:docMk/>
            <pc:sldMk cId="539132654" sldId="308"/>
            <ac:picMk id="105" creationId="{8D84DB24-44C9-D0FF-17DB-78C7BF241B23}"/>
          </ac:picMkLst>
        </pc:picChg>
        <pc:picChg chg="add mod">
          <ac:chgData name="José Antonio Ramo Claver" userId="17ea5d249a2e55f3" providerId="LiveId" clId="{AFCD2E2C-5684-526F-803D-9FA29A102764}" dt="2026-03-16T17:43:32.707" v="2249" actId="1076"/>
          <ac:picMkLst>
            <pc:docMk/>
            <pc:sldMk cId="539132654" sldId="308"/>
            <ac:picMk id="107" creationId="{78C10CF2-033C-5058-AC77-1EBB505A8302}"/>
          </ac:picMkLst>
        </pc:picChg>
      </pc:sldChg>
      <pc:sldChg chg="add del">
        <pc:chgData name="José Antonio Ramo Claver" userId="17ea5d249a2e55f3" providerId="LiveId" clId="{AFCD2E2C-5684-526F-803D-9FA29A102764}" dt="2026-03-15T18:57:45.781" v="1515"/>
        <pc:sldMkLst>
          <pc:docMk/>
          <pc:sldMk cId="2326037032" sldId="308"/>
        </pc:sldMkLst>
      </pc:sldChg>
      <pc:sldChg chg="addSp delSp modSp add mod delAnim modAnim">
        <pc:chgData name="José Antonio Ramo Claver" userId="17ea5d249a2e55f3" providerId="LiveId" clId="{AFCD2E2C-5684-526F-803D-9FA29A102764}" dt="2026-03-16T18:00:27.660" v="2490" actId="14100"/>
        <pc:sldMkLst>
          <pc:docMk/>
          <pc:sldMk cId="2854623650" sldId="309"/>
        </pc:sldMkLst>
        <pc:spChg chg="mod">
          <ac:chgData name="José Antonio Ramo Claver" userId="17ea5d249a2e55f3" providerId="LiveId" clId="{AFCD2E2C-5684-526F-803D-9FA29A102764}" dt="2026-03-16T17:47:30.584" v="2319" actId="6549"/>
          <ac:spMkLst>
            <pc:docMk/>
            <pc:sldMk cId="2854623650" sldId="309"/>
            <ac:spMk id="2" creationId="{F9BFDFB5-7931-5F9B-3FE6-625DA56EE9E4}"/>
          </ac:spMkLst>
        </pc:spChg>
        <pc:spChg chg="mod">
          <ac:chgData name="José Antonio Ramo Claver" userId="17ea5d249a2e55f3" providerId="LiveId" clId="{AFCD2E2C-5684-526F-803D-9FA29A102764}" dt="2026-03-16T17:49:43.248" v="2342" actId="123"/>
          <ac:spMkLst>
            <pc:docMk/>
            <pc:sldMk cId="2854623650" sldId="309"/>
            <ac:spMk id="3" creationId="{C08BF106-BAC4-82D7-D0FA-5A79C390CAAE}"/>
          </ac:spMkLst>
        </pc:spChg>
        <pc:spChg chg="mod">
          <ac:chgData name="José Antonio Ramo Claver" userId="17ea5d249a2e55f3" providerId="LiveId" clId="{AFCD2E2C-5684-526F-803D-9FA29A102764}" dt="2026-03-16T17:52:10.891" v="2372" actId="14100"/>
          <ac:spMkLst>
            <pc:docMk/>
            <pc:sldMk cId="2854623650" sldId="309"/>
            <ac:spMk id="4" creationId="{2BDC4591-99B8-78BD-00D4-AAFC38AC30C3}"/>
          </ac:spMkLst>
        </pc:spChg>
        <pc:spChg chg="add mod">
          <ac:chgData name="José Antonio Ramo Claver" userId="17ea5d249a2e55f3" providerId="LiveId" clId="{AFCD2E2C-5684-526F-803D-9FA29A102764}" dt="2026-03-16T17:59:40.071" v="2484" actId="465"/>
          <ac:spMkLst>
            <pc:docMk/>
            <pc:sldMk cId="2854623650" sldId="309"/>
            <ac:spMk id="5" creationId="{5BC31BC8-F4F4-4D09-7F1E-343E2DA2705D}"/>
          </ac:spMkLst>
        </pc:spChg>
        <pc:spChg chg="del">
          <ac:chgData name="José Antonio Ramo Claver" userId="17ea5d249a2e55f3" providerId="LiveId" clId="{AFCD2E2C-5684-526F-803D-9FA29A102764}" dt="2026-03-16T17:47:40.996" v="2320" actId="478"/>
          <ac:spMkLst>
            <pc:docMk/>
            <pc:sldMk cId="2854623650" sldId="309"/>
            <ac:spMk id="6" creationId="{4E9486E8-6202-5634-8A5C-7D2D4156BB2F}"/>
          </ac:spMkLst>
        </pc:spChg>
        <pc:spChg chg="del">
          <ac:chgData name="José Antonio Ramo Claver" userId="17ea5d249a2e55f3" providerId="LiveId" clId="{AFCD2E2C-5684-526F-803D-9FA29A102764}" dt="2026-03-16T17:47:40.996" v="2320" actId="478"/>
          <ac:spMkLst>
            <pc:docMk/>
            <pc:sldMk cId="2854623650" sldId="309"/>
            <ac:spMk id="9" creationId="{015EDFC8-EFC7-010B-AFEA-F1DB14FB8DD8}"/>
          </ac:spMkLst>
        </pc:spChg>
        <pc:spChg chg="del">
          <ac:chgData name="José Antonio Ramo Claver" userId="17ea5d249a2e55f3" providerId="LiveId" clId="{AFCD2E2C-5684-526F-803D-9FA29A102764}" dt="2026-03-16T17:47:40.996" v="2320" actId="478"/>
          <ac:spMkLst>
            <pc:docMk/>
            <pc:sldMk cId="2854623650" sldId="309"/>
            <ac:spMk id="11" creationId="{F5B0E8D3-7066-1BF9-8CD3-B837C398468D}"/>
          </ac:spMkLst>
        </pc:spChg>
        <pc:spChg chg="del">
          <ac:chgData name="José Antonio Ramo Claver" userId="17ea5d249a2e55f3" providerId="LiveId" clId="{AFCD2E2C-5684-526F-803D-9FA29A102764}" dt="2026-03-16T17:47:40.996" v="2320" actId="478"/>
          <ac:spMkLst>
            <pc:docMk/>
            <pc:sldMk cId="2854623650" sldId="309"/>
            <ac:spMk id="12" creationId="{88E2CC13-C281-E594-6BBD-58ED44137E65}"/>
          </ac:spMkLst>
        </pc:spChg>
        <pc:spChg chg="add del mod">
          <ac:chgData name="José Antonio Ramo Claver" userId="17ea5d249a2e55f3" providerId="LiveId" clId="{AFCD2E2C-5684-526F-803D-9FA29A102764}" dt="2026-03-16T17:49:37.574" v="2341" actId="478"/>
          <ac:spMkLst>
            <pc:docMk/>
            <pc:sldMk cId="2854623650" sldId="309"/>
            <ac:spMk id="13" creationId="{A36FD7FC-8B94-63B8-1D2F-27931D5C47B0}"/>
          </ac:spMkLst>
        </pc:spChg>
        <pc:spChg chg="del">
          <ac:chgData name="José Antonio Ramo Claver" userId="17ea5d249a2e55f3" providerId="LiveId" clId="{AFCD2E2C-5684-526F-803D-9FA29A102764}" dt="2026-03-16T17:47:40.996" v="2320" actId="478"/>
          <ac:spMkLst>
            <pc:docMk/>
            <pc:sldMk cId="2854623650" sldId="309"/>
            <ac:spMk id="14" creationId="{33DC5464-A312-B79B-C950-409E7FBF88AF}"/>
          </ac:spMkLst>
        </pc:spChg>
        <pc:spChg chg="del">
          <ac:chgData name="José Antonio Ramo Claver" userId="17ea5d249a2e55f3" providerId="LiveId" clId="{AFCD2E2C-5684-526F-803D-9FA29A102764}" dt="2026-03-16T17:47:40.996" v="2320" actId="478"/>
          <ac:spMkLst>
            <pc:docMk/>
            <pc:sldMk cId="2854623650" sldId="309"/>
            <ac:spMk id="16" creationId="{EA7DE226-7A55-43AD-4697-EACD5632497C}"/>
          </ac:spMkLst>
        </pc:spChg>
        <pc:spChg chg="mod">
          <ac:chgData name="José Antonio Ramo Claver" userId="17ea5d249a2e55f3" providerId="LiveId" clId="{AFCD2E2C-5684-526F-803D-9FA29A102764}" dt="2026-03-16T17:48:39.889" v="2327" actId="6549"/>
          <ac:spMkLst>
            <pc:docMk/>
            <pc:sldMk cId="2854623650" sldId="309"/>
            <ac:spMk id="17" creationId="{5CA9E8C9-2A6A-A2A7-53E1-26E466E1AA54}"/>
          </ac:spMkLst>
        </pc:spChg>
        <pc:spChg chg="add mod">
          <ac:chgData name="José Antonio Ramo Claver" userId="17ea5d249a2e55f3" providerId="LiveId" clId="{AFCD2E2C-5684-526F-803D-9FA29A102764}" dt="2026-03-16T17:52:41.176" v="2379" actId="404"/>
          <ac:spMkLst>
            <pc:docMk/>
            <pc:sldMk cId="2854623650" sldId="309"/>
            <ac:spMk id="19" creationId="{05A7D311-D4F6-25EA-D54C-72C172B80E2D}"/>
          </ac:spMkLst>
        </pc:spChg>
        <pc:spChg chg="del">
          <ac:chgData name="José Antonio Ramo Claver" userId="17ea5d249a2e55f3" providerId="LiveId" clId="{AFCD2E2C-5684-526F-803D-9FA29A102764}" dt="2026-03-16T17:47:40.996" v="2320" actId="478"/>
          <ac:spMkLst>
            <pc:docMk/>
            <pc:sldMk cId="2854623650" sldId="309"/>
            <ac:spMk id="21" creationId="{8B2E4A64-386C-F0C7-F44A-627316A7A95A}"/>
          </ac:spMkLst>
        </pc:spChg>
        <pc:spChg chg="del">
          <ac:chgData name="José Antonio Ramo Claver" userId="17ea5d249a2e55f3" providerId="LiveId" clId="{AFCD2E2C-5684-526F-803D-9FA29A102764}" dt="2026-03-16T17:47:40.996" v="2320" actId="478"/>
          <ac:spMkLst>
            <pc:docMk/>
            <pc:sldMk cId="2854623650" sldId="309"/>
            <ac:spMk id="22" creationId="{3A71C6CD-A20D-CBE1-0291-566C8AF72941}"/>
          </ac:spMkLst>
        </pc:spChg>
        <pc:spChg chg="del">
          <ac:chgData name="José Antonio Ramo Claver" userId="17ea5d249a2e55f3" providerId="LiveId" clId="{AFCD2E2C-5684-526F-803D-9FA29A102764}" dt="2026-03-16T17:47:40.996" v="2320" actId="478"/>
          <ac:spMkLst>
            <pc:docMk/>
            <pc:sldMk cId="2854623650" sldId="309"/>
            <ac:spMk id="23" creationId="{E3ED4B5E-0E77-8546-6730-C95F4840C45B}"/>
          </ac:spMkLst>
        </pc:spChg>
        <pc:spChg chg="del">
          <ac:chgData name="José Antonio Ramo Claver" userId="17ea5d249a2e55f3" providerId="LiveId" clId="{AFCD2E2C-5684-526F-803D-9FA29A102764}" dt="2026-03-16T17:47:40.996" v="2320" actId="478"/>
          <ac:spMkLst>
            <pc:docMk/>
            <pc:sldMk cId="2854623650" sldId="309"/>
            <ac:spMk id="24" creationId="{751A7EFA-223D-1537-048E-07772B138E58}"/>
          </ac:spMkLst>
        </pc:spChg>
        <pc:spChg chg="add mod">
          <ac:chgData name="José Antonio Ramo Claver" userId="17ea5d249a2e55f3" providerId="LiveId" clId="{AFCD2E2C-5684-526F-803D-9FA29A102764}" dt="2026-03-16T17:59:40.071" v="2484" actId="465"/>
          <ac:spMkLst>
            <pc:docMk/>
            <pc:sldMk cId="2854623650" sldId="309"/>
            <ac:spMk id="25" creationId="{7C5E878F-1B6B-7199-85C6-D217C682AC0A}"/>
          </ac:spMkLst>
        </pc:spChg>
        <pc:spChg chg="mod">
          <ac:chgData name="José Antonio Ramo Claver" userId="17ea5d249a2e55f3" providerId="LiveId" clId="{AFCD2E2C-5684-526F-803D-9FA29A102764}" dt="2026-03-16T17:59:40.071" v="2484" actId="465"/>
          <ac:spMkLst>
            <pc:docMk/>
            <pc:sldMk cId="2854623650" sldId="309"/>
            <ac:spMk id="26" creationId="{1FF0C243-4B8C-1D65-31EC-47E1471BD688}"/>
          </ac:spMkLst>
        </pc:spChg>
        <pc:spChg chg="add mod">
          <ac:chgData name="José Antonio Ramo Claver" userId="17ea5d249a2e55f3" providerId="LiveId" clId="{AFCD2E2C-5684-526F-803D-9FA29A102764}" dt="2026-03-16T17:59:40.071" v="2484" actId="465"/>
          <ac:spMkLst>
            <pc:docMk/>
            <pc:sldMk cId="2854623650" sldId="309"/>
            <ac:spMk id="27" creationId="{DB404650-FDEF-09AE-FF35-CA339323C910}"/>
          </ac:spMkLst>
        </pc:spChg>
        <pc:spChg chg="add mod">
          <ac:chgData name="José Antonio Ramo Claver" userId="17ea5d249a2e55f3" providerId="LiveId" clId="{AFCD2E2C-5684-526F-803D-9FA29A102764}" dt="2026-03-16T17:57:27.761" v="2463" actId="1076"/>
          <ac:spMkLst>
            <pc:docMk/>
            <pc:sldMk cId="2854623650" sldId="309"/>
            <ac:spMk id="28" creationId="{42CDB09A-2FF4-E51A-D18D-CA40463FB0CA}"/>
          </ac:spMkLst>
        </pc:spChg>
        <pc:spChg chg="add del mod">
          <ac:chgData name="José Antonio Ramo Claver" userId="17ea5d249a2e55f3" providerId="LiveId" clId="{AFCD2E2C-5684-526F-803D-9FA29A102764}" dt="2026-03-16T17:49:37.574" v="2341" actId="478"/>
          <ac:spMkLst>
            <pc:docMk/>
            <pc:sldMk cId="2854623650" sldId="309"/>
            <ac:spMk id="29" creationId="{0FA79D7A-1AEA-D6D1-3351-E923EBCD51F2}"/>
          </ac:spMkLst>
        </pc:spChg>
        <pc:spChg chg="add del mod">
          <ac:chgData name="José Antonio Ramo Claver" userId="17ea5d249a2e55f3" providerId="LiveId" clId="{AFCD2E2C-5684-526F-803D-9FA29A102764}" dt="2026-03-16T17:49:37.574" v="2341" actId="478"/>
          <ac:spMkLst>
            <pc:docMk/>
            <pc:sldMk cId="2854623650" sldId="309"/>
            <ac:spMk id="30" creationId="{6519EB5B-5ABB-9A55-47E8-A9B06F241D97}"/>
          </ac:spMkLst>
        </pc:spChg>
        <pc:spChg chg="add del mod">
          <ac:chgData name="José Antonio Ramo Claver" userId="17ea5d249a2e55f3" providerId="LiveId" clId="{AFCD2E2C-5684-526F-803D-9FA29A102764}" dt="2026-03-16T17:49:37.574" v="2341" actId="478"/>
          <ac:spMkLst>
            <pc:docMk/>
            <pc:sldMk cId="2854623650" sldId="309"/>
            <ac:spMk id="31" creationId="{88D46765-A9DC-AFC4-0F33-F01FAB1EF115}"/>
          </ac:spMkLst>
        </pc:spChg>
        <pc:spChg chg="add del mod">
          <ac:chgData name="José Antonio Ramo Claver" userId="17ea5d249a2e55f3" providerId="LiveId" clId="{AFCD2E2C-5684-526F-803D-9FA29A102764}" dt="2026-03-16T17:49:37.574" v="2341" actId="478"/>
          <ac:spMkLst>
            <pc:docMk/>
            <pc:sldMk cId="2854623650" sldId="309"/>
            <ac:spMk id="32" creationId="{A325EE44-4201-6BBF-1E1D-F02A9DBA9B1A}"/>
          </ac:spMkLst>
        </pc:spChg>
        <pc:spChg chg="del">
          <ac:chgData name="José Antonio Ramo Claver" userId="17ea5d249a2e55f3" providerId="LiveId" clId="{AFCD2E2C-5684-526F-803D-9FA29A102764}" dt="2026-03-16T17:49:37.574" v="2341" actId="478"/>
          <ac:spMkLst>
            <pc:docMk/>
            <pc:sldMk cId="2854623650" sldId="309"/>
            <ac:spMk id="33" creationId="{6B3ACE43-9964-FDB8-BC34-21B1A3B0AF44}"/>
          </ac:spMkLst>
        </pc:spChg>
        <pc:spChg chg="add mod">
          <ac:chgData name="José Antonio Ramo Claver" userId="17ea5d249a2e55f3" providerId="LiveId" clId="{AFCD2E2C-5684-526F-803D-9FA29A102764}" dt="2026-03-16T17:50:32.152" v="2357" actId="14100"/>
          <ac:spMkLst>
            <pc:docMk/>
            <pc:sldMk cId="2854623650" sldId="309"/>
            <ac:spMk id="34" creationId="{678A14DF-7EEE-69FE-CFB4-B9B283BDEFF0}"/>
          </ac:spMkLst>
        </pc:spChg>
        <pc:spChg chg="add mod">
          <ac:chgData name="José Antonio Ramo Claver" userId="17ea5d249a2e55f3" providerId="LiveId" clId="{AFCD2E2C-5684-526F-803D-9FA29A102764}" dt="2026-03-16T17:59:40.071" v="2484" actId="465"/>
          <ac:spMkLst>
            <pc:docMk/>
            <pc:sldMk cId="2854623650" sldId="309"/>
            <ac:spMk id="35" creationId="{1F76633F-2D21-CD50-9517-EE4951126155}"/>
          </ac:spMkLst>
        </pc:spChg>
        <pc:spChg chg="add mod">
          <ac:chgData name="José Antonio Ramo Claver" userId="17ea5d249a2e55f3" providerId="LiveId" clId="{AFCD2E2C-5684-526F-803D-9FA29A102764}" dt="2026-03-16T17:50:32.152" v="2357" actId="14100"/>
          <ac:spMkLst>
            <pc:docMk/>
            <pc:sldMk cId="2854623650" sldId="309"/>
            <ac:spMk id="36" creationId="{EFC536E6-2A3A-C24D-C82C-527E443BBFF9}"/>
          </ac:spMkLst>
        </pc:spChg>
        <pc:spChg chg="add mod">
          <ac:chgData name="José Antonio Ramo Claver" userId="17ea5d249a2e55f3" providerId="LiveId" clId="{AFCD2E2C-5684-526F-803D-9FA29A102764}" dt="2026-03-16T17:59:40.071" v="2484" actId="465"/>
          <ac:spMkLst>
            <pc:docMk/>
            <pc:sldMk cId="2854623650" sldId="309"/>
            <ac:spMk id="37" creationId="{F216BC23-94CD-289C-3A29-DC9249F31532}"/>
          </ac:spMkLst>
        </pc:spChg>
        <pc:spChg chg="add mod">
          <ac:chgData name="José Antonio Ramo Claver" userId="17ea5d249a2e55f3" providerId="LiveId" clId="{AFCD2E2C-5684-526F-803D-9FA29A102764}" dt="2026-03-16T17:50:57.918" v="2361"/>
          <ac:spMkLst>
            <pc:docMk/>
            <pc:sldMk cId="2854623650" sldId="309"/>
            <ac:spMk id="38" creationId="{531BD3ED-7250-C763-9AEA-CE6C057BE359}"/>
          </ac:spMkLst>
        </pc:spChg>
        <pc:spChg chg="add mod">
          <ac:chgData name="José Antonio Ramo Claver" userId="17ea5d249a2e55f3" providerId="LiveId" clId="{AFCD2E2C-5684-526F-803D-9FA29A102764}" dt="2026-03-16T17:51:15.855" v="2364"/>
          <ac:spMkLst>
            <pc:docMk/>
            <pc:sldMk cId="2854623650" sldId="309"/>
            <ac:spMk id="39" creationId="{A14A856E-1C0A-2F3A-0EA2-9465417CED68}"/>
          </ac:spMkLst>
        </pc:spChg>
        <pc:spChg chg="add mod">
          <ac:chgData name="José Antonio Ramo Claver" userId="17ea5d249a2e55f3" providerId="LiveId" clId="{AFCD2E2C-5684-526F-803D-9FA29A102764}" dt="2026-03-16T17:59:40.071" v="2484" actId="465"/>
          <ac:spMkLst>
            <pc:docMk/>
            <pc:sldMk cId="2854623650" sldId="309"/>
            <ac:spMk id="40" creationId="{216313F6-8097-A089-6CB3-194C5E3B0FAC}"/>
          </ac:spMkLst>
        </pc:spChg>
        <pc:spChg chg="add mod">
          <ac:chgData name="José Antonio Ramo Claver" userId="17ea5d249a2e55f3" providerId="LiveId" clId="{AFCD2E2C-5684-526F-803D-9FA29A102764}" dt="2026-03-16T17:53:22.398" v="2387" actId="20577"/>
          <ac:spMkLst>
            <pc:docMk/>
            <pc:sldMk cId="2854623650" sldId="309"/>
            <ac:spMk id="41" creationId="{EFC33D78-F7D1-3646-4938-76F5984CAFF7}"/>
          </ac:spMkLst>
        </pc:spChg>
        <pc:spChg chg="add mod">
          <ac:chgData name="José Antonio Ramo Claver" userId="17ea5d249a2e55f3" providerId="LiveId" clId="{AFCD2E2C-5684-526F-803D-9FA29A102764}" dt="2026-03-16T18:00:15.121" v="2487" actId="14100"/>
          <ac:spMkLst>
            <pc:docMk/>
            <pc:sldMk cId="2854623650" sldId="309"/>
            <ac:spMk id="42" creationId="{7C3761E9-8CDD-6F65-EC52-2AF374471188}"/>
          </ac:spMkLst>
        </pc:spChg>
        <pc:spChg chg="add mod">
          <ac:chgData name="José Antonio Ramo Claver" userId="17ea5d249a2e55f3" providerId="LiveId" clId="{AFCD2E2C-5684-526F-803D-9FA29A102764}" dt="2026-03-16T17:59:40.071" v="2484" actId="465"/>
          <ac:spMkLst>
            <pc:docMk/>
            <pc:sldMk cId="2854623650" sldId="309"/>
            <ac:spMk id="43" creationId="{2CED14E1-EC2E-53E3-8C4F-18E21DF5A984}"/>
          </ac:spMkLst>
        </pc:spChg>
        <pc:spChg chg="add mod">
          <ac:chgData name="José Antonio Ramo Claver" userId="17ea5d249a2e55f3" providerId="LiveId" clId="{AFCD2E2C-5684-526F-803D-9FA29A102764}" dt="2026-03-16T18:00:18.750" v="2488" actId="14100"/>
          <ac:spMkLst>
            <pc:docMk/>
            <pc:sldMk cId="2854623650" sldId="309"/>
            <ac:spMk id="44" creationId="{2BDD3D87-29A3-D7BA-3DF0-0F2AD997BDFD}"/>
          </ac:spMkLst>
        </pc:spChg>
        <pc:spChg chg="add mod">
          <ac:chgData name="José Antonio Ramo Claver" userId="17ea5d249a2e55f3" providerId="LiveId" clId="{AFCD2E2C-5684-526F-803D-9FA29A102764}" dt="2026-03-16T17:57:16.509" v="2461" actId="1076"/>
          <ac:spMkLst>
            <pc:docMk/>
            <pc:sldMk cId="2854623650" sldId="309"/>
            <ac:spMk id="45" creationId="{4C048AFB-1060-98C0-A805-81534281929F}"/>
          </ac:spMkLst>
        </pc:spChg>
        <pc:spChg chg="add mod">
          <ac:chgData name="José Antonio Ramo Claver" userId="17ea5d249a2e55f3" providerId="LiveId" clId="{AFCD2E2C-5684-526F-803D-9FA29A102764}" dt="2026-03-16T18:00:23.850" v="2489" actId="14100"/>
          <ac:spMkLst>
            <pc:docMk/>
            <pc:sldMk cId="2854623650" sldId="309"/>
            <ac:spMk id="46" creationId="{B1D82CE0-4A00-5722-80A7-8ACD501A2687}"/>
          </ac:spMkLst>
        </pc:spChg>
        <pc:spChg chg="add mod">
          <ac:chgData name="José Antonio Ramo Claver" userId="17ea5d249a2e55f3" providerId="LiveId" clId="{AFCD2E2C-5684-526F-803D-9FA29A102764}" dt="2026-03-16T17:57:22.546" v="2462" actId="1076"/>
          <ac:spMkLst>
            <pc:docMk/>
            <pc:sldMk cId="2854623650" sldId="309"/>
            <ac:spMk id="47" creationId="{39D2894F-EE47-0CEB-65EB-2810784397E9}"/>
          </ac:spMkLst>
        </pc:spChg>
        <pc:spChg chg="add mod">
          <ac:chgData name="José Antonio Ramo Claver" userId="17ea5d249a2e55f3" providerId="LiveId" clId="{AFCD2E2C-5684-526F-803D-9FA29A102764}" dt="2026-03-16T17:57:22.546" v="2462" actId="1076"/>
          <ac:spMkLst>
            <pc:docMk/>
            <pc:sldMk cId="2854623650" sldId="309"/>
            <ac:spMk id="48" creationId="{6AF4980B-3DDA-D4DA-FEAE-06D5AE806E69}"/>
          </ac:spMkLst>
        </pc:spChg>
        <pc:spChg chg="add mod">
          <ac:chgData name="José Antonio Ramo Claver" userId="17ea5d249a2e55f3" providerId="LiveId" clId="{AFCD2E2C-5684-526F-803D-9FA29A102764}" dt="2026-03-16T18:00:27.660" v="2490" actId="14100"/>
          <ac:spMkLst>
            <pc:docMk/>
            <pc:sldMk cId="2854623650" sldId="309"/>
            <ac:spMk id="49" creationId="{C455AF2B-E0FB-5E49-B614-1C1CDE68B4B7}"/>
          </ac:spMkLst>
        </pc:spChg>
        <pc:grpChg chg="add mod">
          <ac:chgData name="José Antonio Ramo Claver" userId="17ea5d249a2e55f3" providerId="LiveId" clId="{AFCD2E2C-5684-526F-803D-9FA29A102764}" dt="2026-03-16T17:59:28.027" v="2483" actId="1035"/>
          <ac:grpSpMkLst>
            <pc:docMk/>
            <pc:sldMk cId="2854623650" sldId="309"/>
            <ac:grpSpMk id="50" creationId="{78322AD2-6A1A-4B5C-E05C-1760259368CF}"/>
          </ac:grpSpMkLst>
        </pc:grpChg>
        <pc:grpChg chg="add">
          <ac:chgData name="José Antonio Ramo Claver" userId="17ea5d249a2e55f3" providerId="LiveId" clId="{AFCD2E2C-5684-526F-803D-9FA29A102764}" dt="2026-03-16T17:58:09.049" v="2468" actId="164"/>
          <ac:grpSpMkLst>
            <pc:docMk/>
            <pc:sldMk cId="2854623650" sldId="309"/>
            <ac:grpSpMk id="51" creationId="{86C7DA71-6D21-4D6B-38FC-94A7C84598BF}"/>
          </ac:grpSpMkLst>
        </pc:grpChg>
        <pc:grpChg chg="add">
          <ac:chgData name="José Antonio Ramo Claver" userId="17ea5d249a2e55f3" providerId="LiveId" clId="{AFCD2E2C-5684-526F-803D-9FA29A102764}" dt="2026-03-16T17:58:14.480" v="2469" actId="164"/>
          <ac:grpSpMkLst>
            <pc:docMk/>
            <pc:sldMk cId="2854623650" sldId="309"/>
            <ac:grpSpMk id="52" creationId="{A4F107B0-4FC1-0E91-83E4-0C0EAB3A9B49}"/>
          </ac:grpSpMkLst>
        </pc:grpChg>
        <pc:grpChg chg="add">
          <ac:chgData name="José Antonio Ramo Claver" userId="17ea5d249a2e55f3" providerId="LiveId" clId="{AFCD2E2C-5684-526F-803D-9FA29A102764}" dt="2026-03-16T17:58:19.985" v="2470" actId="164"/>
          <ac:grpSpMkLst>
            <pc:docMk/>
            <pc:sldMk cId="2854623650" sldId="309"/>
            <ac:grpSpMk id="53" creationId="{974932F3-7D39-C0FE-06EA-D0CAF655459D}"/>
          </ac:grpSpMkLst>
        </pc:grpChg>
        <pc:grpChg chg="add">
          <ac:chgData name="José Antonio Ramo Claver" userId="17ea5d249a2e55f3" providerId="LiveId" clId="{AFCD2E2C-5684-526F-803D-9FA29A102764}" dt="2026-03-16T17:58:24.989" v="2471" actId="164"/>
          <ac:grpSpMkLst>
            <pc:docMk/>
            <pc:sldMk cId="2854623650" sldId="309"/>
            <ac:grpSpMk id="54" creationId="{54BE7DC8-01A3-F2B6-B359-B8B4AD783916}"/>
          </ac:grpSpMkLst>
        </pc:grpChg>
        <pc:grpChg chg="add">
          <ac:chgData name="José Antonio Ramo Claver" userId="17ea5d249a2e55f3" providerId="LiveId" clId="{AFCD2E2C-5684-526F-803D-9FA29A102764}" dt="2026-03-16T17:58:30.360" v="2472" actId="164"/>
          <ac:grpSpMkLst>
            <pc:docMk/>
            <pc:sldMk cId="2854623650" sldId="309"/>
            <ac:grpSpMk id="55" creationId="{BDD1A338-1170-AB50-89F3-36A7CE5AF87E}"/>
          </ac:grpSpMkLst>
        </pc:grpChg>
        <pc:grpChg chg="add">
          <ac:chgData name="José Antonio Ramo Claver" userId="17ea5d249a2e55f3" providerId="LiveId" clId="{AFCD2E2C-5684-526F-803D-9FA29A102764}" dt="2026-03-16T17:58:35.979" v="2473" actId="164"/>
          <ac:grpSpMkLst>
            <pc:docMk/>
            <pc:sldMk cId="2854623650" sldId="309"/>
            <ac:grpSpMk id="56" creationId="{71E31AB0-8321-16C1-324D-4E739360E39C}"/>
          </ac:grpSpMkLst>
        </pc:grpChg>
        <pc:grpChg chg="add">
          <ac:chgData name="José Antonio Ramo Claver" userId="17ea5d249a2e55f3" providerId="LiveId" clId="{AFCD2E2C-5684-526F-803D-9FA29A102764}" dt="2026-03-16T17:58:40.738" v="2474" actId="164"/>
          <ac:grpSpMkLst>
            <pc:docMk/>
            <pc:sldMk cId="2854623650" sldId="309"/>
            <ac:grpSpMk id="57" creationId="{B1F7615B-30D3-AB76-4A18-29069A32679F}"/>
          </ac:grpSpMkLst>
        </pc:grpChg>
      </pc:sldChg>
      <pc:sldChg chg="addSp delSp modSp add mod modAnim">
        <pc:chgData name="José Antonio Ramo Claver" userId="17ea5d249a2e55f3" providerId="LiveId" clId="{AFCD2E2C-5684-526F-803D-9FA29A102764}" dt="2026-03-16T18:28:38.823" v="3012" actId="692"/>
        <pc:sldMkLst>
          <pc:docMk/>
          <pc:sldMk cId="899061899" sldId="310"/>
        </pc:sldMkLst>
        <pc:spChg chg="mod">
          <ac:chgData name="José Antonio Ramo Claver" userId="17ea5d249a2e55f3" providerId="LiveId" clId="{AFCD2E2C-5684-526F-803D-9FA29A102764}" dt="2026-03-16T18:26:17.095" v="2994" actId="6549"/>
          <ac:spMkLst>
            <pc:docMk/>
            <pc:sldMk cId="899061899" sldId="310"/>
            <ac:spMk id="3" creationId="{AC35C9DF-2093-14B3-1A64-6C828537EE2D}"/>
          </ac:spMkLst>
        </pc:spChg>
        <pc:spChg chg="mod">
          <ac:chgData name="José Antonio Ramo Claver" userId="17ea5d249a2e55f3" providerId="LiveId" clId="{AFCD2E2C-5684-526F-803D-9FA29A102764}" dt="2026-03-16T18:14:48.420" v="2780" actId="6549"/>
          <ac:spMkLst>
            <pc:docMk/>
            <pc:sldMk cId="899061899" sldId="310"/>
            <ac:spMk id="5" creationId="{2D5923A3-F407-2BC2-9E66-174210784954}"/>
          </ac:spMkLst>
        </pc:spChg>
        <pc:spChg chg="add mod">
          <ac:chgData name="José Antonio Ramo Claver" userId="17ea5d249a2e55f3" providerId="LiveId" clId="{AFCD2E2C-5684-526F-803D-9FA29A102764}" dt="2026-03-16T18:15:18.627" v="2784"/>
          <ac:spMkLst>
            <pc:docMk/>
            <pc:sldMk cId="899061899" sldId="310"/>
            <ac:spMk id="6" creationId="{F2122BEA-283F-9729-2B96-93699B0716D9}"/>
          </ac:spMkLst>
        </pc:spChg>
        <pc:spChg chg="del">
          <ac:chgData name="José Antonio Ramo Claver" userId="17ea5d249a2e55f3" providerId="LiveId" clId="{AFCD2E2C-5684-526F-803D-9FA29A102764}" dt="2026-03-16T18:15:01.126" v="2782" actId="478"/>
          <ac:spMkLst>
            <pc:docMk/>
            <pc:sldMk cId="899061899" sldId="310"/>
            <ac:spMk id="7" creationId="{528705A1-AFBC-949D-3806-6ED9B148A0EC}"/>
          </ac:spMkLst>
        </pc:spChg>
        <pc:spChg chg="del">
          <ac:chgData name="José Antonio Ramo Claver" userId="17ea5d249a2e55f3" providerId="LiveId" clId="{AFCD2E2C-5684-526F-803D-9FA29A102764}" dt="2026-03-16T18:14:54.375" v="2781" actId="478"/>
          <ac:spMkLst>
            <pc:docMk/>
            <pc:sldMk cId="899061899" sldId="310"/>
            <ac:spMk id="8" creationId="{898DA511-D793-8597-CF12-BD381D25139E}"/>
          </ac:spMkLst>
        </pc:spChg>
        <pc:spChg chg="del">
          <ac:chgData name="José Antonio Ramo Claver" userId="17ea5d249a2e55f3" providerId="LiveId" clId="{AFCD2E2C-5684-526F-803D-9FA29A102764}" dt="2026-03-16T18:15:01.126" v="2782" actId="478"/>
          <ac:spMkLst>
            <pc:docMk/>
            <pc:sldMk cId="899061899" sldId="310"/>
            <ac:spMk id="9" creationId="{8F012B81-A47F-ED84-9105-D4B3A931E9A7}"/>
          </ac:spMkLst>
        </pc:spChg>
        <pc:spChg chg="del">
          <ac:chgData name="José Antonio Ramo Claver" userId="17ea5d249a2e55f3" providerId="LiveId" clId="{AFCD2E2C-5684-526F-803D-9FA29A102764}" dt="2026-03-16T18:14:54.375" v="2781" actId="478"/>
          <ac:spMkLst>
            <pc:docMk/>
            <pc:sldMk cId="899061899" sldId="310"/>
            <ac:spMk id="10" creationId="{DB714675-C90B-EB58-2EB5-FF491A3F2DE5}"/>
          </ac:spMkLst>
        </pc:spChg>
        <pc:spChg chg="del">
          <ac:chgData name="José Antonio Ramo Claver" userId="17ea5d249a2e55f3" providerId="LiveId" clId="{AFCD2E2C-5684-526F-803D-9FA29A102764}" dt="2026-03-16T18:15:01.126" v="2782" actId="478"/>
          <ac:spMkLst>
            <pc:docMk/>
            <pc:sldMk cId="899061899" sldId="310"/>
            <ac:spMk id="11" creationId="{9AC53005-6FD5-BABF-2616-9C2CAC5930C0}"/>
          </ac:spMkLst>
        </pc:spChg>
        <pc:spChg chg="del">
          <ac:chgData name="José Antonio Ramo Claver" userId="17ea5d249a2e55f3" providerId="LiveId" clId="{AFCD2E2C-5684-526F-803D-9FA29A102764}" dt="2026-03-16T18:14:54.375" v="2781" actId="478"/>
          <ac:spMkLst>
            <pc:docMk/>
            <pc:sldMk cId="899061899" sldId="310"/>
            <ac:spMk id="12" creationId="{D7B27013-86CA-142C-E448-229F6FE2F397}"/>
          </ac:spMkLst>
        </pc:spChg>
        <pc:spChg chg="add mod">
          <ac:chgData name="José Antonio Ramo Claver" userId="17ea5d249a2e55f3" providerId="LiveId" clId="{AFCD2E2C-5684-526F-803D-9FA29A102764}" dt="2026-03-16T18:25:12.381" v="2981" actId="1076"/>
          <ac:spMkLst>
            <pc:docMk/>
            <pc:sldMk cId="899061899" sldId="310"/>
            <ac:spMk id="13" creationId="{9BC6C627-E205-CAD9-518B-FF121E103FB9}"/>
          </ac:spMkLst>
        </pc:spChg>
        <pc:spChg chg="add mod">
          <ac:chgData name="José Antonio Ramo Claver" userId="17ea5d249a2e55f3" providerId="LiveId" clId="{AFCD2E2C-5684-526F-803D-9FA29A102764}" dt="2026-03-16T18:24:29.726" v="2970" actId="14100"/>
          <ac:spMkLst>
            <pc:docMk/>
            <pc:sldMk cId="899061899" sldId="310"/>
            <ac:spMk id="15" creationId="{0E9B4249-508F-18A3-6D2D-82C77E1E6462}"/>
          </ac:spMkLst>
        </pc:spChg>
        <pc:spChg chg="add mod">
          <ac:chgData name="José Antonio Ramo Claver" userId="17ea5d249a2e55f3" providerId="LiveId" clId="{AFCD2E2C-5684-526F-803D-9FA29A102764}" dt="2026-03-16T18:26:07.175" v="2992" actId="14100"/>
          <ac:spMkLst>
            <pc:docMk/>
            <pc:sldMk cId="899061899" sldId="310"/>
            <ac:spMk id="19" creationId="{C03008D9-EB98-EB41-9673-AC4E8E030525}"/>
          </ac:spMkLst>
        </pc:spChg>
        <pc:spChg chg="del">
          <ac:chgData name="José Antonio Ramo Claver" userId="17ea5d249a2e55f3" providerId="LiveId" clId="{AFCD2E2C-5684-526F-803D-9FA29A102764}" dt="2026-03-16T18:15:01.126" v="2782" actId="478"/>
          <ac:spMkLst>
            <pc:docMk/>
            <pc:sldMk cId="899061899" sldId="310"/>
            <ac:spMk id="20" creationId="{551190C0-0F70-A96E-924D-63348E7022AC}"/>
          </ac:spMkLst>
        </pc:spChg>
        <pc:spChg chg="add del mod">
          <ac:chgData name="José Antonio Ramo Claver" userId="17ea5d249a2e55f3" providerId="LiveId" clId="{AFCD2E2C-5684-526F-803D-9FA29A102764}" dt="2026-03-16T18:20:13.758" v="2863" actId="478"/>
          <ac:spMkLst>
            <pc:docMk/>
            <pc:sldMk cId="899061899" sldId="310"/>
            <ac:spMk id="21" creationId="{1FE8FF16-04FE-A6C4-8728-922DD0DDFCE5}"/>
          </ac:spMkLst>
        </pc:spChg>
        <pc:spChg chg="add mod">
          <ac:chgData name="José Antonio Ramo Claver" userId="17ea5d249a2e55f3" providerId="LiveId" clId="{AFCD2E2C-5684-526F-803D-9FA29A102764}" dt="2026-03-16T18:25:07.274" v="2980" actId="1076"/>
          <ac:spMkLst>
            <pc:docMk/>
            <pc:sldMk cId="899061899" sldId="310"/>
            <ac:spMk id="22" creationId="{62DEDBAE-FBB8-560A-AE8B-9C1A2438E8F9}"/>
          </ac:spMkLst>
        </pc:spChg>
        <pc:spChg chg="add mod">
          <ac:chgData name="José Antonio Ramo Claver" userId="17ea5d249a2e55f3" providerId="LiveId" clId="{AFCD2E2C-5684-526F-803D-9FA29A102764}" dt="2026-03-16T18:25:19.478" v="2983" actId="14100"/>
          <ac:spMkLst>
            <pc:docMk/>
            <pc:sldMk cId="899061899" sldId="310"/>
            <ac:spMk id="33" creationId="{6466362B-6B30-EBC6-A075-7AB3EE4BF576}"/>
          </ac:spMkLst>
        </pc:spChg>
        <pc:grpChg chg="del">
          <ac:chgData name="José Antonio Ramo Claver" userId="17ea5d249a2e55f3" providerId="LiveId" clId="{AFCD2E2C-5684-526F-803D-9FA29A102764}" dt="2026-03-16T18:15:01.126" v="2782" actId="478"/>
          <ac:grpSpMkLst>
            <pc:docMk/>
            <pc:sldMk cId="899061899" sldId="310"/>
            <ac:grpSpMk id="18" creationId="{011259E6-6952-A48C-179D-E604F8E1B729}"/>
          </ac:grpSpMkLst>
        </pc:grpChg>
        <pc:picChg chg="del">
          <ac:chgData name="José Antonio Ramo Claver" userId="17ea5d249a2e55f3" providerId="LiveId" clId="{AFCD2E2C-5684-526F-803D-9FA29A102764}" dt="2026-03-16T18:15:01.126" v="2782" actId="478"/>
          <ac:picMkLst>
            <pc:docMk/>
            <pc:sldMk cId="899061899" sldId="310"/>
            <ac:picMk id="14" creationId="{86BBE294-5808-7948-7D14-CFE18A805DC5}"/>
          </ac:picMkLst>
        </pc:picChg>
        <pc:cxnChg chg="add mod">
          <ac:chgData name="José Antonio Ramo Claver" userId="17ea5d249a2e55f3" providerId="LiveId" clId="{AFCD2E2C-5684-526F-803D-9FA29A102764}" dt="2026-03-16T18:25:39.792" v="2987" actId="14100"/>
          <ac:cxnSpMkLst>
            <pc:docMk/>
            <pc:sldMk cId="899061899" sldId="310"/>
            <ac:cxnSpMk id="23" creationId="{0CD5427E-F38B-60BD-CC64-DA500015D87E}"/>
          </ac:cxnSpMkLst>
        </pc:cxnChg>
        <pc:cxnChg chg="add mod">
          <ac:chgData name="José Antonio Ramo Claver" userId="17ea5d249a2e55f3" providerId="LiveId" clId="{AFCD2E2C-5684-526F-803D-9FA29A102764}" dt="2026-03-16T18:25:56.136" v="2991" actId="14100"/>
          <ac:cxnSpMkLst>
            <pc:docMk/>
            <pc:sldMk cId="899061899" sldId="310"/>
            <ac:cxnSpMk id="24" creationId="{AD16E589-C44A-2102-70D8-B148E4B6C216}"/>
          </ac:cxnSpMkLst>
        </pc:cxnChg>
        <pc:cxnChg chg="mod">
          <ac:chgData name="José Antonio Ramo Claver" userId="17ea5d249a2e55f3" providerId="LiveId" clId="{AFCD2E2C-5684-526F-803D-9FA29A102764}" dt="2026-03-16T18:27:58.642" v="3005" actId="14100"/>
          <ac:cxnSpMkLst>
            <pc:docMk/>
            <pc:sldMk cId="899061899" sldId="310"/>
            <ac:cxnSpMk id="25" creationId="{ECA310CA-CC71-796D-FD0A-927025948BC5}"/>
          </ac:cxnSpMkLst>
        </pc:cxnChg>
        <pc:cxnChg chg="add mod">
          <ac:chgData name="José Antonio Ramo Claver" userId="17ea5d249a2e55f3" providerId="LiveId" clId="{AFCD2E2C-5684-526F-803D-9FA29A102764}" dt="2026-03-16T18:28:38.823" v="3012" actId="692"/>
          <ac:cxnSpMkLst>
            <pc:docMk/>
            <pc:sldMk cId="899061899" sldId="310"/>
            <ac:cxnSpMk id="26" creationId="{2EF8BFB5-8AF8-C8D5-8FDC-2E2801175C64}"/>
          </ac:cxnSpMkLst>
        </pc:cxnChg>
        <pc:cxnChg chg="add mod">
          <ac:chgData name="José Antonio Ramo Claver" userId="17ea5d249a2e55f3" providerId="LiveId" clId="{AFCD2E2C-5684-526F-803D-9FA29A102764}" dt="2026-03-16T18:25:27.882" v="2984" actId="14100"/>
          <ac:cxnSpMkLst>
            <pc:docMk/>
            <pc:sldMk cId="899061899" sldId="310"/>
            <ac:cxnSpMk id="27" creationId="{EA6678ED-CE8D-A8F1-3616-2A8499B43834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9B7B7-4CC1-0047-9AB1-6D119C8AAE29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9D70106D-3ABA-7E4A-98B9-64A4DCEBD89D}">
      <dgm:prSet phldrT="[Texto]"/>
      <dgm:spPr>
        <a:solidFill>
          <a:srgbClr val="FF0000"/>
        </a:solidFill>
      </dgm:spPr>
      <dgm:t>
        <a:bodyPr/>
        <a:lstStyle/>
        <a:p>
          <a:r>
            <a:rPr lang="en-US" b="1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Filosofía</a:t>
          </a:r>
          <a:r>
            <a:rPr lang="en-US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Occidental:</a:t>
          </a:r>
          <a:r>
            <a:rPr lang="en-US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br>
            <a:rPr lang="en-US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en-US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Surge </a:t>
          </a:r>
          <a:r>
            <a:rPr lang="en-US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en</a:t>
          </a:r>
          <a:r>
            <a:rPr lang="en-US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Grecia (</a:t>
          </a:r>
          <a:r>
            <a:rPr lang="en-US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siglo</a:t>
          </a:r>
          <a:r>
            <a:rPr lang="en-US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VI a. C.)</a:t>
          </a:r>
          <a:endParaRPr lang="es-ES" dirty="0">
            <a:latin typeface="+mj-lt"/>
          </a:endParaRPr>
        </a:p>
      </dgm:t>
    </dgm:pt>
    <dgm:pt modelId="{2A62C98A-D53E-BA49-98D6-7DB19C01A5C6}" type="parTrans" cxnId="{B3EBC9E8-2CD9-D447-9B59-0CE6B96E8884}">
      <dgm:prSet/>
      <dgm:spPr/>
      <dgm:t>
        <a:bodyPr/>
        <a:lstStyle/>
        <a:p>
          <a:endParaRPr lang="es-ES"/>
        </a:p>
      </dgm:t>
    </dgm:pt>
    <dgm:pt modelId="{DAF5C695-A440-354A-A10B-59452FF7104F}" type="sibTrans" cxnId="{B3EBC9E8-2CD9-D447-9B59-0CE6B96E8884}">
      <dgm:prSet/>
      <dgm:spPr/>
      <dgm:t>
        <a:bodyPr/>
        <a:lstStyle/>
        <a:p>
          <a:endParaRPr lang="es-ES"/>
        </a:p>
      </dgm:t>
    </dgm:pt>
    <dgm:pt modelId="{750BCD00-1D88-0342-8FAC-544DACDB5566}">
      <dgm:prSet phldrT="[Texto]"/>
      <dgm:spPr>
        <a:solidFill>
          <a:srgbClr val="FF0000"/>
        </a:solidFill>
      </dgm:spPr>
      <dgm:t>
        <a:bodyPr/>
        <a:lstStyle/>
        <a:p>
          <a:r>
            <a:rPr lang="en-US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Tales de Mileto:</a:t>
          </a:r>
          <a:r>
            <a:rPr lang="en-US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Primer </a:t>
          </a:r>
          <a:r>
            <a:rPr lang="en-US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filósofo</a:t>
          </a:r>
          <a:r>
            <a:rPr lang="en-US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en</a:t>
          </a:r>
          <a:r>
            <a:rPr lang="en-US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ofrecer</a:t>
          </a:r>
          <a:r>
            <a:rPr lang="en-US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explicación</a:t>
          </a:r>
          <a:r>
            <a:rPr lang="en-US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racional</a:t>
          </a:r>
          <a:r>
            <a:rPr lang="en-US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del </a:t>
          </a:r>
          <a:r>
            <a:rPr lang="en-US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universo</a:t>
          </a:r>
          <a:r>
            <a:rPr lang="en-US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.</a:t>
          </a:r>
          <a:endParaRPr lang="es-ES" dirty="0">
            <a:latin typeface="+mj-lt"/>
          </a:endParaRPr>
        </a:p>
      </dgm:t>
    </dgm:pt>
    <dgm:pt modelId="{EC2EEFF2-1EE8-DE48-AB2C-B8C7254446E6}" type="parTrans" cxnId="{CA524B6F-1AC9-F646-AC5A-63546BF1E0A1}">
      <dgm:prSet/>
      <dgm:spPr/>
      <dgm:t>
        <a:bodyPr/>
        <a:lstStyle/>
        <a:p>
          <a:endParaRPr lang="es-ES"/>
        </a:p>
      </dgm:t>
    </dgm:pt>
    <dgm:pt modelId="{C65A03D3-0A1D-EF43-910E-569199FB49A2}" type="sibTrans" cxnId="{CA524B6F-1AC9-F646-AC5A-63546BF1E0A1}">
      <dgm:prSet/>
      <dgm:spPr/>
      <dgm:t>
        <a:bodyPr/>
        <a:lstStyle/>
        <a:p>
          <a:endParaRPr lang="es-ES"/>
        </a:p>
      </dgm:t>
    </dgm:pt>
    <dgm:pt modelId="{93E2B3A0-B663-9E41-9547-75DF55786B3C}">
      <dgm:prSet phldrT="[Texto]"/>
      <dgm:spPr>
        <a:solidFill>
          <a:srgbClr val="FF0000"/>
        </a:solidFill>
      </dgm:spPr>
      <dgm:t>
        <a:bodyPr/>
        <a:lstStyle/>
        <a:p>
          <a:r>
            <a:rPr lang="en-US" b="1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Filosofía</a:t>
          </a:r>
          <a:r>
            <a:rPr lang="en-US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Oriental:</a:t>
          </a:r>
          <a:r>
            <a:rPr lang="en-US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Orígenes</a:t>
          </a:r>
          <a:r>
            <a:rPr lang="en-US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en China (1200 a. C. - </a:t>
          </a:r>
          <a:r>
            <a:rPr lang="en-US" i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I Ching</a:t>
          </a:r>
          <a:r>
            <a:rPr lang="en-US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) e India (1000 a. C. - </a:t>
          </a:r>
          <a:r>
            <a:rPr lang="en-US" i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Upanishads</a:t>
          </a:r>
          <a:r>
            <a:rPr lang="en-US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).</a:t>
          </a:r>
          <a:endParaRPr lang="es-ES" dirty="0">
            <a:latin typeface="+mj-lt"/>
          </a:endParaRPr>
        </a:p>
      </dgm:t>
    </dgm:pt>
    <dgm:pt modelId="{130DED1F-B6EE-0F4F-AB6A-2D110F2A2D91}" type="parTrans" cxnId="{3FF74AF9-F789-CE42-8AA9-4619C1CDF5F9}">
      <dgm:prSet/>
      <dgm:spPr/>
      <dgm:t>
        <a:bodyPr/>
        <a:lstStyle/>
        <a:p>
          <a:endParaRPr lang="es-ES"/>
        </a:p>
      </dgm:t>
    </dgm:pt>
    <dgm:pt modelId="{A3A62D9E-1C76-D040-B9A7-FB96F1425C20}" type="sibTrans" cxnId="{3FF74AF9-F789-CE42-8AA9-4619C1CDF5F9}">
      <dgm:prSet/>
      <dgm:spPr/>
      <dgm:t>
        <a:bodyPr/>
        <a:lstStyle/>
        <a:p>
          <a:endParaRPr lang="es-ES"/>
        </a:p>
      </dgm:t>
    </dgm:pt>
    <dgm:pt modelId="{87A6B98C-6C14-5042-A802-78F122CAD706}" type="pres">
      <dgm:prSet presAssocID="{79F9B7B7-4CC1-0047-9AB1-6D119C8AAE29}" presName="Name0" presStyleCnt="0">
        <dgm:presLayoutVars>
          <dgm:dir/>
          <dgm:resizeHandles val="exact"/>
        </dgm:presLayoutVars>
      </dgm:prSet>
      <dgm:spPr/>
    </dgm:pt>
    <dgm:pt modelId="{027BEC80-777A-634B-8E7E-36C33BE89E28}" type="pres">
      <dgm:prSet presAssocID="{9D70106D-3ABA-7E4A-98B9-64A4DCEBD89D}" presName="parTxOnly" presStyleLbl="node1" presStyleIdx="0" presStyleCnt="3">
        <dgm:presLayoutVars>
          <dgm:bulletEnabled val="1"/>
        </dgm:presLayoutVars>
      </dgm:prSet>
      <dgm:spPr/>
    </dgm:pt>
    <dgm:pt modelId="{0EBFF7A3-AE6F-2347-8E6E-8F2B7FB9E8C5}" type="pres">
      <dgm:prSet presAssocID="{DAF5C695-A440-354A-A10B-59452FF7104F}" presName="parSpace" presStyleCnt="0"/>
      <dgm:spPr/>
    </dgm:pt>
    <dgm:pt modelId="{C8CFC5A7-1D1C-6843-8AB6-C82033AF6086}" type="pres">
      <dgm:prSet presAssocID="{750BCD00-1D88-0342-8FAC-544DACDB5566}" presName="parTxOnly" presStyleLbl="node1" presStyleIdx="1" presStyleCnt="3">
        <dgm:presLayoutVars>
          <dgm:bulletEnabled val="1"/>
        </dgm:presLayoutVars>
      </dgm:prSet>
      <dgm:spPr/>
    </dgm:pt>
    <dgm:pt modelId="{0E11127C-C4DE-6742-A826-979B26C4B58C}" type="pres">
      <dgm:prSet presAssocID="{C65A03D3-0A1D-EF43-910E-569199FB49A2}" presName="parSpace" presStyleCnt="0"/>
      <dgm:spPr/>
    </dgm:pt>
    <dgm:pt modelId="{61A89546-6FC0-6545-B813-9FD5FB003829}" type="pres">
      <dgm:prSet presAssocID="{93E2B3A0-B663-9E41-9547-75DF55786B3C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A1204514-AEEF-0D4B-B687-693F13D2F760}" type="presOf" srcId="{9D70106D-3ABA-7E4A-98B9-64A4DCEBD89D}" destId="{027BEC80-777A-634B-8E7E-36C33BE89E28}" srcOrd="0" destOrd="0" presId="urn:microsoft.com/office/officeart/2005/8/layout/hChevron3"/>
    <dgm:cxn modelId="{CA524B6F-1AC9-F646-AC5A-63546BF1E0A1}" srcId="{79F9B7B7-4CC1-0047-9AB1-6D119C8AAE29}" destId="{750BCD00-1D88-0342-8FAC-544DACDB5566}" srcOrd="1" destOrd="0" parTransId="{EC2EEFF2-1EE8-DE48-AB2C-B8C7254446E6}" sibTransId="{C65A03D3-0A1D-EF43-910E-569199FB49A2}"/>
    <dgm:cxn modelId="{A259EB83-705D-B844-B1F5-10ECBFB6E687}" type="presOf" srcId="{93E2B3A0-B663-9E41-9547-75DF55786B3C}" destId="{61A89546-6FC0-6545-B813-9FD5FB003829}" srcOrd="0" destOrd="0" presId="urn:microsoft.com/office/officeart/2005/8/layout/hChevron3"/>
    <dgm:cxn modelId="{648FA6D7-E8DC-9B4D-BFC6-B659882025CC}" type="presOf" srcId="{750BCD00-1D88-0342-8FAC-544DACDB5566}" destId="{C8CFC5A7-1D1C-6843-8AB6-C82033AF6086}" srcOrd="0" destOrd="0" presId="urn:microsoft.com/office/officeart/2005/8/layout/hChevron3"/>
    <dgm:cxn modelId="{6D061AE8-CC1E-5545-A250-93C0BDD5FB1C}" type="presOf" srcId="{79F9B7B7-4CC1-0047-9AB1-6D119C8AAE29}" destId="{87A6B98C-6C14-5042-A802-78F122CAD706}" srcOrd="0" destOrd="0" presId="urn:microsoft.com/office/officeart/2005/8/layout/hChevron3"/>
    <dgm:cxn modelId="{B3EBC9E8-2CD9-D447-9B59-0CE6B96E8884}" srcId="{79F9B7B7-4CC1-0047-9AB1-6D119C8AAE29}" destId="{9D70106D-3ABA-7E4A-98B9-64A4DCEBD89D}" srcOrd="0" destOrd="0" parTransId="{2A62C98A-D53E-BA49-98D6-7DB19C01A5C6}" sibTransId="{DAF5C695-A440-354A-A10B-59452FF7104F}"/>
    <dgm:cxn modelId="{3FF74AF9-F789-CE42-8AA9-4619C1CDF5F9}" srcId="{79F9B7B7-4CC1-0047-9AB1-6D119C8AAE29}" destId="{93E2B3A0-B663-9E41-9547-75DF55786B3C}" srcOrd="2" destOrd="0" parTransId="{130DED1F-B6EE-0F4F-AB6A-2D110F2A2D91}" sibTransId="{A3A62D9E-1C76-D040-B9A7-FB96F1425C20}"/>
    <dgm:cxn modelId="{EFCBDC6D-220F-E54D-93EB-8DA86BB16573}" type="presParOf" srcId="{87A6B98C-6C14-5042-A802-78F122CAD706}" destId="{027BEC80-777A-634B-8E7E-36C33BE89E28}" srcOrd="0" destOrd="0" presId="urn:microsoft.com/office/officeart/2005/8/layout/hChevron3"/>
    <dgm:cxn modelId="{C3281EC7-4F9D-3443-AC8D-CF1091D70F0E}" type="presParOf" srcId="{87A6B98C-6C14-5042-A802-78F122CAD706}" destId="{0EBFF7A3-AE6F-2347-8E6E-8F2B7FB9E8C5}" srcOrd="1" destOrd="0" presId="urn:microsoft.com/office/officeart/2005/8/layout/hChevron3"/>
    <dgm:cxn modelId="{D3CD1C71-BAD6-A944-B4B5-0D4DCBDDDB74}" type="presParOf" srcId="{87A6B98C-6C14-5042-A802-78F122CAD706}" destId="{C8CFC5A7-1D1C-6843-8AB6-C82033AF6086}" srcOrd="2" destOrd="0" presId="urn:microsoft.com/office/officeart/2005/8/layout/hChevron3"/>
    <dgm:cxn modelId="{388D3934-C39F-A843-ABD9-0C0FB65346C5}" type="presParOf" srcId="{87A6B98C-6C14-5042-A802-78F122CAD706}" destId="{0E11127C-C4DE-6742-A826-979B26C4B58C}" srcOrd="3" destOrd="0" presId="urn:microsoft.com/office/officeart/2005/8/layout/hChevron3"/>
    <dgm:cxn modelId="{E340167C-07CC-5148-A587-5D5F02BDD77B}" type="presParOf" srcId="{87A6B98C-6C14-5042-A802-78F122CAD706}" destId="{61A89546-6FC0-6545-B813-9FD5FB003829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BEC80-777A-634B-8E7E-36C33BE89E28}">
      <dsp:nvSpPr>
        <dsp:cNvPr id="0" name=""/>
        <dsp:cNvSpPr/>
      </dsp:nvSpPr>
      <dsp:spPr>
        <a:xfrm>
          <a:off x="3571" y="409893"/>
          <a:ext cx="3123406" cy="1249362"/>
        </a:xfrm>
        <a:prstGeom prst="homePlat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Filosofía</a:t>
          </a:r>
          <a:r>
            <a:rPr lang="en-US" sz="1600" b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Occidental:</a:t>
          </a:r>
          <a:r>
            <a:rPr lang="en-US" sz="1600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br>
            <a:rPr lang="en-US" sz="1600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en-US" sz="1600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Surge </a:t>
          </a:r>
          <a:r>
            <a:rPr lang="en-US" sz="1600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en</a:t>
          </a:r>
          <a:r>
            <a:rPr lang="en-US" sz="1600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Grecia (</a:t>
          </a:r>
          <a:r>
            <a:rPr lang="en-US" sz="1600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siglo</a:t>
          </a:r>
          <a:r>
            <a:rPr lang="en-US" sz="1600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VI a. C.)</a:t>
          </a:r>
          <a:endParaRPr lang="es-ES" sz="1600" kern="1200" dirty="0">
            <a:latin typeface="+mj-lt"/>
          </a:endParaRPr>
        </a:p>
      </dsp:txBody>
      <dsp:txXfrm>
        <a:off x="3571" y="409893"/>
        <a:ext cx="2811066" cy="1249362"/>
      </dsp:txXfrm>
    </dsp:sp>
    <dsp:sp modelId="{C8CFC5A7-1D1C-6843-8AB6-C82033AF6086}">
      <dsp:nvSpPr>
        <dsp:cNvPr id="0" name=""/>
        <dsp:cNvSpPr/>
      </dsp:nvSpPr>
      <dsp:spPr>
        <a:xfrm>
          <a:off x="2502296" y="409893"/>
          <a:ext cx="3123406" cy="1249362"/>
        </a:xfrm>
        <a:prstGeom prst="chevron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Tales de Mileto:</a:t>
          </a:r>
          <a:r>
            <a:rPr lang="en-US" sz="1600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Primer </a:t>
          </a:r>
          <a:r>
            <a:rPr lang="en-US" sz="1600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filósofo</a:t>
          </a:r>
          <a:r>
            <a:rPr lang="en-US" sz="1600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en</a:t>
          </a:r>
          <a:r>
            <a:rPr lang="en-US" sz="1600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ofrecer</a:t>
          </a:r>
          <a:r>
            <a:rPr lang="en-US" sz="1600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explicación</a:t>
          </a:r>
          <a:r>
            <a:rPr lang="en-US" sz="1600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racional</a:t>
          </a:r>
          <a:r>
            <a:rPr lang="en-US" sz="1600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del </a:t>
          </a:r>
          <a:r>
            <a:rPr lang="en-US" sz="1600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universo</a:t>
          </a:r>
          <a:r>
            <a:rPr lang="en-US" sz="1600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.</a:t>
          </a:r>
          <a:endParaRPr lang="es-ES" sz="1600" kern="1200" dirty="0">
            <a:latin typeface="+mj-lt"/>
          </a:endParaRPr>
        </a:p>
      </dsp:txBody>
      <dsp:txXfrm>
        <a:off x="3126977" y="409893"/>
        <a:ext cx="1874044" cy="1249362"/>
      </dsp:txXfrm>
    </dsp:sp>
    <dsp:sp modelId="{61A89546-6FC0-6545-B813-9FD5FB003829}">
      <dsp:nvSpPr>
        <dsp:cNvPr id="0" name=""/>
        <dsp:cNvSpPr/>
      </dsp:nvSpPr>
      <dsp:spPr>
        <a:xfrm>
          <a:off x="5001021" y="409893"/>
          <a:ext cx="3123406" cy="1249362"/>
        </a:xfrm>
        <a:prstGeom prst="chevron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Filosofía</a:t>
          </a:r>
          <a:r>
            <a:rPr lang="en-US" sz="1600" b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Oriental:</a:t>
          </a:r>
          <a:r>
            <a:rPr lang="en-US" sz="1600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Orígenes</a:t>
          </a:r>
          <a:r>
            <a:rPr lang="en-US" sz="1600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en China (1200 a. C. - </a:t>
          </a:r>
          <a:r>
            <a:rPr lang="en-US" sz="1600" i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I Ching</a:t>
          </a:r>
          <a:r>
            <a:rPr lang="en-US" sz="1600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) e India (1000 a. C. - </a:t>
          </a:r>
          <a:r>
            <a:rPr lang="en-US" sz="1600" i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Upanishads</a:t>
          </a:r>
          <a:r>
            <a:rPr lang="en-US" sz="1600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).</a:t>
          </a:r>
          <a:endParaRPr lang="es-ES" sz="1600" kern="1200" dirty="0">
            <a:latin typeface="+mj-lt"/>
          </a:endParaRPr>
        </a:p>
      </dsp:txBody>
      <dsp:txXfrm>
        <a:off x="5625702" y="409893"/>
        <a:ext cx="1874044" cy="1249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1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293A2C5-6936-3081-AA0B-E11629ED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9434B8-3092-083E-B798-131644953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988E-2331-4B84-803A-E48C2F4BC14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4B54BB-DE15-1158-BBFE-9A037D2BAE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BAD46B-6EDF-0C29-3159-DC6D256337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37E5-2FAD-4F80-8941-4CB137FD552F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942472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F67A1-22F2-45AB-924C-7BED75AB63FA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96EC-7D3A-45A7-9E74-3B164BCD1E8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56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563B7FB3-C63C-EAC8-75C7-2F61B71A80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7A53FAE-E43D-97F3-DA65-AE31E801C858}"/>
              </a:ext>
            </a:extLst>
          </p:cNvPr>
          <p:cNvSpPr/>
          <p:nvPr userDrawn="1"/>
        </p:nvSpPr>
        <p:spPr>
          <a:xfrm>
            <a:off x="1325573" y="1509681"/>
            <a:ext cx="9291286" cy="411173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06235B"/>
              </a:solidFill>
            </a:endParaRPr>
          </a:p>
        </p:txBody>
      </p:sp>
      <p:pic>
        <p:nvPicPr>
          <p:cNvPr id="11" name="Imagen 10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5F85FD57-78EF-6E7E-6DE5-C1FA40D43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" y="0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C5B517-AD46-3807-20A4-47F509FB2C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5449"/>
            <a:ext cx="9144000" cy="114451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Título presentación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C94DC-DCA9-2C24-020C-05AF809E70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Subtítulo presentación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7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5242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exterior, elefante, naranja, decorado&#10;&#10;El contenido generado por IA puede ser incorrecto.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37847" y="1503544"/>
            <a:ext cx="9248327" cy="414855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2BB17398-C344-74BB-F01D-94B4A8F6C6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15085" y="2971800"/>
            <a:ext cx="5422191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8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355371" y="1509681"/>
            <a:ext cx="8283388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" y="270025"/>
            <a:ext cx="12189631" cy="6858000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96A0411-CC45-B654-FBEA-C6B249E86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3641" y="2034291"/>
            <a:ext cx="7617765" cy="309319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Proxima Nova Medium" panose="02000506030000020004" pitchFamily="50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"/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Texto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7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586746" y="1509681"/>
            <a:ext cx="9036430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5" y="261058"/>
            <a:ext cx="1218963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8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565342" y="439271"/>
            <a:ext cx="2079812" cy="6221505"/>
          </a:xfrm>
          <a:prstGeom prst="rect">
            <a:avLst/>
          </a:prstGeom>
          <a:solidFill>
            <a:srgbClr val="E21A2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D231DC6-4A4F-5AB1-49C4-2B94588F10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08848" y="439271"/>
            <a:ext cx="8256494" cy="622150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3A1C0-64A7-5B58-AEE9-1C8E06BE2FFF}"/>
              </a:ext>
            </a:extLst>
          </p:cNvPr>
          <p:cNvSpPr/>
          <p:nvPr userDrawn="1"/>
        </p:nvSpPr>
        <p:spPr>
          <a:xfrm>
            <a:off x="0" y="2366256"/>
            <a:ext cx="4151044" cy="3633644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478" y="473619"/>
            <a:ext cx="1037583" cy="1034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1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3" y="0"/>
            <a:ext cx="12180853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18260" y="1485900"/>
            <a:ext cx="9290545" cy="413144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F58900-6A6C-D5FB-FBC1-5302F7FF6D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70" y="19050"/>
            <a:ext cx="12189630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36748" y="3441025"/>
            <a:ext cx="5919733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4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0"/>
    </p:custDataLst>
    <p:extLst>
      <p:ext uri="{BB962C8B-B14F-4D97-AF65-F5344CB8AC3E}">
        <p14:creationId xmlns:p14="http://schemas.microsoft.com/office/powerpoint/2010/main" val="5653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1" r:id="rId4"/>
    <p:sldLayoutId id="2147483663" r:id="rId5"/>
    <p:sldLayoutId id="2147483664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Extrabold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6.svg"/><Relationship Id="rId5" Type="http://schemas.openxmlformats.org/officeDocument/2006/relationships/diagramData" Target="../diagrams/data1.xml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microsoft.com/office/2007/relationships/diagramDrawing" Target="../diagrams/drawing1.xml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svg"/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0.svg"/><Relationship Id="rId20" Type="http://schemas.openxmlformats.org/officeDocument/2006/relationships/image" Target="../media/image44.svg"/><Relationship Id="rId1" Type="http://schemas.openxmlformats.org/officeDocument/2006/relationships/tags" Target="../tags/tag1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19" Type="http://schemas.openxmlformats.org/officeDocument/2006/relationships/image" Target="../media/image43.png"/><Relationship Id="rId4" Type="http://schemas.openxmlformats.org/officeDocument/2006/relationships/image" Target="../media/image14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13.png"/><Relationship Id="rId21" Type="http://schemas.openxmlformats.org/officeDocument/2006/relationships/image" Target="../media/image59.png"/><Relationship Id="rId7" Type="http://schemas.openxmlformats.org/officeDocument/2006/relationships/image" Target="../media/image47.png"/><Relationship Id="rId12" Type="http://schemas.openxmlformats.org/officeDocument/2006/relationships/image" Target="../media/image28.svg"/><Relationship Id="rId17" Type="http://schemas.openxmlformats.org/officeDocument/2006/relationships/image" Target="../media/image5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tags" Target="../tags/tag19.xml"/><Relationship Id="rId6" Type="http://schemas.openxmlformats.org/officeDocument/2006/relationships/image" Target="../media/image46.svg"/><Relationship Id="rId11" Type="http://schemas.openxmlformats.org/officeDocument/2006/relationships/image" Target="../media/image27.png"/><Relationship Id="rId5" Type="http://schemas.openxmlformats.org/officeDocument/2006/relationships/image" Target="../media/image45.png"/><Relationship Id="rId15" Type="http://schemas.openxmlformats.org/officeDocument/2006/relationships/image" Target="../media/image53.png"/><Relationship Id="rId10" Type="http://schemas.openxmlformats.org/officeDocument/2006/relationships/image" Target="../media/image50.svg"/><Relationship Id="rId19" Type="http://schemas.openxmlformats.org/officeDocument/2006/relationships/image" Target="../media/image57.png"/><Relationship Id="rId4" Type="http://schemas.openxmlformats.org/officeDocument/2006/relationships/image" Target="../media/image14.svg"/><Relationship Id="rId9" Type="http://schemas.openxmlformats.org/officeDocument/2006/relationships/image" Target="../media/image49.png"/><Relationship Id="rId14" Type="http://schemas.openxmlformats.org/officeDocument/2006/relationships/image" Target="../media/image52.svg"/><Relationship Id="rId22" Type="http://schemas.openxmlformats.org/officeDocument/2006/relationships/image" Target="../media/image6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152F9-5885-FCBC-575A-2350D8A7A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0924"/>
            <a:ext cx="6546574" cy="1144513"/>
          </a:xfrm>
        </p:spPr>
        <p:txBody>
          <a:bodyPr/>
          <a:lstStyle/>
          <a:p>
            <a:pPr algn="l"/>
            <a:r>
              <a:rPr lang="es-ES" dirty="0"/>
              <a:t>Pensar para Vivir</a:t>
            </a:r>
            <a:endParaRPr lang="en-US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E066DB7-3625-F6AE-3001-7939FB8F8ED2}"/>
              </a:ext>
            </a:extLst>
          </p:cNvPr>
          <p:cNvSpPr txBox="1">
            <a:spLocks/>
          </p:cNvSpPr>
          <p:nvPr/>
        </p:nvSpPr>
        <p:spPr>
          <a:xfrm>
            <a:off x="1524000" y="2575748"/>
            <a:ext cx="2457451" cy="5303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latin typeface="Proxima Nova Semibold" panose="02000506030000020004" pitchFamily="50" charset="0"/>
              </a:rPr>
              <a:t>Unidad 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0020E-093C-4EBC-5D18-AA09903F1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9056"/>
            <a:ext cx="6400801" cy="1655762"/>
          </a:xfrm>
        </p:spPr>
        <p:txBody>
          <a:bodyPr/>
          <a:lstStyle/>
          <a:p>
            <a:pPr algn="l"/>
            <a:r>
              <a:rPr lang="en-US" sz="3000" dirty="0" err="1">
                <a:latin typeface="Proxima Nova" panose="02000506030000020004" pitchFamily="2" charset="0"/>
              </a:rPr>
              <a:t>Filosofía</a:t>
            </a:r>
            <a:r>
              <a:rPr lang="en-US" sz="3000" dirty="0">
                <a:latin typeface="Proxima Nova" panose="02000506030000020004" pitchFamily="2" charset="0"/>
              </a:rPr>
              <a:t> </a:t>
            </a:r>
          </a:p>
          <a:p>
            <a:pPr algn="l"/>
            <a:r>
              <a:rPr lang="en-US" sz="3000" dirty="0">
                <a:latin typeface="Proxima Nova" panose="02000506030000020004" pitchFamily="2" charset="0"/>
              </a:rPr>
              <a:t>1º de </a:t>
            </a:r>
            <a:r>
              <a:rPr lang="en-US" sz="3000" dirty="0" err="1">
                <a:latin typeface="Proxima Nova" panose="02000506030000020004" pitchFamily="2" charset="0"/>
              </a:rPr>
              <a:t>Bachillerato</a:t>
            </a:r>
            <a:endParaRPr lang="en-US" sz="3000" dirty="0">
              <a:latin typeface="Proxima Nova" panose="02000506030000020004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AF417F-EF2C-CA15-7695-B1AFEEF8A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320" y="1413971"/>
            <a:ext cx="3366127" cy="4169056"/>
          </a:xfrm>
          <a:prstGeom prst="rect">
            <a:avLst/>
          </a:prstGeom>
          <a:effectLst>
            <a:softEdge rad="479696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38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FDD68FA-DF4D-C93D-CB69-545A21EAC37F}"/>
              </a:ext>
            </a:extLst>
          </p:cNvPr>
          <p:cNvGrpSpPr/>
          <p:nvPr/>
        </p:nvGrpSpPr>
        <p:grpSpPr>
          <a:xfrm>
            <a:off x="1854041" y="784226"/>
            <a:ext cx="8812083" cy="914400"/>
            <a:chOff x="1854041" y="784226"/>
            <a:chExt cx="8812083" cy="914400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38540588-9A0E-AE43-F2D8-5E1B7CD9E71E}"/>
                </a:ext>
              </a:extLst>
            </p:cNvPr>
            <p:cNvSpPr txBox="1"/>
            <p:nvPr/>
          </p:nvSpPr>
          <p:spPr>
            <a:xfrm>
              <a:off x="1854041" y="891119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La filosofía desde un punto de vista social</a:t>
              </a:r>
            </a:p>
          </p:txBody>
        </p:sp>
        <p:pic>
          <p:nvPicPr>
            <p:cNvPr id="4" name="Gráfico 3" descr="Bombilla y lápiz contorno">
              <a:extLst>
                <a:ext uri="{FF2B5EF4-FFF2-40B4-BE49-F238E27FC236}">
                  <a16:creationId xmlns:a16="http://schemas.microsoft.com/office/drawing/2014/main" id="{1208DCA5-D5B9-B26C-E93A-476D3441E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E6570599-317B-813C-34F3-6F5B29665809}"/>
              </a:ext>
            </a:extLst>
          </p:cNvPr>
          <p:cNvSpPr txBox="1"/>
          <p:nvPr/>
        </p:nvSpPr>
        <p:spPr>
          <a:xfrm>
            <a:off x="9612575" y="1964254"/>
            <a:ext cx="20242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chemeClr val="bg1"/>
                </a:solidFill>
              </a:rPr>
              <a:t>Etnocentrismo</a:t>
            </a:r>
            <a:endParaRPr lang="es-ES" sz="2200" dirty="0"/>
          </a:p>
          <a:p>
            <a:endParaRPr lang="es-ES" dirty="0"/>
          </a:p>
          <a:p>
            <a:r>
              <a:rPr lang="es-ES" dirty="0"/>
              <a:t>El </a:t>
            </a:r>
            <a:r>
              <a:rPr lang="es-ES" dirty="0">
                <a:solidFill>
                  <a:schemeClr val="bg1"/>
                </a:solidFill>
              </a:rPr>
              <a:t>etnocentrismo</a:t>
            </a:r>
            <a:r>
              <a:rPr lang="es-ES" dirty="0"/>
              <a:t> es la tendencia a tomar la propia cultura como centro de referencia, rechazando otras.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E4FE32-2B94-BD84-6234-07984A887686}"/>
              </a:ext>
            </a:extLst>
          </p:cNvPr>
          <p:cNvSpPr txBox="1"/>
          <p:nvPr/>
        </p:nvSpPr>
        <p:spPr>
          <a:xfrm>
            <a:off x="503572" y="2009872"/>
            <a:ext cx="4234297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William G. Sumner (1906) lo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denunció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como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justificación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del imperialism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que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trae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como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onsecuencias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el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acismo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xenofobia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determinismo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genético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Considerar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el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origen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exclusivo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la </a:t>
            </a:r>
            <a:r>
              <a:rPr lang="en-US" sz="1600" dirty="0" err="1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filosofía</a:t>
            </a:r>
            <a:r>
              <a:rPr lang="en-US" sz="1600" dirty="0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griega</a:t>
            </a:r>
            <a:r>
              <a:rPr lang="en-US" sz="1600" dirty="0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como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preeminente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Oposición</a:t>
            </a:r>
            <a:r>
              <a:rPr lang="en-US" sz="1600" b="1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Relativismo</a:t>
            </a:r>
            <a:r>
              <a:rPr lang="en-US" sz="1600" b="1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cultural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Franz Boas, Margaret Mead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busca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comprender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fenómenos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culturales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sin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juicios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valor.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Multiculturalismo</a:t>
            </a:r>
            <a:r>
              <a:rPr lang="en-US" sz="1600" b="1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Reconocimiento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del valor de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todas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las formas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culturales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promoviendo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respeto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tolerancia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Enrique Dussel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5DD0FC1-5623-35BF-41B3-078E4080263B}"/>
              </a:ext>
            </a:extLst>
          </p:cNvPr>
          <p:cNvSpPr/>
          <p:nvPr/>
        </p:nvSpPr>
        <p:spPr>
          <a:xfrm>
            <a:off x="403257" y="1594886"/>
            <a:ext cx="4439676" cy="5009113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TextBox 34">
            <a:extLst>
              <a:ext uri="{FF2B5EF4-FFF2-40B4-BE49-F238E27FC236}">
                <a16:creationId xmlns:a16="http://schemas.microsoft.com/office/drawing/2014/main" id="{ADF37451-10BE-7DE9-898D-207272564862}"/>
              </a:ext>
            </a:extLst>
          </p:cNvPr>
          <p:cNvSpPr txBox="1"/>
          <p:nvPr/>
        </p:nvSpPr>
        <p:spPr>
          <a:xfrm>
            <a:off x="1303867" y="1352783"/>
            <a:ext cx="2441299" cy="4114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350" lvl="1" algn="ctr">
              <a:spcAft>
                <a:spcPts val="100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Etnocentrismo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618BF39-7DBF-7BB4-BDC6-983C7DFE64E6}"/>
              </a:ext>
            </a:extLst>
          </p:cNvPr>
          <p:cNvSpPr/>
          <p:nvPr/>
        </p:nvSpPr>
        <p:spPr>
          <a:xfrm>
            <a:off x="4955384" y="1586204"/>
            <a:ext cx="4439676" cy="5009113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174A0AE7-363A-4C70-0193-2BE09FB3D4E8}"/>
              </a:ext>
            </a:extLst>
          </p:cNvPr>
          <p:cNvSpPr txBox="1"/>
          <p:nvPr/>
        </p:nvSpPr>
        <p:spPr>
          <a:xfrm>
            <a:off x="5639948" y="1380326"/>
            <a:ext cx="2926167" cy="4001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350" lvl="1" algn="ctr">
              <a:spcAft>
                <a:spcPts val="100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Condición</a:t>
            </a:r>
            <a:r>
              <a:rPr lang="en-US" sz="2000" b="1" dirty="0">
                <a:solidFill>
                  <a:srgbClr val="FF0000"/>
                </a:solidFill>
              </a:rPr>
              <a:t> de ser </a:t>
            </a:r>
            <a:r>
              <a:rPr lang="en-US" sz="2000" b="1" dirty="0" err="1">
                <a:solidFill>
                  <a:srgbClr val="FF0000"/>
                </a:solidFill>
              </a:rPr>
              <a:t>Mujer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0F1BDD7-B1FB-3B8A-ACBC-C34C55017440}"/>
              </a:ext>
            </a:extLst>
          </p:cNvPr>
          <p:cNvSpPr txBox="1"/>
          <p:nvPr/>
        </p:nvSpPr>
        <p:spPr>
          <a:xfrm>
            <a:off x="5058073" y="1865726"/>
            <a:ext cx="4234297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1600" b="1" dirty="0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Olvido </a:t>
            </a:r>
            <a:r>
              <a:rPr lang="en-US" sz="1600" b="1" dirty="0" err="1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Androcéntrico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La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historia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la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filosofía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ha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omitido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mujeres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relevantes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debido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una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cultura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androcéntrica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machista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Aft>
                <a:spcPts val="1000"/>
              </a:spcAft>
            </a:pPr>
            <a:r>
              <a:rPr lang="en-US" sz="1600" b="1" dirty="0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Origen de la </a:t>
            </a:r>
            <a:r>
              <a:rPr lang="en-US" sz="1600" b="1" dirty="0" err="1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Misoginia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Sistema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patriarcal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división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sexual del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trabajo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Neolítico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),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monoteismo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filosofía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sexista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aristotélica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Gráfico 13" descr="Templo griego con relleno sólido">
            <a:extLst>
              <a:ext uri="{FF2B5EF4-FFF2-40B4-BE49-F238E27FC236}">
                <a16:creationId xmlns:a16="http://schemas.microsoft.com/office/drawing/2014/main" id="{48B20653-BB9C-99AA-76C4-B9C1E9132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1438" y="5897835"/>
            <a:ext cx="914400" cy="914400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CF3B8BCD-E896-B760-3E62-E955F6F34AE5}"/>
              </a:ext>
            </a:extLst>
          </p:cNvPr>
          <p:cNvGrpSpPr/>
          <p:nvPr/>
        </p:nvGrpSpPr>
        <p:grpSpPr>
          <a:xfrm>
            <a:off x="8781255" y="1306999"/>
            <a:ext cx="914400" cy="914400"/>
            <a:chOff x="7196666" y="-1372350"/>
            <a:chExt cx="914400" cy="914400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0EFC932A-C8E1-1ACE-D97F-ADA05FD348AF}"/>
                </a:ext>
              </a:extLst>
            </p:cNvPr>
            <p:cNvSpPr/>
            <p:nvPr/>
          </p:nvSpPr>
          <p:spPr>
            <a:xfrm>
              <a:off x="7366000" y="-1299023"/>
              <a:ext cx="541867" cy="5418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Gráfico 15" descr="Femenino con relleno sólido">
              <a:extLst>
                <a:ext uri="{FF2B5EF4-FFF2-40B4-BE49-F238E27FC236}">
                  <a16:creationId xmlns:a16="http://schemas.microsoft.com/office/drawing/2014/main" id="{6701C7B5-AE5A-1B5D-9D39-8704105BC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96666" y="-1372350"/>
              <a:ext cx="914400" cy="914400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C2B8393-2EA7-1240-146A-2F42A9743BD3}"/>
              </a:ext>
            </a:extLst>
          </p:cNvPr>
          <p:cNvSpPr txBox="1"/>
          <p:nvPr/>
        </p:nvSpPr>
        <p:spPr>
          <a:xfrm>
            <a:off x="5058073" y="3499288"/>
            <a:ext cx="44152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Olas del </a:t>
            </a:r>
            <a:r>
              <a:rPr lang="en-US" sz="1600" b="1" dirty="0" err="1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Feminismo</a:t>
            </a:r>
            <a:r>
              <a:rPr lang="en-US" sz="1600" b="1" dirty="0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s-ES" sz="1600" dirty="0">
              <a:solidFill>
                <a:srgbClr val="EB3E46"/>
              </a:solidFill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 indent="-220663">
              <a:tabLst>
                <a:tab pos="84138" algn="l"/>
              </a:tabLst>
            </a:pPr>
            <a:r>
              <a:rPr lang="en-US" sz="1600" b="1" dirty="0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Primera Ola (s. XVIII-XIX)</a:t>
            </a:r>
            <a:r>
              <a:rPr lang="en-US" sz="1600" b="1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Derechos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civiles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matrimoniales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hijos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trabajo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educación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).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Ej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Olympe de Gouges, Mary Wollstonecraft.</a:t>
            </a:r>
          </a:p>
          <a:p>
            <a:pPr lvl="1" indent="-220663">
              <a:tabLst>
                <a:tab pos="84138" algn="l"/>
              </a:tabLst>
            </a:pPr>
            <a:r>
              <a:rPr lang="en-US" sz="1600" b="1" dirty="0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Segunda Ola (s. XIX-XX)</a:t>
            </a:r>
            <a:r>
              <a:rPr lang="en-US" sz="1600" b="1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Sufragio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universal,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educación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superior,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igualdad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salarial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Ej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Clara Campoamor, Simone de Beauvoir.</a:t>
            </a:r>
          </a:p>
          <a:p>
            <a:pPr lvl="1" indent="-220663">
              <a:tabLst>
                <a:tab pos="84138" algn="l"/>
              </a:tabLst>
            </a:pPr>
            <a:r>
              <a:rPr lang="en-US" sz="1600" b="1" dirty="0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Tercera Ola (s. XX-XXI):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Derechos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sociales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análisis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del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patriarcado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intervención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en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instituciones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Ej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Betty Friedan, Amelia Valcárcel.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6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AC1FC-C521-7698-AC1A-3DB3BBCAF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F2E395-8A98-4E6C-054C-74EF14839EF8}"/>
              </a:ext>
            </a:extLst>
          </p:cNvPr>
          <p:cNvGrpSpPr/>
          <p:nvPr/>
        </p:nvGrpSpPr>
        <p:grpSpPr>
          <a:xfrm>
            <a:off x="1854041" y="784226"/>
            <a:ext cx="8812083" cy="914400"/>
            <a:chOff x="1854041" y="784226"/>
            <a:chExt cx="8812083" cy="914400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AC35C9DF-2093-14B3-1A64-6C828537EE2D}"/>
                </a:ext>
              </a:extLst>
            </p:cNvPr>
            <p:cNvSpPr txBox="1"/>
            <p:nvPr/>
          </p:nvSpPr>
          <p:spPr>
            <a:xfrm>
              <a:off x="1854041" y="891119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Breve historia de la Filosofía</a:t>
              </a:r>
            </a:p>
          </p:txBody>
        </p:sp>
        <p:pic>
          <p:nvPicPr>
            <p:cNvPr id="4" name="Gráfico 3" descr="Bombilla y lápiz contorno">
              <a:extLst>
                <a:ext uri="{FF2B5EF4-FFF2-40B4-BE49-F238E27FC236}">
                  <a16:creationId xmlns:a16="http://schemas.microsoft.com/office/drawing/2014/main" id="{BCA15957-446C-11D2-A3FE-2133550B4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2D5923A3-F407-2BC2-9E66-174210784954}"/>
              </a:ext>
            </a:extLst>
          </p:cNvPr>
          <p:cNvSpPr txBox="1"/>
          <p:nvPr/>
        </p:nvSpPr>
        <p:spPr>
          <a:xfrm>
            <a:off x="9612575" y="1964254"/>
            <a:ext cx="2024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historia de la filosofía es un reflejo de la historia de la vida humana y del modo de pensar</a:t>
            </a:r>
          </a:p>
          <a:p>
            <a:r>
              <a:rPr lang="es-ES" dirty="0"/>
              <a:t>del individuo a lo largo del tiempo. </a:t>
            </a:r>
          </a:p>
        </p:txBody>
      </p:sp>
      <p:sp>
        <p:nvSpPr>
          <p:cNvPr id="6" name="Rectángulo 4">
            <a:extLst>
              <a:ext uri="{FF2B5EF4-FFF2-40B4-BE49-F238E27FC236}">
                <a16:creationId xmlns:a16="http://schemas.microsoft.com/office/drawing/2014/main" id="{F2122BEA-283F-9729-2B96-93699B0716D9}"/>
              </a:ext>
            </a:extLst>
          </p:cNvPr>
          <p:cNvSpPr/>
          <p:nvPr/>
        </p:nvSpPr>
        <p:spPr>
          <a:xfrm>
            <a:off x="707713" y="3868656"/>
            <a:ext cx="8458619" cy="426266"/>
          </a:xfrm>
          <a:custGeom>
            <a:avLst/>
            <a:gdLst>
              <a:gd name="csX0" fmla="*/ 272 w 8458619"/>
              <a:gd name="csY0" fmla="*/ 29318 h 426266"/>
              <a:gd name="csX1" fmla="*/ 353015 w 8458619"/>
              <a:gd name="csY1" fmla="*/ 23171 h 426266"/>
              <a:gd name="csX2" fmla="*/ 720155 w 8458619"/>
              <a:gd name="csY2" fmla="*/ 16773 h 426266"/>
              <a:gd name="csX3" fmla="*/ 1394581 w 8458619"/>
              <a:gd name="csY3" fmla="*/ 14432 h 426266"/>
              <a:gd name="csX4" fmla="*/ 1972660 w 8458619"/>
              <a:gd name="csY4" fmla="*/ 12425 h 426266"/>
              <a:gd name="csX5" fmla="*/ 2518624 w 8458619"/>
              <a:gd name="csY5" fmla="*/ 10529 h 426266"/>
              <a:gd name="csX6" fmla="*/ 3064587 w 8458619"/>
              <a:gd name="csY6" fmla="*/ 8633 h 426266"/>
              <a:gd name="csX7" fmla="*/ 3931706 w 8458619"/>
              <a:gd name="csY7" fmla="*/ 5623 h 426266"/>
              <a:gd name="csX8" fmla="*/ 4442230 w 8458619"/>
              <a:gd name="csY8" fmla="*/ 8297 h 426266"/>
              <a:gd name="csX9" fmla="*/ 5178937 w 8458619"/>
              <a:gd name="csY9" fmla="*/ 12156 h 426266"/>
              <a:gd name="csX10" fmla="*/ 5825170 w 8458619"/>
              <a:gd name="csY10" fmla="*/ 15541 h 426266"/>
              <a:gd name="csX11" fmla="*/ 6335694 w 8458619"/>
              <a:gd name="csY11" fmla="*/ 18215 h 426266"/>
              <a:gd name="csX12" fmla="*/ 6981928 w 8458619"/>
              <a:gd name="csY12" fmla="*/ 21600 h 426266"/>
              <a:gd name="csX13" fmla="*/ 7718634 w 8458619"/>
              <a:gd name="csY13" fmla="*/ 25459 h 426266"/>
              <a:gd name="csX14" fmla="*/ 8455340 w 8458619"/>
              <a:gd name="csY14" fmla="*/ 29318 h 426266"/>
              <a:gd name="csX15" fmla="*/ 8455340 w 8458619"/>
              <a:gd name="csY15" fmla="*/ 386272 h 426266"/>
              <a:gd name="csX16" fmla="*/ 7931311 w 8458619"/>
              <a:gd name="csY16" fmla="*/ 389307 h 426266"/>
              <a:gd name="csX17" fmla="*/ 7131478 w 8458619"/>
              <a:gd name="csY17" fmla="*/ 393939 h 426266"/>
              <a:gd name="csX18" fmla="*/ 6386805 w 8458619"/>
              <a:gd name="csY18" fmla="*/ 398252 h 426266"/>
              <a:gd name="csX19" fmla="*/ 5642133 w 8458619"/>
              <a:gd name="csY19" fmla="*/ 402564 h 426266"/>
              <a:gd name="csX20" fmla="*/ 4897460 w 8458619"/>
              <a:gd name="csY20" fmla="*/ 406877 h 426266"/>
              <a:gd name="csX21" fmla="*/ 4318270 w 8458619"/>
              <a:gd name="csY21" fmla="*/ 410232 h 426266"/>
              <a:gd name="csX22" fmla="*/ 2939247 w 8458619"/>
              <a:gd name="csY22" fmla="*/ 418218 h 426266"/>
              <a:gd name="csX23" fmla="*/ 2390050 w 8458619"/>
              <a:gd name="csY23" fmla="*/ 412643 h 426266"/>
              <a:gd name="csX24" fmla="*/ 1906756 w 8458619"/>
              <a:gd name="csY24" fmla="*/ 407736 h 426266"/>
              <a:gd name="csX25" fmla="*/ 1335590 w 8458619"/>
              <a:gd name="csY25" fmla="*/ 401938 h 426266"/>
              <a:gd name="csX26" fmla="*/ 742457 w 8458619"/>
              <a:gd name="csY26" fmla="*/ 395916 h 426266"/>
              <a:gd name="csX27" fmla="*/ 371365 w 8458619"/>
              <a:gd name="csY27" fmla="*/ 391094 h 426266"/>
              <a:gd name="csX28" fmla="*/ 272 w 8458619"/>
              <a:gd name="csY28" fmla="*/ 386272 h 426266"/>
              <a:gd name="csX29" fmla="*/ 272 w 8458619"/>
              <a:gd name="csY29" fmla="*/ 29318 h 426266"/>
              <a:gd name="csX0" fmla="*/ 272 w 8458619"/>
              <a:gd name="csY0" fmla="*/ 29318 h 426266"/>
              <a:gd name="csX1" fmla="*/ 353015 w 8458619"/>
              <a:gd name="csY1" fmla="*/ 23171 h 426266"/>
              <a:gd name="csX2" fmla="*/ 720155 w 8458619"/>
              <a:gd name="csY2" fmla="*/ 16773 h 426266"/>
              <a:gd name="csX3" fmla="*/ 1426696 w 8458619"/>
              <a:gd name="csY3" fmla="*/ 14320 h 426266"/>
              <a:gd name="csX4" fmla="*/ 2069006 w 8458619"/>
              <a:gd name="csY4" fmla="*/ 12090 h 426266"/>
              <a:gd name="csX5" fmla="*/ 2647086 w 8458619"/>
              <a:gd name="csY5" fmla="*/ 10083 h 426266"/>
              <a:gd name="csX6" fmla="*/ 3225165 w 8458619"/>
              <a:gd name="csY6" fmla="*/ 8076 h 426266"/>
              <a:gd name="csX7" fmla="*/ 3931706 w 8458619"/>
              <a:gd name="csY7" fmla="*/ 5623 h 426266"/>
              <a:gd name="csX8" fmla="*/ 4577939 w 8458619"/>
              <a:gd name="csY8" fmla="*/ 9008 h 426266"/>
              <a:gd name="csX9" fmla="*/ 5088464 w 8458619"/>
              <a:gd name="csY9" fmla="*/ 11682 h 426266"/>
              <a:gd name="csX10" fmla="*/ 5734697 w 8458619"/>
              <a:gd name="csY10" fmla="*/ 15067 h 426266"/>
              <a:gd name="csX11" fmla="*/ 6380931 w 8458619"/>
              <a:gd name="csY11" fmla="*/ 18452 h 426266"/>
              <a:gd name="csX12" fmla="*/ 6620739 w 8458619"/>
              <a:gd name="csY12" fmla="*/ 14231 h 426266"/>
              <a:gd name="csX13" fmla="*/ 6981928 w 8458619"/>
              <a:gd name="csY13" fmla="*/ 21600 h 426266"/>
              <a:gd name="csX14" fmla="*/ 7718634 w 8458619"/>
              <a:gd name="csY14" fmla="*/ 25459 h 426266"/>
              <a:gd name="csX15" fmla="*/ 8455340 w 8458619"/>
              <a:gd name="csY15" fmla="*/ 29318 h 426266"/>
              <a:gd name="csX16" fmla="*/ 8455340 w 8458619"/>
              <a:gd name="csY16" fmla="*/ 386272 h 426266"/>
              <a:gd name="csX17" fmla="*/ 7765828 w 8458619"/>
              <a:gd name="csY17" fmla="*/ 390265 h 426266"/>
              <a:gd name="csX18" fmla="*/ 7021156 w 8458619"/>
              <a:gd name="csY18" fmla="*/ 394578 h 426266"/>
              <a:gd name="csX19" fmla="*/ 6497127 w 8458619"/>
              <a:gd name="csY19" fmla="*/ 397613 h 426266"/>
              <a:gd name="csX20" fmla="*/ 5917937 w 8458619"/>
              <a:gd name="csY20" fmla="*/ 400967 h 426266"/>
              <a:gd name="csX21" fmla="*/ 5173265 w 8458619"/>
              <a:gd name="csY21" fmla="*/ 405280 h 426266"/>
              <a:gd name="csX22" fmla="*/ 4538914 w 8458619"/>
              <a:gd name="csY22" fmla="*/ 408954 h 426266"/>
              <a:gd name="csX23" fmla="*/ 3959724 w 8458619"/>
              <a:gd name="csY23" fmla="*/ 412308 h 426266"/>
              <a:gd name="csX24" fmla="*/ 2939247 w 8458619"/>
              <a:gd name="csY24" fmla="*/ 418218 h 426266"/>
              <a:gd name="csX25" fmla="*/ 2390050 w 8458619"/>
              <a:gd name="csY25" fmla="*/ 412643 h 426266"/>
              <a:gd name="csX26" fmla="*/ 1840852 w 8458619"/>
              <a:gd name="csY26" fmla="*/ 407067 h 426266"/>
              <a:gd name="csX27" fmla="*/ 1335590 w 8458619"/>
              <a:gd name="csY27" fmla="*/ 401938 h 426266"/>
              <a:gd name="csX28" fmla="*/ 742457 w 8458619"/>
              <a:gd name="csY28" fmla="*/ 395916 h 426266"/>
              <a:gd name="csX29" fmla="*/ 386208 w 8458619"/>
              <a:gd name="csY29" fmla="*/ 391287 h 426266"/>
              <a:gd name="csX30" fmla="*/ 272 w 8458619"/>
              <a:gd name="csY30" fmla="*/ 386272 h 426266"/>
              <a:gd name="csX31" fmla="*/ 272 w 8458619"/>
              <a:gd name="csY31" fmla="*/ 29318 h 4262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8458619" h="426266" fill="none" extrusionOk="0">
                <a:moveTo>
                  <a:pt x="272" y="29318"/>
                </a:moveTo>
                <a:cubicBezTo>
                  <a:pt x="151199" y="29106"/>
                  <a:pt x="272457" y="8804"/>
                  <a:pt x="353015" y="23171"/>
                </a:cubicBezTo>
                <a:cubicBezTo>
                  <a:pt x="455598" y="28475"/>
                  <a:pt x="578091" y="13683"/>
                  <a:pt x="720155" y="16773"/>
                </a:cubicBezTo>
                <a:cubicBezTo>
                  <a:pt x="928697" y="48186"/>
                  <a:pt x="1219717" y="78045"/>
                  <a:pt x="1394581" y="14432"/>
                </a:cubicBezTo>
                <a:cubicBezTo>
                  <a:pt x="1600198" y="6853"/>
                  <a:pt x="1811989" y="-15554"/>
                  <a:pt x="1972660" y="12425"/>
                </a:cubicBezTo>
                <a:cubicBezTo>
                  <a:pt x="2095820" y="42096"/>
                  <a:pt x="2371793" y="36626"/>
                  <a:pt x="2518624" y="10529"/>
                </a:cubicBezTo>
                <a:cubicBezTo>
                  <a:pt x="2701104" y="-21894"/>
                  <a:pt x="2880671" y="-11298"/>
                  <a:pt x="3064587" y="8633"/>
                </a:cubicBezTo>
                <a:cubicBezTo>
                  <a:pt x="3229672" y="7326"/>
                  <a:pt x="3757150" y="34582"/>
                  <a:pt x="3931706" y="5623"/>
                </a:cubicBezTo>
                <a:cubicBezTo>
                  <a:pt x="4096006" y="14858"/>
                  <a:pt x="4332816" y="26122"/>
                  <a:pt x="4442230" y="8297"/>
                </a:cubicBezTo>
                <a:cubicBezTo>
                  <a:pt x="4603389" y="39978"/>
                  <a:pt x="4879023" y="25117"/>
                  <a:pt x="5178937" y="12156"/>
                </a:cubicBezTo>
                <a:cubicBezTo>
                  <a:pt x="5493038" y="3292"/>
                  <a:pt x="5614547" y="16762"/>
                  <a:pt x="5825170" y="15541"/>
                </a:cubicBezTo>
                <a:cubicBezTo>
                  <a:pt x="6037606" y="-33087"/>
                  <a:pt x="6238666" y="8251"/>
                  <a:pt x="6335694" y="18215"/>
                </a:cubicBezTo>
                <a:cubicBezTo>
                  <a:pt x="6404437" y="10397"/>
                  <a:pt x="6729928" y="-4016"/>
                  <a:pt x="6981928" y="21600"/>
                </a:cubicBezTo>
                <a:cubicBezTo>
                  <a:pt x="7280859" y="-14722"/>
                  <a:pt x="7575141" y="-14006"/>
                  <a:pt x="7718634" y="25459"/>
                </a:cubicBezTo>
                <a:cubicBezTo>
                  <a:pt x="7907213" y="45335"/>
                  <a:pt x="8223596" y="-10995"/>
                  <a:pt x="8455340" y="29318"/>
                </a:cubicBezTo>
                <a:cubicBezTo>
                  <a:pt x="8442754" y="181201"/>
                  <a:pt x="8460805" y="209085"/>
                  <a:pt x="8455340" y="386272"/>
                </a:cubicBezTo>
                <a:cubicBezTo>
                  <a:pt x="8324350" y="399791"/>
                  <a:pt x="8052056" y="379520"/>
                  <a:pt x="7931311" y="389307"/>
                </a:cubicBezTo>
                <a:cubicBezTo>
                  <a:pt x="7796278" y="403666"/>
                  <a:pt x="7336714" y="323920"/>
                  <a:pt x="7131478" y="393939"/>
                </a:cubicBezTo>
                <a:cubicBezTo>
                  <a:pt x="6898003" y="440572"/>
                  <a:pt x="6578158" y="428882"/>
                  <a:pt x="6386805" y="398252"/>
                </a:cubicBezTo>
                <a:cubicBezTo>
                  <a:pt x="6170003" y="390471"/>
                  <a:pt x="5889937" y="373662"/>
                  <a:pt x="5642133" y="402564"/>
                </a:cubicBezTo>
                <a:cubicBezTo>
                  <a:pt x="5383444" y="430333"/>
                  <a:pt x="5055150" y="430854"/>
                  <a:pt x="4897460" y="406877"/>
                </a:cubicBezTo>
                <a:cubicBezTo>
                  <a:pt x="4703493" y="380308"/>
                  <a:pt x="4600194" y="393656"/>
                  <a:pt x="4318270" y="410232"/>
                </a:cubicBezTo>
                <a:cubicBezTo>
                  <a:pt x="3988388" y="481155"/>
                  <a:pt x="3472371" y="471305"/>
                  <a:pt x="2939247" y="418218"/>
                </a:cubicBezTo>
                <a:cubicBezTo>
                  <a:pt x="2714625" y="430385"/>
                  <a:pt x="2519613" y="400453"/>
                  <a:pt x="2390050" y="412643"/>
                </a:cubicBezTo>
                <a:cubicBezTo>
                  <a:pt x="2260622" y="437268"/>
                  <a:pt x="2059461" y="367774"/>
                  <a:pt x="1906756" y="407736"/>
                </a:cubicBezTo>
                <a:cubicBezTo>
                  <a:pt x="1759153" y="404738"/>
                  <a:pt x="1583372" y="373449"/>
                  <a:pt x="1335590" y="401938"/>
                </a:cubicBezTo>
                <a:cubicBezTo>
                  <a:pt x="1097341" y="421917"/>
                  <a:pt x="1017154" y="411499"/>
                  <a:pt x="742457" y="395916"/>
                </a:cubicBezTo>
                <a:cubicBezTo>
                  <a:pt x="609396" y="407314"/>
                  <a:pt x="477213" y="375727"/>
                  <a:pt x="371365" y="391094"/>
                </a:cubicBezTo>
                <a:cubicBezTo>
                  <a:pt x="299802" y="393431"/>
                  <a:pt x="139261" y="370070"/>
                  <a:pt x="272" y="386272"/>
                </a:cubicBezTo>
                <a:cubicBezTo>
                  <a:pt x="-9690" y="283257"/>
                  <a:pt x="26046" y="188176"/>
                  <a:pt x="272" y="29318"/>
                </a:cubicBezTo>
                <a:close/>
              </a:path>
              <a:path w="8458619" h="426266" stroke="0" extrusionOk="0">
                <a:moveTo>
                  <a:pt x="272" y="29318"/>
                </a:moveTo>
                <a:cubicBezTo>
                  <a:pt x="61349" y="53159"/>
                  <a:pt x="238272" y="18383"/>
                  <a:pt x="353015" y="23171"/>
                </a:cubicBezTo>
                <a:cubicBezTo>
                  <a:pt x="487717" y="-1942"/>
                  <a:pt x="609078" y="9483"/>
                  <a:pt x="720155" y="16773"/>
                </a:cubicBezTo>
                <a:cubicBezTo>
                  <a:pt x="983268" y="-13250"/>
                  <a:pt x="1232051" y="31457"/>
                  <a:pt x="1426696" y="14320"/>
                </a:cubicBezTo>
                <a:cubicBezTo>
                  <a:pt x="1644138" y="-1693"/>
                  <a:pt x="1905120" y="50431"/>
                  <a:pt x="2069006" y="12090"/>
                </a:cubicBezTo>
                <a:cubicBezTo>
                  <a:pt x="2211996" y="494"/>
                  <a:pt x="2412975" y="21895"/>
                  <a:pt x="2647086" y="10083"/>
                </a:cubicBezTo>
                <a:cubicBezTo>
                  <a:pt x="2888275" y="-11957"/>
                  <a:pt x="2997708" y="11324"/>
                  <a:pt x="3225165" y="8076"/>
                </a:cubicBezTo>
                <a:cubicBezTo>
                  <a:pt x="3465076" y="13022"/>
                  <a:pt x="3681311" y="40312"/>
                  <a:pt x="3931706" y="5623"/>
                </a:cubicBezTo>
                <a:cubicBezTo>
                  <a:pt x="4260158" y="17936"/>
                  <a:pt x="4394905" y="-16492"/>
                  <a:pt x="4577939" y="9008"/>
                </a:cubicBezTo>
                <a:cubicBezTo>
                  <a:pt x="4777143" y="16718"/>
                  <a:pt x="4939680" y="-16554"/>
                  <a:pt x="5088464" y="11682"/>
                </a:cubicBezTo>
                <a:cubicBezTo>
                  <a:pt x="5278412" y="34000"/>
                  <a:pt x="5466499" y="-6969"/>
                  <a:pt x="5734697" y="15067"/>
                </a:cubicBezTo>
                <a:cubicBezTo>
                  <a:pt x="5999160" y="-11272"/>
                  <a:pt x="6236734" y="44686"/>
                  <a:pt x="6380931" y="18452"/>
                </a:cubicBezTo>
                <a:cubicBezTo>
                  <a:pt x="6526735" y="17865"/>
                  <a:pt x="6520511" y="12023"/>
                  <a:pt x="6620739" y="14231"/>
                </a:cubicBezTo>
                <a:cubicBezTo>
                  <a:pt x="6715554" y="10115"/>
                  <a:pt x="6789291" y="31096"/>
                  <a:pt x="6981928" y="21600"/>
                </a:cubicBezTo>
                <a:cubicBezTo>
                  <a:pt x="7172467" y="28001"/>
                  <a:pt x="7564082" y="50719"/>
                  <a:pt x="7718634" y="25459"/>
                </a:cubicBezTo>
                <a:cubicBezTo>
                  <a:pt x="7932488" y="11362"/>
                  <a:pt x="8173087" y="65931"/>
                  <a:pt x="8455340" y="29318"/>
                </a:cubicBezTo>
                <a:cubicBezTo>
                  <a:pt x="8436677" y="137285"/>
                  <a:pt x="8461447" y="281291"/>
                  <a:pt x="8455340" y="386272"/>
                </a:cubicBezTo>
                <a:cubicBezTo>
                  <a:pt x="8244711" y="346850"/>
                  <a:pt x="8008453" y="313553"/>
                  <a:pt x="7765828" y="390265"/>
                </a:cubicBezTo>
                <a:cubicBezTo>
                  <a:pt x="7487688" y="466405"/>
                  <a:pt x="7271208" y="395909"/>
                  <a:pt x="7021156" y="394578"/>
                </a:cubicBezTo>
                <a:cubicBezTo>
                  <a:pt x="6802483" y="412194"/>
                  <a:pt x="6761508" y="372566"/>
                  <a:pt x="6497127" y="397613"/>
                </a:cubicBezTo>
                <a:cubicBezTo>
                  <a:pt x="6248937" y="413988"/>
                  <a:pt x="6195664" y="419846"/>
                  <a:pt x="5917937" y="400967"/>
                </a:cubicBezTo>
                <a:cubicBezTo>
                  <a:pt x="5634654" y="390777"/>
                  <a:pt x="5507792" y="394567"/>
                  <a:pt x="5173265" y="405280"/>
                </a:cubicBezTo>
                <a:cubicBezTo>
                  <a:pt x="4859647" y="418148"/>
                  <a:pt x="4761649" y="398357"/>
                  <a:pt x="4538914" y="408954"/>
                </a:cubicBezTo>
                <a:cubicBezTo>
                  <a:pt x="4301854" y="414410"/>
                  <a:pt x="4179458" y="419892"/>
                  <a:pt x="3959724" y="412308"/>
                </a:cubicBezTo>
                <a:cubicBezTo>
                  <a:pt x="3694931" y="419332"/>
                  <a:pt x="3303308" y="445168"/>
                  <a:pt x="2939247" y="418218"/>
                </a:cubicBezTo>
                <a:cubicBezTo>
                  <a:pt x="2742289" y="444313"/>
                  <a:pt x="2599513" y="413942"/>
                  <a:pt x="2390050" y="412643"/>
                </a:cubicBezTo>
                <a:cubicBezTo>
                  <a:pt x="2164238" y="427936"/>
                  <a:pt x="2064719" y="394909"/>
                  <a:pt x="1840852" y="407067"/>
                </a:cubicBezTo>
                <a:cubicBezTo>
                  <a:pt x="1610605" y="419049"/>
                  <a:pt x="1441635" y="385811"/>
                  <a:pt x="1335590" y="401938"/>
                </a:cubicBezTo>
                <a:cubicBezTo>
                  <a:pt x="1214646" y="450544"/>
                  <a:pt x="1002559" y="463731"/>
                  <a:pt x="742457" y="395916"/>
                </a:cubicBezTo>
                <a:cubicBezTo>
                  <a:pt x="622254" y="379137"/>
                  <a:pt x="563354" y="414127"/>
                  <a:pt x="386208" y="391287"/>
                </a:cubicBezTo>
                <a:cubicBezTo>
                  <a:pt x="210723" y="375967"/>
                  <a:pt x="137164" y="360734"/>
                  <a:pt x="272" y="386272"/>
                </a:cubicBezTo>
                <a:cubicBezTo>
                  <a:pt x="10972" y="233765"/>
                  <a:pt x="6231" y="150164"/>
                  <a:pt x="272" y="29318"/>
                </a:cubicBezTo>
                <a:close/>
              </a:path>
              <a:path w="8458619" h="426266" fill="none" stroke="0" extrusionOk="0">
                <a:moveTo>
                  <a:pt x="272" y="29318"/>
                </a:moveTo>
                <a:cubicBezTo>
                  <a:pt x="123164" y="15648"/>
                  <a:pt x="269203" y="21019"/>
                  <a:pt x="353015" y="23171"/>
                </a:cubicBezTo>
                <a:cubicBezTo>
                  <a:pt x="454140" y="32645"/>
                  <a:pt x="559772" y="2071"/>
                  <a:pt x="720155" y="16773"/>
                </a:cubicBezTo>
                <a:cubicBezTo>
                  <a:pt x="879756" y="63848"/>
                  <a:pt x="1197794" y="58897"/>
                  <a:pt x="1394581" y="14432"/>
                </a:cubicBezTo>
                <a:cubicBezTo>
                  <a:pt x="1568869" y="-16102"/>
                  <a:pt x="1849687" y="15571"/>
                  <a:pt x="1972660" y="12425"/>
                </a:cubicBezTo>
                <a:cubicBezTo>
                  <a:pt x="2141396" y="22769"/>
                  <a:pt x="2360970" y="2837"/>
                  <a:pt x="2518624" y="10529"/>
                </a:cubicBezTo>
                <a:cubicBezTo>
                  <a:pt x="2674092" y="-12494"/>
                  <a:pt x="2875257" y="30143"/>
                  <a:pt x="3064587" y="8633"/>
                </a:cubicBezTo>
                <a:cubicBezTo>
                  <a:pt x="3232214" y="-23514"/>
                  <a:pt x="3734398" y="49313"/>
                  <a:pt x="3931706" y="5623"/>
                </a:cubicBezTo>
                <a:cubicBezTo>
                  <a:pt x="4108434" y="27390"/>
                  <a:pt x="4349763" y="38271"/>
                  <a:pt x="4442230" y="8297"/>
                </a:cubicBezTo>
                <a:cubicBezTo>
                  <a:pt x="4501953" y="-25159"/>
                  <a:pt x="4913064" y="64131"/>
                  <a:pt x="5178937" y="12156"/>
                </a:cubicBezTo>
                <a:cubicBezTo>
                  <a:pt x="5507177" y="18591"/>
                  <a:pt x="5617815" y="66310"/>
                  <a:pt x="5825170" y="15541"/>
                </a:cubicBezTo>
                <a:cubicBezTo>
                  <a:pt x="6048605" y="12589"/>
                  <a:pt x="6238158" y="36668"/>
                  <a:pt x="6335694" y="18215"/>
                </a:cubicBezTo>
                <a:cubicBezTo>
                  <a:pt x="6467122" y="-16391"/>
                  <a:pt x="6708095" y="-3523"/>
                  <a:pt x="6981928" y="21600"/>
                </a:cubicBezTo>
                <a:cubicBezTo>
                  <a:pt x="7233424" y="2067"/>
                  <a:pt x="7524245" y="-17772"/>
                  <a:pt x="7718634" y="25459"/>
                </a:cubicBezTo>
                <a:cubicBezTo>
                  <a:pt x="7876787" y="59895"/>
                  <a:pt x="8203307" y="943"/>
                  <a:pt x="8455340" y="29318"/>
                </a:cubicBezTo>
                <a:cubicBezTo>
                  <a:pt x="8443870" y="174129"/>
                  <a:pt x="8464597" y="216758"/>
                  <a:pt x="8455340" y="386272"/>
                </a:cubicBezTo>
                <a:cubicBezTo>
                  <a:pt x="8286769" y="406667"/>
                  <a:pt x="8080137" y="394067"/>
                  <a:pt x="7931311" y="389307"/>
                </a:cubicBezTo>
                <a:cubicBezTo>
                  <a:pt x="7802717" y="440528"/>
                  <a:pt x="7378952" y="332877"/>
                  <a:pt x="7131478" y="393939"/>
                </a:cubicBezTo>
                <a:cubicBezTo>
                  <a:pt x="6914502" y="447915"/>
                  <a:pt x="6552169" y="387736"/>
                  <a:pt x="6386805" y="398252"/>
                </a:cubicBezTo>
                <a:cubicBezTo>
                  <a:pt x="6204027" y="432869"/>
                  <a:pt x="5827595" y="394527"/>
                  <a:pt x="5642133" y="402564"/>
                </a:cubicBezTo>
                <a:cubicBezTo>
                  <a:pt x="5418642" y="405325"/>
                  <a:pt x="5055099" y="418612"/>
                  <a:pt x="4897460" y="406877"/>
                </a:cubicBezTo>
                <a:cubicBezTo>
                  <a:pt x="4733911" y="409999"/>
                  <a:pt x="4596679" y="417439"/>
                  <a:pt x="4318270" y="410232"/>
                </a:cubicBezTo>
                <a:cubicBezTo>
                  <a:pt x="3996446" y="492357"/>
                  <a:pt x="3404401" y="333852"/>
                  <a:pt x="2939247" y="418218"/>
                </a:cubicBezTo>
                <a:cubicBezTo>
                  <a:pt x="2741015" y="427170"/>
                  <a:pt x="2513983" y="370614"/>
                  <a:pt x="2390050" y="412643"/>
                </a:cubicBezTo>
                <a:cubicBezTo>
                  <a:pt x="2275728" y="444641"/>
                  <a:pt x="2038040" y="403646"/>
                  <a:pt x="1906756" y="407736"/>
                </a:cubicBezTo>
                <a:cubicBezTo>
                  <a:pt x="1749157" y="428326"/>
                  <a:pt x="1572984" y="363902"/>
                  <a:pt x="1335590" y="401938"/>
                </a:cubicBezTo>
                <a:cubicBezTo>
                  <a:pt x="1107280" y="414202"/>
                  <a:pt x="1023014" y="397649"/>
                  <a:pt x="742457" y="395916"/>
                </a:cubicBezTo>
                <a:cubicBezTo>
                  <a:pt x="606736" y="403368"/>
                  <a:pt x="468608" y="383474"/>
                  <a:pt x="371365" y="391094"/>
                </a:cubicBezTo>
                <a:cubicBezTo>
                  <a:pt x="259832" y="403951"/>
                  <a:pt x="150817" y="425775"/>
                  <a:pt x="272" y="386272"/>
                </a:cubicBezTo>
                <a:cubicBezTo>
                  <a:pt x="28066" y="277798"/>
                  <a:pt x="13928" y="184246"/>
                  <a:pt x="272" y="29318"/>
                </a:cubicBezTo>
                <a:close/>
              </a:path>
            </a:pathLst>
          </a:custGeom>
          <a:solidFill>
            <a:srgbClr val="EB3E46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8455068"/>
                      <a:gd name="csY0" fmla="*/ 23695 h 412595"/>
                      <a:gd name="csX1" fmla="*/ 352743 w 8455068"/>
                      <a:gd name="csY1" fmla="*/ 17548 h 412595"/>
                      <a:gd name="csX2" fmla="*/ 719883 w 8455068"/>
                      <a:gd name="csY2" fmla="*/ 11150 h 412595"/>
                      <a:gd name="csX3" fmla="*/ 1394309 w 8455068"/>
                      <a:gd name="csY3" fmla="*/ 8809 h 412595"/>
                      <a:gd name="csX4" fmla="*/ 1972388 w 8455068"/>
                      <a:gd name="csY4" fmla="*/ 6802 h 412595"/>
                      <a:gd name="csX5" fmla="*/ 2518352 w 8455068"/>
                      <a:gd name="csY5" fmla="*/ 4906 h 412595"/>
                      <a:gd name="csX6" fmla="*/ 3064315 w 8455068"/>
                      <a:gd name="csY6" fmla="*/ 3010 h 412595"/>
                      <a:gd name="csX7" fmla="*/ 3931434 w 8455068"/>
                      <a:gd name="csY7" fmla="*/ 0 h 412595"/>
                      <a:gd name="csX8" fmla="*/ 4441958 w 8455068"/>
                      <a:gd name="csY8" fmla="*/ 2674 h 412595"/>
                      <a:gd name="csX9" fmla="*/ 5178665 w 8455068"/>
                      <a:gd name="csY9" fmla="*/ 6533 h 412595"/>
                      <a:gd name="csX10" fmla="*/ 5824898 w 8455068"/>
                      <a:gd name="csY10" fmla="*/ 9918 h 412595"/>
                      <a:gd name="csX11" fmla="*/ 6335422 w 8455068"/>
                      <a:gd name="csY11" fmla="*/ 12592 h 412595"/>
                      <a:gd name="csX12" fmla="*/ 6981656 w 8455068"/>
                      <a:gd name="csY12" fmla="*/ 15977 h 412595"/>
                      <a:gd name="csX13" fmla="*/ 7718362 w 8455068"/>
                      <a:gd name="csY13" fmla="*/ 19836 h 412595"/>
                      <a:gd name="csX14" fmla="*/ 8455068 w 8455068"/>
                      <a:gd name="csY14" fmla="*/ 23695 h 412595"/>
                      <a:gd name="csX15" fmla="*/ 8455068 w 8455068"/>
                      <a:gd name="csY15" fmla="*/ 380649 h 412595"/>
                      <a:gd name="csX16" fmla="*/ 7931039 w 8455068"/>
                      <a:gd name="csY16" fmla="*/ 383684 h 412595"/>
                      <a:gd name="csX17" fmla="*/ 7131206 w 8455068"/>
                      <a:gd name="csY17" fmla="*/ 388316 h 412595"/>
                      <a:gd name="csX18" fmla="*/ 6386533 w 8455068"/>
                      <a:gd name="csY18" fmla="*/ 392629 h 412595"/>
                      <a:gd name="csX19" fmla="*/ 5641861 w 8455068"/>
                      <a:gd name="csY19" fmla="*/ 396941 h 412595"/>
                      <a:gd name="csX20" fmla="*/ 4897188 w 8455068"/>
                      <a:gd name="csY20" fmla="*/ 401254 h 412595"/>
                      <a:gd name="csX21" fmla="*/ 4317998 w 8455068"/>
                      <a:gd name="csY21" fmla="*/ 404609 h 412595"/>
                      <a:gd name="csX22" fmla="*/ 2938975 w 8455068"/>
                      <a:gd name="csY22" fmla="*/ 412595 h 412595"/>
                      <a:gd name="csX23" fmla="*/ 2389778 w 8455068"/>
                      <a:gd name="csY23" fmla="*/ 407020 h 412595"/>
                      <a:gd name="csX24" fmla="*/ 1906484 w 8455068"/>
                      <a:gd name="csY24" fmla="*/ 402113 h 412595"/>
                      <a:gd name="csX25" fmla="*/ 1335318 w 8455068"/>
                      <a:gd name="csY25" fmla="*/ 396315 h 412595"/>
                      <a:gd name="csX26" fmla="*/ 742185 w 8455068"/>
                      <a:gd name="csY26" fmla="*/ 390293 h 412595"/>
                      <a:gd name="csX27" fmla="*/ 371093 w 8455068"/>
                      <a:gd name="csY27" fmla="*/ 385471 h 412595"/>
                      <a:gd name="csX28" fmla="*/ 0 w 8455068"/>
                      <a:gd name="csY28" fmla="*/ 380649 h 412595"/>
                      <a:gd name="csX29" fmla="*/ 0 w 8455068"/>
                      <a:gd name="csY29" fmla="*/ 23695 h 412595"/>
                      <a:gd name="csX0" fmla="*/ 272 w 8458619"/>
                      <a:gd name="csY0" fmla="*/ 29318 h 426266"/>
                      <a:gd name="csX1" fmla="*/ 353015 w 8458619"/>
                      <a:gd name="csY1" fmla="*/ 23171 h 426266"/>
                      <a:gd name="csX2" fmla="*/ 720155 w 8458619"/>
                      <a:gd name="csY2" fmla="*/ 16773 h 426266"/>
                      <a:gd name="csX3" fmla="*/ 1394581 w 8458619"/>
                      <a:gd name="csY3" fmla="*/ 14432 h 426266"/>
                      <a:gd name="csX4" fmla="*/ 1972660 w 8458619"/>
                      <a:gd name="csY4" fmla="*/ 12425 h 426266"/>
                      <a:gd name="csX5" fmla="*/ 2518624 w 8458619"/>
                      <a:gd name="csY5" fmla="*/ 10529 h 426266"/>
                      <a:gd name="csX6" fmla="*/ 3064587 w 8458619"/>
                      <a:gd name="csY6" fmla="*/ 8633 h 426266"/>
                      <a:gd name="csX7" fmla="*/ 3931706 w 8458619"/>
                      <a:gd name="csY7" fmla="*/ 5623 h 426266"/>
                      <a:gd name="csX8" fmla="*/ 4442230 w 8458619"/>
                      <a:gd name="csY8" fmla="*/ 8297 h 426266"/>
                      <a:gd name="csX9" fmla="*/ 5178937 w 8458619"/>
                      <a:gd name="csY9" fmla="*/ 12156 h 426266"/>
                      <a:gd name="csX10" fmla="*/ 5825170 w 8458619"/>
                      <a:gd name="csY10" fmla="*/ 15541 h 426266"/>
                      <a:gd name="csX11" fmla="*/ 6335694 w 8458619"/>
                      <a:gd name="csY11" fmla="*/ 18215 h 426266"/>
                      <a:gd name="csX12" fmla="*/ 6981928 w 8458619"/>
                      <a:gd name="csY12" fmla="*/ 21600 h 426266"/>
                      <a:gd name="csX13" fmla="*/ 7718634 w 8458619"/>
                      <a:gd name="csY13" fmla="*/ 25459 h 426266"/>
                      <a:gd name="csX14" fmla="*/ 8455340 w 8458619"/>
                      <a:gd name="csY14" fmla="*/ 29318 h 426266"/>
                      <a:gd name="csX15" fmla="*/ 8455340 w 8458619"/>
                      <a:gd name="csY15" fmla="*/ 386272 h 426266"/>
                      <a:gd name="csX16" fmla="*/ 7931311 w 8458619"/>
                      <a:gd name="csY16" fmla="*/ 389307 h 426266"/>
                      <a:gd name="csX17" fmla="*/ 7131478 w 8458619"/>
                      <a:gd name="csY17" fmla="*/ 393939 h 426266"/>
                      <a:gd name="csX18" fmla="*/ 6386805 w 8458619"/>
                      <a:gd name="csY18" fmla="*/ 398252 h 426266"/>
                      <a:gd name="csX19" fmla="*/ 5642133 w 8458619"/>
                      <a:gd name="csY19" fmla="*/ 402564 h 426266"/>
                      <a:gd name="csX20" fmla="*/ 4897460 w 8458619"/>
                      <a:gd name="csY20" fmla="*/ 406877 h 426266"/>
                      <a:gd name="csX21" fmla="*/ 4318270 w 8458619"/>
                      <a:gd name="csY21" fmla="*/ 410232 h 426266"/>
                      <a:gd name="csX22" fmla="*/ 2939247 w 8458619"/>
                      <a:gd name="csY22" fmla="*/ 418218 h 426266"/>
                      <a:gd name="csX23" fmla="*/ 2390050 w 8458619"/>
                      <a:gd name="csY23" fmla="*/ 412643 h 426266"/>
                      <a:gd name="csX24" fmla="*/ 1906756 w 8458619"/>
                      <a:gd name="csY24" fmla="*/ 407736 h 426266"/>
                      <a:gd name="csX25" fmla="*/ 1335590 w 8458619"/>
                      <a:gd name="csY25" fmla="*/ 401938 h 426266"/>
                      <a:gd name="csX26" fmla="*/ 742457 w 8458619"/>
                      <a:gd name="csY26" fmla="*/ 395916 h 426266"/>
                      <a:gd name="csX27" fmla="*/ 371365 w 8458619"/>
                      <a:gd name="csY27" fmla="*/ 391094 h 426266"/>
                      <a:gd name="csX28" fmla="*/ 272 w 8458619"/>
                      <a:gd name="csY28" fmla="*/ 386272 h 426266"/>
                      <a:gd name="csX29" fmla="*/ 272 w 8458619"/>
                      <a:gd name="csY29" fmla="*/ 29318 h 426266"/>
                      <a:gd name="csX0" fmla="*/ 272 w 8458619"/>
                      <a:gd name="csY0" fmla="*/ 29318 h 426266"/>
                      <a:gd name="csX1" fmla="*/ 353015 w 8458619"/>
                      <a:gd name="csY1" fmla="*/ 23171 h 426266"/>
                      <a:gd name="csX2" fmla="*/ 720155 w 8458619"/>
                      <a:gd name="csY2" fmla="*/ 16773 h 426266"/>
                      <a:gd name="csX3" fmla="*/ 1426696 w 8458619"/>
                      <a:gd name="csY3" fmla="*/ 14320 h 426266"/>
                      <a:gd name="csX4" fmla="*/ 2069006 w 8458619"/>
                      <a:gd name="csY4" fmla="*/ 12090 h 426266"/>
                      <a:gd name="csX5" fmla="*/ 2647086 w 8458619"/>
                      <a:gd name="csY5" fmla="*/ 10083 h 426266"/>
                      <a:gd name="csX6" fmla="*/ 3225165 w 8458619"/>
                      <a:gd name="csY6" fmla="*/ 8076 h 426266"/>
                      <a:gd name="csX7" fmla="*/ 3931706 w 8458619"/>
                      <a:gd name="csY7" fmla="*/ 5623 h 426266"/>
                      <a:gd name="csX8" fmla="*/ 4577939 w 8458619"/>
                      <a:gd name="csY8" fmla="*/ 9008 h 426266"/>
                      <a:gd name="csX9" fmla="*/ 5088464 w 8458619"/>
                      <a:gd name="csY9" fmla="*/ 11682 h 426266"/>
                      <a:gd name="csX10" fmla="*/ 5734697 w 8458619"/>
                      <a:gd name="csY10" fmla="*/ 15067 h 426266"/>
                      <a:gd name="csX11" fmla="*/ 6380931 w 8458619"/>
                      <a:gd name="csY11" fmla="*/ 18452 h 426266"/>
                      <a:gd name="csX12" fmla="*/ 6620739 w 8458619"/>
                      <a:gd name="csY12" fmla="*/ 14231 h 426266"/>
                      <a:gd name="csX13" fmla="*/ 6981928 w 8458619"/>
                      <a:gd name="csY13" fmla="*/ 21600 h 426266"/>
                      <a:gd name="csX14" fmla="*/ 7718634 w 8458619"/>
                      <a:gd name="csY14" fmla="*/ 25459 h 426266"/>
                      <a:gd name="csX15" fmla="*/ 8455340 w 8458619"/>
                      <a:gd name="csY15" fmla="*/ 29318 h 426266"/>
                      <a:gd name="csX16" fmla="*/ 8455340 w 8458619"/>
                      <a:gd name="csY16" fmla="*/ 386272 h 426266"/>
                      <a:gd name="csX17" fmla="*/ 7765828 w 8458619"/>
                      <a:gd name="csY17" fmla="*/ 390265 h 426266"/>
                      <a:gd name="csX18" fmla="*/ 7021156 w 8458619"/>
                      <a:gd name="csY18" fmla="*/ 394578 h 426266"/>
                      <a:gd name="csX19" fmla="*/ 6497127 w 8458619"/>
                      <a:gd name="csY19" fmla="*/ 397613 h 426266"/>
                      <a:gd name="csX20" fmla="*/ 5917937 w 8458619"/>
                      <a:gd name="csY20" fmla="*/ 400967 h 426266"/>
                      <a:gd name="csX21" fmla="*/ 5173265 w 8458619"/>
                      <a:gd name="csY21" fmla="*/ 405280 h 426266"/>
                      <a:gd name="csX22" fmla="*/ 4538914 w 8458619"/>
                      <a:gd name="csY22" fmla="*/ 408954 h 426266"/>
                      <a:gd name="csX23" fmla="*/ 3959724 w 8458619"/>
                      <a:gd name="csY23" fmla="*/ 412308 h 426266"/>
                      <a:gd name="csX24" fmla="*/ 2939247 w 8458619"/>
                      <a:gd name="csY24" fmla="*/ 418218 h 426266"/>
                      <a:gd name="csX25" fmla="*/ 2390050 w 8458619"/>
                      <a:gd name="csY25" fmla="*/ 412643 h 426266"/>
                      <a:gd name="csX26" fmla="*/ 1840852 w 8458619"/>
                      <a:gd name="csY26" fmla="*/ 407067 h 426266"/>
                      <a:gd name="csX27" fmla="*/ 1335590 w 8458619"/>
                      <a:gd name="csY27" fmla="*/ 401938 h 426266"/>
                      <a:gd name="csX28" fmla="*/ 742457 w 8458619"/>
                      <a:gd name="csY28" fmla="*/ 395916 h 426266"/>
                      <a:gd name="csX29" fmla="*/ 386208 w 8458619"/>
                      <a:gd name="csY29" fmla="*/ 391287 h 426266"/>
                      <a:gd name="csX30" fmla="*/ 272 w 8458619"/>
                      <a:gd name="csY30" fmla="*/ 386272 h 426266"/>
                      <a:gd name="csX31" fmla="*/ 272 w 8458619"/>
                      <a:gd name="csY31" fmla="*/ 29318 h 42626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  <a:cxn ang="0">
                        <a:pos x="csX20" y="csY20"/>
                      </a:cxn>
                      <a:cxn ang="0">
                        <a:pos x="csX21" y="csY21"/>
                      </a:cxn>
                      <a:cxn ang="0">
                        <a:pos x="csX22" y="csY22"/>
                      </a:cxn>
                      <a:cxn ang="0">
                        <a:pos x="csX23" y="csY23"/>
                      </a:cxn>
                      <a:cxn ang="0">
                        <a:pos x="csX24" y="csY24"/>
                      </a:cxn>
                      <a:cxn ang="0">
                        <a:pos x="csX25" y="csY25"/>
                      </a:cxn>
                      <a:cxn ang="0">
                        <a:pos x="csX26" y="csY26"/>
                      </a:cxn>
                      <a:cxn ang="0">
                        <a:pos x="csX27" y="csY27"/>
                      </a:cxn>
                      <a:cxn ang="0">
                        <a:pos x="csX28" y="csY28"/>
                      </a:cxn>
                      <a:cxn ang="0">
                        <a:pos x="csX29" y="csY29"/>
                      </a:cxn>
                      <a:cxn ang="0">
                        <a:pos x="csX30" y="csY30"/>
                      </a:cxn>
                      <a:cxn ang="0">
                        <a:pos x="csX31" y="csY31"/>
                      </a:cxn>
                    </a:cxnLst>
                    <a:rect l="l" t="t" r="r" b="b"/>
                    <a:pathLst>
                      <a:path w="8458619" h="426266" fill="none" extrusionOk="0">
                        <a:moveTo>
                          <a:pt x="272" y="29318"/>
                        </a:moveTo>
                        <a:cubicBezTo>
                          <a:pt x="139579" y="25773"/>
                          <a:pt x="275481" y="18663"/>
                          <a:pt x="353015" y="23171"/>
                        </a:cubicBezTo>
                        <a:cubicBezTo>
                          <a:pt x="430549" y="27679"/>
                          <a:pt x="566673" y="1852"/>
                          <a:pt x="720155" y="16773"/>
                        </a:cubicBezTo>
                        <a:cubicBezTo>
                          <a:pt x="912084" y="32278"/>
                          <a:pt x="1202114" y="35020"/>
                          <a:pt x="1394581" y="14432"/>
                        </a:cubicBezTo>
                        <a:cubicBezTo>
                          <a:pt x="1587048" y="-6156"/>
                          <a:pt x="1827244" y="4847"/>
                          <a:pt x="1972660" y="12425"/>
                        </a:cubicBezTo>
                        <a:cubicBezTo>
                          <a:pt x="2118076" y="20003"/>
                          <a:pt x="2347230" y="31113"/>
                          <a:pt x="2518624" y="10529"/>
                        </a:cubicBezTo>
                        <a:cubicBezTo>
                          <a:pt x="2690018" y="-10055"/>
                          <a:pt x="2893995" y="12501"/>
                          <a:pt x="3064587" y="8633"/>
                        </a:cubicBezTo>
                        <a:cubicBezTo>
                          <a:pt x="3235179" y="4766"/>
                          <a:pt x="3756119" y="19126"/>
                          <a:pt x="3931706" y="5623"/>
                        </a:cubicBezTo>
                        <a:cubicBezTo>
                          <a:pt x="4105546" y="25773"/>
                          <a:pt x="4326711" y="32728"/>
                          <a:pt x="4442230" y="8297"/>
                        </a:cubicBezTo>
                        <a:cubicBezTo>
                          <a:pt x="4557749" y="-16134"/>
                          <a:pt x="4861736" y="22154"/>
                          <a:pt x="5178937" y="12156"/>
                        </a:cubicBezTo>
                        <a:cubicBezTo>
                          <a:pt x="5496138" y="2158"/>
                          <a:pt x="5615201" y="39236"/>
                          <a:pt x="5825170" y="15541"/>
                        </a:cubicBezTo>
                        <a:cubicBezTo>
                          <a:pt x="6035139" y="-8154"/>
                          <a:pt x="6231721" y="28783"/>
                          <a:pt x="6335694" y="18215"/>
                        </a:cubicBezTo>
                        <a:cubicBezTo>
                          <a:pt x="6439667" y="7647"/>
                          <a:pt x="6697450" y="46549"/>
                          <a:pt x="6981928" y="21600"/>
                        </a:cubicBezTo>
                        <a:cubicBezTo>
                          <a:pt x="7266406" y="-3349"/>
                          <a:pt x="7534297" y="-10836"/>
                          <a:pt x="7718634" y="25459"/>
                        </a:cubicBezTo>
                        <a:cubicBezTo>
                          <a:pt x="7902971" y="61754"/>
                          <a:pt x="8214398" y="23552"/>
                          <a:pt x="8455340" y="29318"/>
                        </a:cubicBezTo>
                        <a:cubicBezTo>
                          <a:pt x="8443692" y="176541"/>
                          <a:pt x="8466778" y="215485"/>
                          <a:pt x="8455340" y="386272"/>
                        </a:cubicBezTo>
                        <a:cubicBezTo>
                          <a:pt x="8301090" y="381061"/>
                          <a:pt x="8058235" y="377792"/>
                          <a:pt x="7931311" y="389307"/>
                        </a:cubicBezTo>
                        <a:cubicBezTo>
                          <a:pt x="7804387" y="400822"/>
                          <a:pt x="7337387" y="357532"/>
                          <a:pt x="7131478" y="393939"/>
                        </a:cubicBezTo>
                        <a:cubicBezTo>
                          <a:pt x="6925569" y="430346"/>
                          <a:pt x="6580979" y="386200"/>
                          <a:pt x="6386805" y="398252"/>
                        </a:cubicBezTo>
                        <a:cubicBezTo>
                          <a:pt x="6192631" y="410304"/>
                          <a:pt x="5870504" y="371899"/>
                          <a:pt x="5642133" y="402564"/>
                        </a:cubicBezTo>
                        <a:cubicBezTo>
                          <a:pt x="5413762" y="433230"/>
                          <a:pt x="5079895" y="420015"/>
                          <a:pt x="4897460" y="406877"/>
                        </a:cubicBezTo>
                        <a:cubicBezTo>
                          <a:pt x="4715025" y="393739"/>
                          <a:pt x="4598829" y="410946"/>
                          <a:pt x="4318270" y="410232"/>
                        </a:cubicBezTo>
                        <a:cubicBezTo>
                          <a:pt x="4037711" y="409518"/>
                          <a:pt x="3484734" y="440441"/>
                          <a:pt x="2939247" y="418218"/>
                        </a:cubicBezTo>
                        <a:cubicBezTo>
                          <a:pt x="2735369" y="425401"/>
                          <a:pt x="2514782" y="387202"/>
                          <a:pt x="2390050" y="412643"/>
                        </a:cubicBezTo>
                        <a:cubicBezTo>
                          <a:pt x="2265318" y="438083"/>
                          <a:pt x="2060654" y="398683"/>
                          <a:pt x="1906756" y="407736"/>
                        </a:cubicBezTo>
                        <a:cubicBezTo>
                          <a:pt x="1752858" y="416789"/>
                          <a:pt x="1577842" y="379201"/>
                          <a:pt x="1335590" y="401938"/>
                        </a:cubicBezTo>
                        <a:cubicBezTo>
                          <a:pt x="1093338" y="424674"/>
                          <a:pt x="1013026" y="414990"/>
                          <a:pt x="742457" y="395916"/>
                        </a:cubicBezTo>
                        <a:cubicBezTo>
                          <a:pt x="608840" y="404174"/>
                          <a:pt x="462040" y="389932"/>
                          <a:pt x="371365" y="391094"/>
                        </a:cubicBezTo>
                        <a:cubicBezTo>
                          <a:pt x="280690" y="392256"/>
                          <a:pt x="141780" y="401290"/>
                          <a:pt x="272" y="386272"/>
                        </a:cubicBezTo>
                        <a:cubicBezTo>
                          <a:pt x="13251" y="280738"/>
                          <a:pt x="16113" y="176071"/>
                          <a:pt x="272" y="29318"/>
                        </a:cubicBezTo>
                        <a:close/>
                      </a:path>
                      <a:path w="8458619" h="426266" stroke="0" extrusionOk="0">
                        <a:moveTo>
                          <a:pt x="272" y="29318"/>
                        </a:moveTo>
                        <a:cubicBezTo>
                          <a:pt x="72080" y="27012"/>
                          <a:pt x="229490" y="21467"/>
                          <a:pt x="353015" y="23171"/>
                        </a:cubicBezTo>
                        <a:cubicBezTo>
                          <a:pt x="476540" y="24875"/>
                          <a:pt x="598964" y="5019"/>
                          <a:pt x="720155" y="16773"/>
                        </a:cubicBezTo>
                        <a:cubicBezTo>
                          <a:pt x="980562" y="-9003"/>
                          <a:pt x="1226285" y="33380"/>
                          <a:pt x="1426696" y="14320"/>
                        </a:cubicBezTo>
                        <a:cubicBezTo>
                          <a:pt x="1627107" y="-4740"/>
                          <a:pt x="1902329" y="14787"/>
                          <a:pt x="2069006" y="12090"/>
                        </a:cubicBezTo>
                        <a:cubicBezTo>
                          <a:pt x="2235683" y="9393"/>
                          <a:pt x="2405669" y="22376"/>
                          <a:pt x="2647086" y="10083"/>
                        </a:cubicBezTo>
                        <a:cubicBezTo>
                          <a:pt x="2888503" y="-2210"/>
                          <a:pt x="2991555" y="15787"/>
                          <a:pt x="3225165" y="8076"/>
                        </a:cubicBezTo>
                        <a:cubicBezTo>
                          <a:pt x="3458775" y="365"/>
                          <a:pt x="3674845" y="40453"/>
                          <a:pt x="3931706" y="5623"/>
                        </a:cubicBezTo>
                        <a:cubicBezTo>
                          <a:pt x="4247836" y="30571"/>
                          <a:pt x="4385918" y="4547"/>
                          <a:pt x="4577939" y="9008"/>
                        </a:cubicBezTo>
                        <a:cubicBezTo>
                          <a:pt x="4769960" y="13469"/>
                          <a:pt x="4922927" y="-2046"/>
                          <a:pt x="5088464" y="11682"/>
                        </a:cubicBezTo>
                        <a:cubicBezTo>
                          <a:pt x="5254001" y="25410"/>
                          <a:pt x="5461573" y="22285"/>
                          <a:pt x="5734697" y="15067"/>
                        </a:cubicBezTo>
                        <a:cubicBezTo>
                          <a:pt x="6007821" y="7849"/>
                          <a:pt x="6233257" y="18591"/>
                          <a:pt x="6380931" y="18452"/>
                        </a:cubicBezTo>
                        <a:cubicBezTo>
                          <a:pt x="6528605" y="18313"/>
                          <a:pt x="6520573" y="13706"/>
                          <a:pt x="6620739" y="14231"/>
                        </a:cubicBezTo>
                        <a:cubicBezTo>
                          <a:pt x="6720905" y="14756"/>
                          <a:pt x="6798946" y="19729"/>
                          <a:pt x="6981928" y="21600"/>
                        </a:cubicBezTo>
                        <a:cubicBezTo>
                          <a:pt x="7164910" y="23471"/>
                          <a:pt x="7538889" y="54348"/>
                          <a:pt x="7718634" y="25459"/>
                        </a:cubicBezTo>
                        <a:cubicBezTo>
                          <a:pt x="7898379" y="-3430"/>
                          <a:pt x="8153240" y="53116"/>
                          <a:pt x="8455340" y="29318"/>
                        </a:cubicBezTo>
                        <a:cubicBezTo>
                          <a:pt x="8438097" y="132999"/>
                          <a:pt x="8441375" y="292757"/>
                          <a:pt x="8455340" y="386272"/>
                        </a:cubicBezTo>
                        <a:cubicBezTo>
                          <a:pt x="8275016" y="361055"/>
                          <a:pt x="8037745" y="360019"/>
                          <a:pt x="7765828" y="390265"/>
                        </a:cubicBezTo>
                        <a:cubicBezTo>
                          <a:pt x="7493911" y="420511"/>
                          <a:pt x="7241206" y="370960"/>
                          <a:pt x="7021156" y="394578"/>
                        </a:cubicBezTo>
                        <a:cubicBezTo>
                          <a:pt x="6801105" y="418196"/>
                          <a:pt x="6755406" y="383558"/>
                          <a:pt x="6497127" y="397613"/>
                        </a:cubicBezTo>
                        <a:cubicBezTo>
                          <a:pt x="6238848" y="411667"/>
                          <a:pt x="6196650" y="419248"/>
                          <a:pt x="5917937" y="400967"/>
                        </a:cubicBezTo>
                        <a:cubicBezTo>
                          <a:pt x="5639224" y="382687"/>
                          <a:pt x="5489434" y="391185"/>
                          <a:pt x="5173265" y="405280"/>
                        </a:cubicBezTo>
                        <a:cubicBezTo>
                          <a:pt x="4857096" y="419375"/>
                          <a:pt x="4771930" y="413367"/>
                          <a:pt x="4538914" y="408954"/>
                        </a:cubicBezTo>
                        <a:cubicBezTo>
                          <a:pt x="4305898" y="404541"/>
                          <a:pt x="4173237" y="412022"/>
                          <a:pt x="3959724" y="412308"/>
                        </a:cubicBezTo>
                        <a:cubicBezTo>
                          <a:pt x="3746211" y="412594"/>
                          <a:pt x="3301660" y="425323"/>
                          <a:pt x="2939247" y="418218"/>
                        </a:cubicBezTo>
                        <a:cubicBezTo>
                          <a:pt x="2784832" y="436820"/>
                          <a:pt x="2604202" y="394578"/>
                          <a:pt x="2390050" y="412643"/>
                        </a:cubicBezTo>
                        <a:cubicBezTo>
                          <a:pt x="2175898" y="430707"/>
                          <a:pt x="2072447" y="390540"/>
                          <a:pt x="1840852" y="407067"/>
                        </a:cubicBezTo>
                        <a:cubicBezTo>
                          <a:pt x="1609257" y="423594"/>
                          <a:pt x="1467473" y="401016"/>
                          <a:pt x="1335590" y="401938"/>
                        </a:cubicBezTo>
                        <a:cubicBezTo>
                          <a:pt x="1203707" y="402859"/>
                          <a:pt x="989101" y="426679"/>
                          <a:pt x="742457" y="395916"/>
                        </a:cubicBezTo>
                        <a:cubicBezTo>
                          <a:pt x="616103" y="382168"/>
                          <a:pt x="563768" y="409545"/>
                          <a:pt x="386208" y="391287"/>
                        </a:cubicBezTo>
                        <a:cubicBezTo>
                          <a:pt x="208648" y="373028"/>
                          <a:pt x="125241" y="372445"/>
                          <a:pt x="272" y="386272"/>
                        </a:cubicBezTo>
                        <a:cubicBezTo>
                          <a:pt x="16556" y="231755"/>
                          <a:pt x="-2452" y="148362"/>
                          <a:pt x="272" y="2931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C6C627-E205-CAD9-518B-FF121E103FB9}"/>
              </a:ext>
            </a:extLst>
          </p:cNvPr>
          <p:cNvSpPr txBox="1"/>
          <p:nvPr/>
        </p:nvSpPr>
        <p:spPr>
          <a:xfrm>
            <a:off x="280350" y="4594007"/>
            <a:ext cx="24963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b="1" dirty="0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Edad Media (Siglo I - XIV) </a:t>
            </a:r>
            <a:r>
              <a:rPr lang="en-US" sz="1600" b="1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Relación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entre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razón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fe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Escolástica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San Agustín, </a:t>
            </a:r>
            <a:r>
              <a:rPr lang="en-US" sz="1600" dirty="0">
                <a:latin typeface="Proxima Nova" panose="02000506030000020004" pitchFamily="2" charset="0"/>
              </a:rPr>
              <a:t>Tomás de Aquino</a:t>
            </a:r>
            <a:r>
              <a:rPr lang="es-ES" sz="1600" dirty="0">
                <a:latin typeface="Proxima Nova" panose="02000506030000020004" pitchFamily="2" charset="0"/>
              </a:rPr>
              <a:t> 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2DEDBAE-FBB8-560A-AE8B-9C1A2438E8F9}"/>
              </a:ext>
            </a:extLst>
          </p:cNvPr>
          <p:cNvSpPr txBox="1"/>
          <p:nvPr/>
        </p:nvSpPr>
        <p:spPr>
          <a:xfrm>
            <a:off x="2776719" y="4501508"/>
            <a:ext cx="63896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b="1" dirty="0" err="1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Filosofía</a:t>
            </a:r>
            <a:r>
              <a:rPr lang="en-US" sz="1600" b="1" dirty="0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Contemporánea</a:t>
            </a:r>
            <a:r>
              <a:rPr lang="en-US" sz="1600" b="1" dirty="0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(Siglo XIX-XXI):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Revisión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o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crítica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la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tradición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filosófica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Positivismo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(Comte), </a:t>
            </a:r>
            <a:r>
              <a:rPr lang="en-US" sz="1600" b="1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Marxismo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Crítica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al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capitalismo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nueva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sociedad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Vitalismo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Defensa de la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vida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irracionalidad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(Nietzsche, Ortega y Gasset, Zambrano). </a:t>
            </a:r>
            <a:r>
              <a:rPr lang="en-US" sz="1600" b="1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Fenomenología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(Husserl, Heidegger), </a:t>
            </a:r>
            <a:r>
              <a:rPr lang="en-US" sz="1600" b="1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Existencialismo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(Kierkegaard, Sartre, Arendt). </a:t>
            </a:r>
            <a:r>
              <a:rPr lang="en-US" sz="1600" b="1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Feminismo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(Beauvoir, Valcárcel). </a:t>
            </a:r>
            <a:r>
              <a:rPr lang="en-US" sz="1600" b="1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Filosofía</a:t>
            </a:r>
            <a:r>
              <a:rPr lang="en-US" sz="1600" b="1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la Ciencia y </a:t>
            </a:r>
            <a:r>
              <a:rPr lang="en-US" sz="1600" b="1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Tecnología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Implicaciones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del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desarrollo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científico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Floridi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Echeverría). </a:t>
            </a:r>
            <a:r>
              <a:rPr lang="en-US" sz="1600" b="1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Teoría Decolonial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Denuncia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eurocentrismo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(Dussel, Lugones).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E9B4249-508F-18A3-6D2D-82C77E1E6462}"/>
              </a:ext>
            </a:extLst>
          </p:cNvPr>
          <p:cNvSpPr txBox="1"/>
          <p:nvPr/>
        </p:nvSpPr>
        <p:spPr>
          <a:xfrm>
            <a:off x="128218" y="1700908"/>
            <a:ext cx="20392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Edad Antigua (Siglo VI a. C. - I d. C.) 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Platón (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idealismo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 y Aristóteles (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realismo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03008D9-EB98-EB41-9673-AC4E8E030525}"/>
              </a:ext>
            </a:extLst>
          </p:cNvPr>
          <p:cNvSpPr txBox="1"/>
          <p:nvPr/>
        </p:nvSpPr>
        <p:spPr>
          <a:xfrm>
            <a:off x="2167468" y="1678234"/>
            <a:ext cx="18346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b="1" dirty="0" err="1">
                <a:solidFill>
                  <a:srgbClr val="EB3E46"/>
                </a:solidFill>
                <a:latin typeface="Proxima Nova" panose="02000506030000020004" pitchFamily="2" charset="0"/>
              </a:rPr>
              <a:t>Renacimiento</a:t>
            </a:r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Giro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humanista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antropocentrismo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naturalismo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 Cristina de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Pizán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Conector angular 22">
            <a:extLst>
              <a:ext uri="{FF2B5EF4-FFF2-40B4-BE49-F238E27FC236}">
                <a16:creationId xmlns:a16="http://schemas.microsoft.com/office/drawing/2014/main" id="{0CD5427E-F38B-60BD-CC64-DA500015D87E}"/>
              </a:ext>
            </a:extLst>
          </p:cNvPr>
          <p:cNvCxnSpPr>
            <a:cxnSpLocks/>
            <a:stCxn id="22" idx="0"/>
            <a:endCxn id="6" idx="17"/>
          </p:cNvCxnSpPr>
          <p:nvPr/>
        </p:nvCxnSpPr>
        <p:spPr>
          <a:xfrm rot="5400000" flipH="1" flipV="1">
            <a:off x="7101240" y="3129208"/>
            <a:ext cx="242587" cy="2502015"/>
          </a:xfrm>
          <a:prstGeom prst="bentConnector4">
            <a:avLst>
              <a:gd name="adj1" fmla="val 42580"/>
              <a:gd name="adj2" fmla="val 99662"/>
            </a:avLst>
          </a:prstGeom>
          <a:ln w="44450">
            <a:solidFill>
              <a:srgbClr val="EB3E46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r 23">
            <a:extLst>
              <a:ext uri="{FF2B5EF4-FFF2-40B4-BE49-F238E27FC236}">
                <a16:creationId xmlns:a16="http://schemas.microsoft.com/office/drawing/2014/main" id="{AD16E589-C44A-2102-70D8-B148E4B6C216}"/>
              </a:ext>
            </a:extLst>
          </p:cNvPr>
          <p:cNvCxnSpPr>
            <a:cxnSpLocks/>
            <a:stCxn id="6" idx="10"/>
            <a:endCxn id="33" idx="2"/>
          </p:cNvCxnSpPr>
          <p:nvPr/>
        </p:nvCxnSpPr>
        <p:spPr>
          <a:xfrm flipV="1">
            <a:off x="6442410" y="3514508"/>
            <a:ext cx="315920" cy="369215"/>
          </a:xfrm>
          <a:prstGeom prst="bentConnector4">
            <a:avLst>
              <a:gd name="adj1" fmla="val -652"/>
              <a:gd name="adj2" fmla="val 56626"/>
            </a:avLst>
          </a:prstGeom>
          <a:ln w="44450">
            <a:solidFill>
              <a:srgbClr val="EB3E46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r 24">
            <a:extLst>
              <a:ext uri="{FF2B5EF4-FFF2-40B4-BE49-F238E27FC236}">
                <a16:creationId xmlns:a16="http://schemas.microsoft.com/office/drawing/2014/main" id="{ECA310CA-CC71-796D-FD0A-927025948BC5}"/>
              </a:ext>
            </a:extLst>
          </p:cNvPr>
          <p:cNvCxnSpPr>
            <a:cxnSpLocks/>
            <a:endCxn id="19" idx="2"/>
          </p:cNvCxnSpPr>
          <p:nvPr/>
        </p:nvCxnSpPr>
        <p:spPr>
          <a:xfrm rot="5400000" flipH="1" flipV="1">
            <a:off x="2484732" y="3256283"/>
            <a:ext cx="854655" cy="345437"/>
          </a:xfrm>
          <a:prstGeom prst="bentConnector3">
            <a:avLst>
              <a:gd name="adj1" fmla="val 50000"/>
            </a:avLst>
          </a:prstGeom>
          <a:ln w="44450">
            <a:solidFill>
              <a:srgbClr val="EB3E46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r 25">
            <a:extLst>
              <a:ext uri="{FF2B5EF4-FFF2-40B4-BE49-F238E27FC236}">
                <a16:creationId xmlns:a16="http://schemas.microsoft.com/office/drawing/2014/main" id="{2EF8BFB5-8AF8-C8D5-8FDC-2E2801175C64}"/>
              </a:ext>
            </a:extLst>
          </p:cNvPr>
          <p:cNvCxnSpPr>
            <a:cxnSpLocks/>
            <a:stCxn id="6" idx="1"/>
            <a:endCxn id="15" idx="2"/>
          </p:cNvCxnSpPr>
          <p:nvPr/>
        </p:nvCxnSpPr>
        <p:spPr>
          <a:xfrm flipV="1">
            <a:off x="1060728" y="3024347"/>
            <a:ext cx="87115" cy="867480"/>
          </a:xfrm>
          <a:prstGeom prst="bentConnector4">
            <a:avLst>
              <a:gd name="adj1" fmla="val -25727"/>
              <a:gd name="adj2" fmla="val 51335"/>
            </a:avLst>
          </a:prstGeom>
          <a:ln w="44450">
            <a:solidFill>
              <a:srgbClr val="EB3E46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r 26">
            <a:extLst>
              <a:ext uri="{FF2B5EF4-FFF2-40B4-BE49-F238E27FC236}">
                <a16:creationId xmlns:a16="http://schemas.microsoft.com/office/drawing/2014/main" id="{EA6678ED-CE8D-A8F1-3616-2A8499B43834}"/>
              </a:ext>
            </a:extLst>
          </p:cNvPr>
          <p:cNvCxnSpPr>
            <a:cxnSpLocks/>
            <a:stCxn id="13" idx="0"/>
            <a:endCxn id="6" idx="27"/>
          </p:cNvCxnSpPr>
          <p:nvPr/>
        </p:nvCxnSpPr>
        <p:spPr>
          <a:xfrm rot="5400000" flipH="1" flipV="1">
            <a:off x="1624213" y="4174917"/>
            <a:ext cx="323413" cy="514768"/>
          </a:xfrm>
          <a:prstGeom prst="bentConnector4">
            <a:avLst>
              <a:gd name="adj1" fmla="val 46239"/>
              <a:gd name="adj2" fmla="val 98354"/>
            </a:avLst>
          </a:prstGeom>
          <a:ln w="44450">
            <a:solidFill>
              <a:srgbClr val="EB3E46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466362B-6B30-EBC6-A075-7AB3EE4BF576}"/>
              </a:ext>
            </a:extLst>
          </p:cNvPr>
          <p:cNvSpPr txBox="1"/>
          <p:nvPr/>
        </p:nvSpPr>
        <p:spPr>
          <a:xfrm>
            <a:off x="4064000" y="1698626"/>
            <a:ext cx="53886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" lvl="1"/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</a:rPr>
              <a:t>Edad Moderna: </a:t>
            </a:r>
            <a:r>
              <a:rPr lang="en-US" sz="1600" dirty="0" err="1">
                <a:latin typeface="Proxima Nova" panose="02000506030000020004" pitchFamily="2" charset="0"/>
                <a:cs typeface="Times New Roman" panose="02020603050405020304" pitchFamily="18" charset="0"/>
              </a:rPr>
              <a:t>conocimiento</a:t>
            </a:r>
            <a:r>
              <a:rPr lang="en-US" sz="1600" dirty="0">
                <a:latin typeface="Proxima Nova" panose="02000506030000020004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cs typeface="Times New Roman" panose="02020603050405020304" pitchFamily="18" charset="0"/>
              </a:rPr>
              <a:t>humano</a:t>
            </a:r>
            <a:r>
              <a:rPr lang="en-US" sz="1600" dirty="0">
                <a:latin typeface="Proxima Nova" panose="02000506030000020004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cs typeface="Times New Roman" panose="02020603050405020304" pitchFamily="18" charset="0"/>
              </a:rPr>
              <a:t>protagonista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Proxima Nova" panose="02000506030000020004" pitchFamily="2" charset="0"/>
              </a:rPr>
              <a:t>Racionalismo</a:t>
            </a:r>
            <a:r>
              <a:rPr lang="en-US" sz="1600" b="1" dirty="0">
                <a:latin typeface="Proxima Nova" panose="02000506030000020004" pitchFamily="2" charset="0"/>
              </a:rPr>
              <a:t> </a:t>
            </a:r>
            <a:r>
              <a:rPr lang="en-US" sz="1600" dirty="0">
                <a:latin typeface="Proxima Nova" panose="02000506030000020004" pitchFamily="2" charset="0"/>
              </a:rPr>
              <a:t>(Descartes, Spinoza, Leibniz). </a:t>
            </a:r>
            <a:r>
              <a:rPr lang="en-US" sz="1600" b="1" dirty="0" err="1">
                <a:latin typeface="Proxima Nova" panose="02000506030000020004" pitchFamily="2" charset="0"/>
              </a:rPr>
              <a:t>Empirismo</a:t>
            </a:r>
            <a:r>
              <a:rPr lang="en-US" sz="1600" b="1" dirty="0">
                <a:latin typeface="Proxima Nova" panose="02000506030000020004" pitchFamily="2" charset="0"/>
              </a:rPr>
              <a:t>:</a:t>
            </a:r>
            <a:r>
              <a:rPr lang="en-US" sz="1600" dirty="0">
                <a:latin typeface="Proxima Nova" panose="02000506030000020004" pitchFamily="2" charset="0"/>
              </a:rPr>
              <a:t> (Locke, Hobbes, Hume), </a:t>
            </a:r>
            <a:r>
              <a:rPr lang="en-US" sz="1600" b="1" dirty="0" err="1">
                <a:latin typeface="Proxima Nova" panose="02000506030000020004" pitchFamily="2" charset="0"/>
              </a:rPr>
              <a:t>Criticismo</a:t>
            </a:r>
            <a:r>
              <a:rPr lang="en-US" sz="1600" b="1" dirty="0">
                <a:latin typeface="Proxima Nova" panose="02000506030000020004" pitchFamily="2" charset="0"/>
              </a:rPr>
              <a:t> de Kant,  </a:t>
            </a:r>
            <a:r>
              <a:rPr lang="en-US" sz="1600" b="1" dirty="0" err="1">
                <a:latin typeface="Proxima Nova" panose="02000506030000020004" pitchFamily="2" charset="0"/>
              </a:rPr>
              <a:t>Idealismo</a:t>
            </a:r>
            <a:r>
              <a:rPr lang="en-US" sz="1600" b="1" dirty="0">
                <a:latin typeface="Proxima Nova" panose="02000506030000020004" pitchFamily="2" charset="0"/>
              </a:rPr>
              <a:t> Alemán:</a:t>
            </a:r>
            <a:r>
              <a:rPr lang="en-US" sz="1600" dirty="0">
                <a:latin typeface="Proxima Nova" panose="02000506030000020004" pitchFamily="2" charset="0"/>
              </a:rPr>
              <a:t> Estado, </a:t>
            </a:r>
            <a:r>
              <a:rPr lang="en-US" sz="1600" dirty="0" err="1">
                <a:latin typeface="Proxima Nova" panose="02000506030000020004" pitchFamily="2" charset="0"/>
              </a:rPr>
              <a:t>teoría</a:t>
            </a:r>
            <a:r>
              <a:rPr lang="en-US" sz="1600" dirty="0">
                <a:latin typeface="Proxima Nova" panose="02000506030000020004" pitchFamily="2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</a:rPr>
              <a:t>dialéctica</a:t>
            </a:r>
            <a:r>
              <a:rPr lang="en-US" sz="1600" dirty="0">
                <a:latin typeface="Proxima Nova" panose="02000506030000020004" pitchFamily="2" charset="0"/>
              </a:rPr>
              <a:t> (Hegel, Fichte, Schelling).</a:t>
            </a:r>
          </a:p>
          <a:p>
            <a:pPr marL="15875" lvl="1"/>
            <a:r>
              <a:rPr lang="en-US" sz="1600" b="1" dirty="0">
                <a:latin typeface="Proxima Nova" panose="02000506030000020004" pitchFamily="2" charset="0"/>
              </a:rPr>
              <a:t>Mujeres </a:t>
            </a:r>
            <a:r>
              <a:rPr lang="en-US" sz="1600" b="1" dirty="0" err="1">
                <a:latin typeface="Proxima Nova" panose="02000506030000020004" pitchFamily="2" charset="0"/>
              </a:rPr>
              <a:t>destacadas</a:t>
            </a:r>
            <a:r>
              <a:rPr lang="en-US" sz="1600" b="1" dirty="0">
                <a:latin typeface="Proxima Nova" panose="02000506030000020004" pitchFamily="2" charset="0"/>
              </a:rPr>
              <a:t>:</a:t>
            </a:r>
            <a:r>
              <a:rPr lang="en-US" sz="1600" dirty="0">
                <a:latin typeface="Proxima Nova" panose="02000506030000020004" pitchFamily="2" charset="0"/>
              </a:rPr>
              <a:t> Olympe de Gouges, Mary Wollstonecraft.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22" grpId="0"/>
      <p:bldP spid="15" grpId="0"/>
      <p:bldP spid="19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799BB62-2B95-EC40-F732-682E75FA64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1A23"/>
          </a:solidFill>
          <a:ln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E738F72D-B077-5DB6-C1E3-2519017EF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2709000"/>
            <a:ext cx="1440000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7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734F7D-17E8-9153-DE38-88A32B8226EA}"/>
              </a:ext>
            </a:extLst>
          </p:cNvPr>
          <p:cNvSpPr txBox="1">
            <a:spLocks/>
          </p:cNvSpPr>
          <p:nvPr/>
        </p:nvSpPr>
        <p:spPr>
          <a:xfrm>
            <a:off x="2121877" y="1219577"/>
            <a:ext cx="7489769" cy="1900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Proxima Nova Extrabold" panose="02000506030000020004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ES" sz="5000" dirty="0">
                <a:solidFill>
                  <a:schemeClr val="bg1"/>
                </a:solidFill>
              </a:rPr>
              <a:t>Filosofía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50A8A3D-92F5-F0FC-8701-AC02D314830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121877" y="3282916"/>
            <a:ext cx="6143582" cy="1900399"/>
          </a:xfrm>
        </p:spPr>
        <p:txBody>
          <a:bodyPr/>
          <a:lstStyle/>
          <a:p>
            <a:r>
              <a:rPr lang="es-ES" dirty="0"/>
              <a:t>La ciencia es vista como el estado final del saber, relegando la filosofía a un saber "antiguo, inútil y superfluo".</a:t>
            </a:r>
          </a:p>
          <a:p>
            <a:r>
              <a:rPr lang="es-ES" b="1" dirty="0"/>
              <a:t>¿Tiene sentido mantener la filosofía en tiempos de IA?</a:t>
            </a:r>
          </a:p>
        </p:txBody>
      </p:sp>
      <p:pic>
        <p:nvPicPr>
          <p:cNvPr id="5" name="Gráfico 4" descr="Robot con relleno sólido">
            <a:extLst>
              <a:ext uri="{FF2B5EF4-FFF2-40B4-BE49-F238E27FC236}">
                <a16:creationId xmlns:a16="http://schemas.microsoft.com/office/drawing/2014/main" id="{D95067C6-F224-F09E-A85E-BD9D67588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825475"/>
            <a:ext cx="2544699" cy="2544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4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B23CB-C77B-0A2C-05F6-0E6F96E85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F255FCB8-6073-70AF-183D-4CA8AC40EFD0}"/>
              </a:ext>
            </a:extLst>
          </p:cNvPr>
          <p:cNvGrpSpPr/>
          <p:nvPr/>
        </p:nvGrpSpPr>
        <p:grpSpPr>
          <a:xfrm>
            <a:off x="1904437" y="784226"/>
            <a:ext cx="8761687" cy="914400"/>
            <a:chOff x="1904437" y="784226"/>
            <a:chExt cx="8761687" cy="9144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988B71A6-5C8F-E40A-FE3B-16409516D1AF}"/>
                </a:ext>
              </a:extLst>
            </p:cNvPr>
            <p:cNvSpPr txBox="1"/>
            <p:nvPr/>
          </p:nvSpPr>
          <p:spPr>
            <a:xfrm>
              <a:off x="1904437" y="970008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2400" b="1" dirty="0"/>
                <a:t>Definición de la filosofía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B2C60298-79E5-36A0-DB46-3FA91E19C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2215409-4CA7-0914-2F42-E09B484F2102}"/>
              </a:ext>
            </a:extLst>
          </p:cNvPr>
          <p:cNvSpPr txBox="1"/>
          <p:nvPr/>
        </p:nvSpPr>
        <p:spPr>
          <a:xfrm>
            <a:off x="9612575" y="1964254"/>
            <a:ext cx="20162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Filosofía</a:t>
            </a:r>
          </a:p>
          <a:p>
            <a:endParaRPr lang="es-ES" dirty="0"/>
          </a:p>
          <a:p>
            <a:r>
              <a:rPr lang="es-ES" dirty="0"/>
              <a:t>Este término fue utilizado por primera vez por Pitágoras como un saber especial.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FA982B0-68EF-C1FD-8F46-04353EB9B749}"/>
              </a:ext>
            </a:extLst>
          </p:cNvPr>
          <p:cNvSpPr txBox="1"/>
          <p:nvPr/>
        </p:nvSpPr>
        <p:spPr>
          <a:xfrm>
            <a:off x="1525876" y="1519541"/>
            <a:ext cx="556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Proxima Nova" panose="02000506030000020004" pitchFamily="2" charset="0"/>
                <a:sym typeface="Arial"/>
              </a:rPr>
              <a:t>El término filosofía proviene de dos palabras griegas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496A7FE-54CE-3787-210C-CCD0C1610C6F}"/>
              </a:ext>
            </a:extLst>
          </p:cNvPr>
          <p:cNvSpPr txBox="1"/>
          <p:nvPr/>
        </p:nvSpPr>
        <p:spPr>
          <a:xfrm>
            <a:off x="3890962" y="3685579"/>
            <a:ext cx="2509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2pPr lvl="1">
              <a:spcAft>
                <a:spcPts val="1000"/>
              </a:spcAft>
              <a:defRPr sz="2400" b="1">
                <a:solidFill>
                  <a:srgbClr val="FF0000"/>
                </a:solidFill>
              </a:defRPr>
            </a:lvl2pPr>
          </a:lstStyle>
          <a:p>
            <a:r>
              <a:rPr lang="en-US" sz="2400" b="1" dirty="0">
                <a:solidFill>
                  <a:srgbClr val="EB3E46"/>
                </a:solidFill>
              </a:rPr>
              <a:t>Origen Histórico</a:t>
            </a:r>
            <a:endParaRPr lang="es-ES" sz="2400" b="1" dirty="0">
              <a:solidFill>
                <a:srgbClr val="EB3E46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1EEC85D-D4DF-410F-DF53-B5ABFF928B9E}"/>
              </a:ext>
            </a:extLst>
          </p:cNvPr>
          <p:cNvSpPr txBox="1">
            <a:spLocks/>
          </p:cNvSpPr>
          <p:nvPr/>
        </p:nvSpPr>
        <p:spPr>
          <a:xfrm>
            <a:off x="1270219" y="3338716"/>
            <a:ext cx="7734886" cy="4268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Por tanto, etimológicamente, filosofía significa «</a:t>
            </a:r>
            <a:r>
              <a:rPr lang="es-ES" sz="1800" dirty="0">
                <a:solidFill>
                  <a:srgbClr val="FF0000"/>
                </a:solidFill>
              </a:rPr>
              <a:t>amor por la sabiduría</a:t>
            </a:r>
            <a:r>
              <a:rPr lang="es-ES" sz="1800" dirty="0"/>
              <a:t>». </a:t>
            </a:r>
            <a:endParaRPr lang="en-US" sz="1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B77364-94B1-F8A5-3C2A-94625AB0E021}"/>
              </a:ext>
            </a:extLst>
          </p:cNvPr>
          <p:cNvSpPr txBox="1"/>
          <p:nvPr/>
        </p:nvSpPr>
        <p:spPr>
          <a:xfrm>
            <a:off x="2890993" y="2048177"/>
            <a:ext cx="148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err="1">
                <a:solidFill>
                  <a:srgbClr val="EB3E46"/>
                </a:solidFill>
                <a:latin typeface="Proxima Nova" panose="02000506030000020004" pitchFamily="2" charset="0"/>
                <a:sym typeface="Arial"/>
              </a:rPr>
              <a:t>φιλος</a:t>
            </a:r>
            <a:endParaRPr lang="es-ES" sz="2400" dirty="0">
              <a:solidFill>
                <a:srgbClr val="EB3E46"/>
              </a:solidFill>
              <a:latin typeface="Proxima Nova" panose="02000506030000020004" pitchFamily="2" charset="0"/>
              <a:sym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AA9694-1240-096D-0951-BBA19F293E49}"/>
              </a:ext>
            </a:extLst>
          </p:cNvPr>
          <p:cNvSpPr txBox="1"/>
          <p:nvPr/>
        </p:nvSpPr>
        <p:spPr>
          <a:xfrm>
            <a:off x="5912138" y="2048178"/>
            <a:ext cx="148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EB3E46"/>
                </a:solidFill>
                <a:latin typeface="Proxima Nova" panose="02000506030000020004" pitchFamily="2" charset="0"/>
                <a:sym typeface="Arial"/>
              </a:rPr>
              <a:t>σοφία</a:t>
            </a:r>
            <a:endParaRPr lang="es-ES" sz="2400" dirty="0">
              <a:solidFill>
                <a:srgbClr val="EB3E46"/>
              </a:solidFill>
              <a:latin typeface="Proxima Nova" panose="02000506030000020004" pitchFamily="2" charset="0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CE6701-DA88-5036-637C-7F0DD7DBF988}"/>
              </a:ext>
            </a:extLst>
          </p:cNvPr>
          <p:cNvSpPr txBox="1"/>
          <p:nvPr/>
        </p:nvSpPr>
        <p:spPr>
          <a:xfrm>
            <a:off x="2336189" y="2661776"/>
            <a:ext cx="259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Proxima Nova" panose="02000506030000020004" pitchFamily="2" charset="0"/>
                <a:sym typeface="Arial"/>
              </a:rPr>
              <a:t>(</a:t>
            </a:r>
            <a:r>
              <a:rPr lang="es-ES" sz="2400" dirty="0" err="1">
                <a:latin typeface="Proxima Nova" panose="02000506030000020004" pitchFamily="2" charset="0"/>
                <a:sym typeface="Arial"/>
              </a:rPr>
              <a:t>philos</a:t>
            </a:r>
            <a:r>
              <a:rPr lang="es-ES" sz="2400" dirty="0">
                <a:latin typeface="Proxima Nova" panose="02000506030000020004" pitchFamily="2" charset="0"/>
                <a:sym typeface="Arial"/>
              </a:rPr>
              <a:t> = amor)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350696C-9C60-9D2C-E0E9-D0A53BD8EC8B}"/>
              </a:ext>
            </a:extLst>
          </p:cNvPr>
          <p:cNvSpPr txBox="1"/>
          <p:nvPr/>
        </p:nvSpPr>
        <p:spPr>
          <a:xfrm>
            <a:off x="5033339" y="2630765"/>
            <a:ext cx="346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Proxima Nova" panose="02000506030000020004" pitchFamily="2" charset="0"/>
                <a:sym typeface="Arial"/>
              </a:rPr>
              <a:t>(</a:t>
            </a:r>
            <a:r>
              <a:rPr lang="es-ES" sz="2400" dirty="0" err="1">
                <a:latin typeface="Proxima Nova" panose="02000506030000020004" pitchFamily="2" charset="0"/>
                <a:sym typeface="Arial"/>
              </a:rPr>
              <a:t>sophia</a:t>
            </a:r>
            <a:r>
              <a:rPr lang="es-ES" sz="2400" dirty="0">
                <a:latin typeface="Proxima Nova" panose="02000506030000020004" pitchFamily="2" charset="0"/>
                <a:sym typeface="Arial"/>
              </a:rPr>
              <a:t> = sabiduría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988E5D5-0251-B6C4-7BC6-7A0BA1570D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15069"/>
              </p:ext>
            </p:extLst>
          </p:nvPr>
        </p:nvGraphicFramePr>
        <p:xfrm>
          <a:off x="969339" y="4022387"/>
          <a:ext cx="8128000" cy="2069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5" name="Gráfico 44" descr="Asia en globo terráqueo con relleno sólido">
            <a:extLst>
              <a:ext uri="{FF2B5EF4-FFF2-40B4-BE49-F238E27FC236}">
                <a16:creationId xmlns:a16="http://schemas.microsoft.com/office/drawing/2014/main" id="{7393C7A8-4CC4-1E98-0E2D-006B4A10B8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16954" y="5683144"/>
            <a:ext cx="914400" cy="914400"/>
          </a:xfrm>
          <a:prstGeom prst="rect">
            <a:avLst/>
          </a:prstGeom>
        </p:spPr>
      </p:pic>
      <p:pic>
        <p:nvPicPr>
          <p:cNvPr id="48" name="Gráfico 47" descr="Piezas de rompecabezas con relleno sólido">
            <a:extLst>
              <a:ext uri="{FF2B5EF4-FFF2-40B4-BE49-F238E27FC236}">
                <a16:creationId xmlns:a16="http://schemas.microsoft.com/office/drawing/2014/main" id="{740503B1-956F-143C-99C3-6C5065E481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75324" y="5672614"/>
            <a:ext cx="914400" cy="914400"/>
          </a:xfrm>
          <a:prstGeom prst="rect">
            <a:avLst/>
          </a:prstGeom>
        </p:spPr>
      </p:pic>
      <p:pic>
        <p:nvPicPr>
          <p:cNvPr id="51" name="Gráfico 50" descr="Pilar griego con relleno sólido">
            <a:extLst>
              <a:ext uri="{FF2B5EF4-FFF2-40B4-BE49-F238E27FC236}">
                <a16:creationId xmlns:a16="http://schemas.microsoft.com/office/drawing/2014/main" id="{C056938C-D5B7-5327-9E40-5818DF18C9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87273" y="5714155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3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2" grpId="0" build="allAtOnce"/>
      <p:bldP spid="4" grpId="0"/>
      <p:bldP spid="5" grpId="0"/>
      <p:bldP spid="7" grpId="0"/>
      <p:bldP spid="9" grpId="0"/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C11D5-3B42-44EB-7688-D9046F90D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967D189-9EBD-B27D-16DF-7A241B73FF94}"/>
              </a:ext>
            </a:extLst>
          </p:cNvPr>
          <p:cNvGrpSpPr/>
          <p:nvPr/>
        </p:nvGrpSpPr>
        <p:grpSpPr>
          <a:xfrm>
            <a:off x="1904437" y="784226"/>
            <a:ext cx="8761687" cy="914400"/>
            <a:chOff x="1904437" y="784226"/>
            <a:chExt cx="8761687" cy="9144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EC3E12F-7FB4-9FD7-563A-9A051D2364E2}"/>
                </a:ext>
              </a:extLst>
            </p:cNvPr>
            <p:cNvSpPr txBox="1"/>
            <p:nvPr/>
          </p:nvSpPr>
          <p:spPr>
            <a:xfrm>
              <a:off x="1904437" y="970008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2400" b="1" dirty="0"/>
                <a:t>El Origen de la filosofía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8F45B4DE-9810-E280-D7C7-280CF9D7E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7BB8BD6A-964C-11AB-25BB-F7D5D060B9B0}"/>
              </a:ext>
            </a:extLst>
          </p:cNvPr>
          <p:cNvSpPr txBox="1"/>
          <p:nvPr/>
        </p:nvSpPr>
        <p:spPr>
          <a:xfrm>
            <a:off x="9612575" y="1964254"/>
            <a:ext cx="201620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Origen</a:t>
            </a:r>
          </a:p>
          <a:p>
            <a:endParaRPr lang="es-ES" dirty="0"/>
          </a:p>
          <a:p>
            <a:r>
              <a:rPr lang="es-ES" sz="2000" dirty="0"/>
              <a:t>Platón y Aristóteles entendieron que el origen era psicológico.</a:t>
            </a:r>
          </a:p>
          <a:p>
            <a:endParaRPr lang="es-ES" sz="2400" dirty="0"/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37A829E5-BD0D-C8A1-F110-8FB2028C15A7}"/>
              </a:ext>
            </a:extLst>
          </p:cNvPr>
          <p:cNvGrpSpPr/>
          <p:nvPr/>
        </p:nvGrpSpPr>
        <p:grpSpPr>
          <a:xfrm>
            <a:off x="747124" y="1901533"/>
            <a:ext cx="8450415" cy="2224112"/>
            <a:chOff x="747124" y="1901533"/>
            <a:chExt cx="8450415" cy="2224112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0E09428E-714D-C2A6-0F5B-797CC1652075}"/>
                </a:ext>
              </a:extLst>
            </p:cNvPr>
            <p:cNvGrpSpPr/>
            <p:nvPr/>
          </p:nvGrpSpPr>
          <p:grpSpPr>
            <a:xfrm>
              <a:off x="747124" y="1901533"/>
              <a:ext cx="7521275" cy="2000256"/>
              <a:chOff x="-274327" y="1710321"/>
              <a:chExt cx="7521275" cy="2000256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C8DEE95-C469-FCCD-8F88-AE19EAA10E43}"/>
                  </a:ext>
                </a:extLst>
              </p:cNvPr>
              <p:cNvSpPr txBox="1"/>
              <p:nvPr/>
            </p:nvSpPr>
            <p:spPr>
              <a:xfrm>
                <a:off x="-274327" y="1804366"/>
                <a:ext cx="341108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Origen 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psicológico</a:t>
                </a:r>
                <a:endParaRPr lang="en-US" sz="1600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F0D3D97-520F-0E65-AEFA-DC8235C4EEB3}"/>
                  </a:ext>
                </a:extLst>
              </p:cNvPr>
              <p:cNvSpPr/>
              <p:nvPr/>
            </p:nvSpPr>
            <p:spPr>
              <a:xfrm>
                <a:off x="146280" y="1710321"/>
                <a:ext cx="7100668" cy="2000256"/>
              </a:xfrm>
              <a:prstGeom prst="rect">
                <a:avLst/>
              </a:prstGeom>
              <a:noFill/>
              <a:ln>
                <a:solidFill>
                  <a:srgbClr val="EB3E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6964A0A2-7745-1B6E-D95D-EF922A48DDDB}"/>
                </a:ext>
              </a:extLst>
            </p:cNvPr>
            <p:cNvSpPr/>
            <p:nvPr/>
          </p:nvSpPr>
          <p:spPr>
            <a:xfrm>
              <a:off x="8130504" y="2457243"/>
              <a:ext cx="412681" cy="1341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D9A08AFC-F0AA-FAA2-7C16-3431891EB927}"/>
                </a:ext>
              </a:extLst>
            </p:cNvPr>
            <p:cNvSpPr txBox="1"/>
            <p:nvPr/>
          </p:nvSpPr>
          <p:spPr>
            <a:xfrm>
              <a:off x="1442517" y="2598525"/>
              <a:ext cx="62729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latin typeface="Proxima Nova" panose="02000506030000020004" pitchFamily="2" charset="0"/>
                  <a:sym typeface="Arial"/>
                </a:rPr>
                <a:t>Raíz en la admiración o asombro ante la realidad (sentida como extraña).</a:t>
              </a:r>
            </a:p>
            <a:p>
              <a:r>
                <a:rPr lang="es-ES" dirty="0">
                  <a:latin typeface="Proxima Nova" panose="02000506030000020004" pitchFamily="2" charset="0"/>
                  <a:sym typeface="Arial"/>
                </a:rPr>
                <a:t>Bergson lo vinculó al amor por poseer la realidad.</a:t>
              </a:r>
            </a:p>
            <a:p>
              <a:endParaRPr lang="es-ES" dirty="0" err="1">
                <a:latin typeface="Proxima Nova" panose="02000506030000020004" pitchFamily="2" charset="0"/>
                <a:sym typeface="Arial"/>
              </a:endParaRPr>
            </a:p>
          </p:txBody>
        </p:sp>
        <p:pic>
          <p:nvPicPr>
            <p:cNvPr id="6" name="Gráfico 5" descr="Lluvia de ideas con relleno sólido">
              <a:extLst>
                <a:ext uri="{FF2B5EF4-FFF2-40B4-BE49-F238E27FC236}">
                  <a16:creationId xmlns:a16="http://schemas.microsoft.com/office/drawing/2014/main" id="{66F00638-0A4E-910B-CDEB-FC437CF8B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7258548" y="2186654"/>
              <a:ext cx="1938991" cy="1938991"/>
            </a:xfrm>
            <a:prstGeom prst="rect">
              <a:avLst/>
            </a:prstGeom>
          </p:spPr>
        </p:pic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3AE58494-B676-4FBB-C6EE-82324BB941FD}"/>
              </a:ext>
            </a:extLst>
          </p:cNvPr>
          <p:cNvGrpSpPr/>
          <p:nvPr/>
        </p:nvGrpSpPr>
        <p:grpSpPr>
          <a:xfrm>
            <a:off x="145934" y="4542355"/>
            <a:ext cx="8122465" cy="1756119"/>
            <a:chOff x="207284" y="3522148"/>
            <a:chExt cx="8122465" cy="1756119"/>
          </a:xfrm>
        </p:grpSpPr>
        <p:pic>
          <p:nvPicPr>
            <p:cNvPr id="19" name="Gráfico 18" descr="Preguntas con relleno sólido">
              <a:extLst>
                <a:ext uri="{FF2B5EF4-FFF2-40B4-BE49-F238E27FC236}">
                  <a16:creationId xmlns:a16="http://schemas.microsoft.com/office/drawing/2014/main" id="{F6AE1647-2E11-38FC-3B68-69D229AD2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7284" y="3522148"/>
              <a:ext cx="1756119" cy="1756119"/>
            </a:xfrm>
            <a:prstGeom prst="rect">
              <a:avLst/>
            </a:prstGeom>
          </p:spPr>
        </p:pic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95CF2C3D-4B93-E3E6-6869-69787DCE24AD}"/>
                </a:ext>
              </a:extLst>
            </p:cNvPr>
            <p:cNvGrpSpPr/>
            <p:nvPr/>
          </p:nvGrpSpPr>
          <p:grpSpPr>
            <a:xfrm>
              <a:off x="1229081" y="3658281"/>
              <a:ext cx="7100668" cy="1454640"/>
              <a:chOff x="538166" y="1797405"/>
              <a:chExt cx="7100668" cy="1454640"/>
            </a:xfrm>
          </p:grpSpPr>
          <p:grpSp>
            <p:nvGrpSpPr>
              <p:cNvPr id="29" name="Grupo 28">
                <a:extLst>
                  <a:ext uri="{FF2B5EF4-FFF2-40B4-BE49-F238E27FC236}">
                    <a16:creationId xmlns:a16="http://schemas.microsoft.com/office/drawing/2014/main" id="{5E2D570A-D4AF-86E6-47FD-513408CAD002}"/>
                  </a:ext>
                </a:extLst>
              </p:cNvPr>
              <p:cNvGrpSpPr/>
              <p:nvPr/>
            </p:nvGrpSpPr>
            <p:grpSpPr>
              <a:xfrm>
                <a:off x="538166" y="1797405"/>
                <a:ext cx="7100668" cy="1454640"/>
                <a:chOff x="146280" y="1710321"/>
                <a:chExt cx="7100668" cy="1454640"/>
              </a:xfrm>
            </p:grpSpPr>
            <p:sp>
              <p:nvSpPr>
                <p:cNvPr id="31" name="TextBox 34">
                  <a:extLst>
                    <a:ext uri="{FF2B5EF4-FFF2-40B4-BE49-F238E27FC236}">
                      <a16:creationId xmlns:a16="http://schemas.microsoft.com/office/drawing/2014/main" id="{27D1BE97-29D5-2894-ED55-CEF01A501634}"/>
                    </a:ext>
                  </a:extLst>
                </p:cNvPr>
                <p:cNvSpPr txBox="1"/>
                <p:nvPr/>
              </p:nvSpPr>
              <p:spPr>
                <a:xfrm>
                  <a:off x="575371" y="1777120"/>
                  <a:ext cx="624248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>
                    <a:spcAft>
                      <a:spcPts val="1000"/>
                    </a:spcAft>
                  </a:pPr>
                  <a:r>
                    <a:rPr lang="en-US" sz="2400" b="1" dirty="0" err="1">
                      <a:solidFill>
                        <a:srgbClr val="FF0000"/>
                      </a:solidFill>
                    </a:rPr>
                    <a:t>Consecuencias</a:t>
                  </a:r>
                  <a:r>
                    <a:rPr lang="en-US" sz="2400" b="1" dirty="0">
                      <a:solidFill>
                        <a:srgbClr val="FF0000"/>
                      </a:solidFill>
                    </a:rPr>
                    <a:t> de la </a:t>
                  </a:r>
                  <a:r>
                    <a:rPr lang="en-US" sz="2400" b="1" dirty="0" err="1">
                      <a:solidFill>
                        <a:srgbClr val="FF0000"/>
                      </a:solidFill>
                    </a:rPr>
                    <a:t>actitud</a:t>
                  </a:r>
                  <a:r>
                    <a:rPr 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2400" b="1" dirty="0" err="1">
                      <a:solidFill>
                        <a:srgbClr val="FF0000"/>
                      </a:solidFill>
                    </a:rPr>
                    <a:t>filosófica</a:t>
                  </a:r>
                  <a:endParaRPr lang="en-US" sz="1600" dirty="0"/>
                </a:p>
              </p:txBody>
            </p:sp>
            <p:sp>
              <p:nvSpPr>
                <p:cNvPr id="33" name="Rectángulo 32">
                  <a:extLst>
                    <a:ext uri="{FF2B5EF4-FFF2-40B4-BE49-F238E27FC236}">
                      <a16:creationId xmlns:a16="http://schemas.microsoft.com/office/drawing/2014/main" id="{CC1CB39F-4FCF-B691-9135-E547E45A2FEC}"/>
                    </a:ext>
                  </a:extLst>
                </p:cNvPr>
                <p:cNvSpPr/>
                <p:nvPr/>
              </p:nvSpPr>
              <p:spPr>
                <a:xfrm>
                  <a:off x="146280" y="1710321"/>
                  <a:ext cx="7100668" cy="1454640"/>
                </a:xfrm>
                <a:prstGeom prst="rect">
                  <a:avLst/>
                </a:prstGeom>
                <a:noFill/>
                <a:ln>
                  <a:solidFill>
                    <a:srgbClr val="EB3E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4610A17D-F8DA-DAAE-C97D-0662204C5C5B}"/>
                  </a:ext>
                </a:extLst>
              </p:cNvPr>
              <p:cNvSpPr txBox="1"/>
              <p:nvPr/>
            </p:nvSpPr>
            <p:spPr>
              <a:xfrm>
                <a:off x="1516179" y="2325869"/>
                <a:ext cx="55697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latin typeface="Proxima Nova" panose="02000506030000020004" pitchFamily="2" charset="0"/>
                    <a:sym typeface="Arial"/>
                  </a:rPr>
                  <a:t>Preguntar o preguntarse acerca de la realidad.</a:t>
                </a:r>
              </a:p>
              <a:p>
                <a:r>
                  <a:rPr lang="es-ES" dirty="0">
                    <a:latin typeface="Proxima Nova" panose="02000506030000020004" pitchFamily="2" charset="0"/>
                    <a:sym typeface="Arial"/>
                  </a:rPr>
                  <a:t>Distinguir entre apariencia y «verdadera» realidad (ej. Mito de la caverna de Platón).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078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5BE12-309B-4821-A593-246FFA50E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3506C009-02E0-13E9-6384-6A76F5FF1288}"/>
              </a:ext>
            </a:extLst>
          </p:cNvPr>
          <p:cNvGrpSpPr/>
          <p:nvPr/>
        </p:nvGrpSpPr>
        <p:grpSpPr>
          <a:xfrm>
            <a:off x="1904437" y="784226"/>
            <a:ext cx="8761687" cy="914400"/>
            <a:chOff x="1904437" y="784226"/>
            <a:chExt cx="8761687" cy="9144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E3573238-C841-9829-4EF1-5607BC61A18E}"/>
                </a:ext>
              </a:extLst>
            </p:cNvPr>
            <p:cNvSpPr txBox="1"/>
            <p:nvPr/>
          </p:nvSpPr>
          <p:spPr>
            <a:xfrm>
              <a:off x="1904437" y="970008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2400" b="1" dirty="0"/>
                <a:t>Filosofía frente al mito y sus características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000F98B0-F602-4B63-5D4D-F78F6C5BB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50A56D3C-66C1-755E-99A1-378C31A51CDF}"/>
              </a:ext>
            </a:extLst>
          </p:cNvPr>
          <p:cNvSpPr txBox="1"/>
          <p:nvPr/>
        </p:nvSpPr>
        <p:spPr>
          <a:xfrm>
            <a:off x="9612575" y="1964254"/>
            <a:ext cx="201620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Logos vs. Mito</a:t>
            </a:r>
          </a:p>
          <a:p>
            <a:endParaRPr lang="es-ES" dirty="0"/>
          </a:p>
          <a:p>
            <a:r>
              <a:rPr lang="es-ES" sz="2000" dirty="0"/>
              <a:t>La filosofía se origina cuando se empieza a usar la razón para resolver problemas, ofreciendo una explicación.</a:t>
            </a:r>
          </a:p>
        </p:txBody>
      </p:sp>
      <p:sp>
        <p:nvSpPr>
          <p:cNvPr id="5" name="TextBox 34">
            <a:extLst>
              <a:ext uri="{FF2B5EF4-FFF2-40B4-BE49-F238E27FC236}">
                <a16:creationId xmlns:a16="http://schemas.microsoft.com/office/drawing/2014/main" id="{0D0A78EB-C85B-5D17-C7DC-E0265683E164}"/>
              </a:ext>
            </a:extLst>
          </p:cNvPr>
          <p:cNvSpPr txBox="1"/>
          <p:nvPr/>
        </p:nvSpPr>
        <p:spPr>
          <a:xfrm>
            <a:off x="769899" y="1718037"/>
            <a:ext cx="4074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</a:rPr>
              <a:t>Saber </a:t>
            </a:r>
            <a:r>
              <a:rPr lang="en-US" sz="2400" b="1" dirty="0" err="1">
                <a:solidFill>
                  <a:srgbClr val="FF0000"/>
                </a:solidFill>
              </a:rPr>
              <a:t>Mítico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1600" dirty="0"/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5B7C5BDB-ACA6-E756-293D-6C43DB05BDE1}"/>
              </a:ext>
            </a:extLst>
          </p:cNvPr>
          <p:cNvSpPr txBox="1"/>
          <p:nvPr/>
        </p:nvSpPr>
        <p:spPr>
          <a:xfrm>
            <a:off x="5032671" y="1698626"/>
            <a:ext cx="4074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</a:rPr>
              <a:t>Saber </a:t>
            </a:r>
            <a:r>
              <a:rPr lang="en-US" sz="2400" b="1" dirty="0" err="1">
                <a:solidFill>
                  <a:srgbClr val="FF0000"/>
                </a:solidFill>
              </a:rPr>
              <a:t>filosófico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79123A-9B29-FE8A-80F1-ED6D00B1093B}"/>
              </a:ext>
            </a:extLst>
          </p:cNvPr>
          <p:cNvSpPr txBox="1"/>
          <p:nvPr/>
        </p:nvSpPr>
        <p:spPr>
          <a:xfrm>
            <a:off x="5032671" y="2345051"/>
            <a:ext cx="4338602" cy="338554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Relato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elaborado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Argumentos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D3A2455-AC02-8F15-8F33-6E79F862BFC1}"/>
              </a:ext>
            </a:extLst>
          </p:cNvPr>
          <p:cNvSpPr txBox="1"/>
          <p:nvPr/>
        </p:nvSpPr>
        <p:spPr>
          <a:xfrm>
            <a:off x="640255" y="2345051"/>
            <a:ext cx="4204167" cy="959237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Relato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tradicional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fabulado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Imaginación</a:t>
            </a:r>
            <a:endParaRPr lang="es-ES" sz="1600" dirty="0"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Antropomórfico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(dioses con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características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humanas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). 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187C767-33B0-CC42-F6CA-58DAD2ABECE2}"/>
              </a:ext>
            </a:extLst>
          </p:cNvPr>
          <p:cNvSpPr txBox="1"/>
          <p:nvPr/>
        </p:nvSpPr>
        <p:spPr>
          <a:xfrm>
            <a:off x="5032671" y="3497724"/>
            <a:ext cx="4338602" cy="338554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Naturaleza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necesidad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C5328F4-C7C0-FBAD-D4CE-22C8D041F40B}"/>
              </a:ext>
            </a:extLst>
          </p:cNvPr>
          <p:cNvSpPr txBox="1"/>
          <p:nvPr/>
        </p:nvSpPr>
        <p:spPr>
          <a:xfrm>
            <a:off x="640256" y="3476003"/>
            <a:ext cx="4204167" cy="584775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Animista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árboles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como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deidades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), dioses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caprichosos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destino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A10520E-CF58-479D-9500-4AA7BEA541C8}"/>
              </a:ext>
            </a:extLst>
          </p:cNvPr>
          <p:cNvSpPr txBox="1"/>
          <p:nvPr/>
        </p:nvSpPr>
        <p:spPr>
          <a:xfrm>
            <a:off x="640256" y="4232493"/>
            <a:ext cx="4204167" cy="584775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Indeterminado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rayos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por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enfado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dioses),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mundo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caótico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arbitrario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5EDDE53-77E2-242A-9642-11279C9461E1}"/>
              </a:ext>
            </a:extLst>
          </p:cNvPr>
          <p:cNvSpPr txBox="1"/>
          <p:nvPr/>
        </p:nvSpPr>
        <p:spPr>
          <a:xfrm>
            <a:off x="662746" y="4988983"/>
            <a:ext cx="4204167" cy="584775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Mágico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actuar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sobre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naturaleza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rituales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),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ritos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oraciones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07AF593-990D-32B8-90ED-DD352C1DD921}"/>
              </a:ext>
            </a:extLst>
          </p:cNvPr>
          <p:cNvSpPr txBox="1"/>
          <p:nvPr/>
        </p:nvSpPr>
        <p:spPr>
          <a:xfrm>
            <a:off x="640255" y="5745475"/>
            <a:ext cx="4204167" cy="584775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Acrítico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dogmático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Obediencia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ciega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a la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autoridad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219A7FE-5765-12A5-152F-264DB1A21C98}"/>
              </a:ext>
            </a:extLst>
          </p:cNvPr>
          <p:cNvSpPr txBox="1"/>
          <p:nvPr/>
        </p:nvSpPr>
        <p:spPr>
          <a:xfrm>
            <a:off x="5032671" y="4232493"/>
            <a:ext cx="4338602" cy="338554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Cosmos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ordenado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por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leyes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estables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77A0097-5B4F-81DF-DC5E-964FACCFEC18}"/>
              </a:ext>
            </a:extLst>
          </p:cNvPr>
          <p:cNvSpPr txBox="1"/>
          <p:nvPr/>
        </p:nvSpPr>
        <p:spPr>
          <a:xfrm>
            <a:off x="5023033" y="4988983"/>
            <a:ext cx="4338602" cy="584775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Análisis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síntesis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Búsqueda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constante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diálogo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7B0D7EC-4A33-A1D0-B592-958300B21CFF}"/>
              </a:ext>
            </a:extLst>
          </p:cNvPr>
          <p:cNvSpPr txBox="1"/>
          <p:nvPr/>
        </p:nvSpPr>
        <p:spPr>
          <a:xfrm>
            <a:off x="5023033" y="5745475"/>
            <a:ext cx="4338602" cy="338554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Razón y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crítica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1600" dirty="0"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Gráfico 34" descr="Pensamiento con relleno sólido">
            <a:extLst>
              <a:ext uri="{FF2B5EF4-FFF2-40B4-BE49-F238E27FC236}">
                <a16:creationId xmlns:a16="http://schemas.microsoft.com/office/drawing/2014/main" id="{48A166DA-CBF0-4470-CD8B-CA00608BD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21783" y="1149832"/>
            <a:ext cx="1138475" cy="1138475"/>
          </a:xfrm>
          <a:prstGeom prst="rect">
            <a:avLst/>
          </a:prstGeom>
        </p:spPr>
      </p:pic>
      <p:pic>
        <p:nvPicPr>
          <p:cNvPr id="43" name="Gráfico 42" descr="Pegaso con relleno sólido">
            <a:extLst>
              <a:ext uri="{FF2B5EF4-FFF2-40B4-BE49-F238E27FC236}">
                <a16:creationId xmlns:a16="http://schemas.microsoft.com/office/drawing/2014/main" id="{48310FD5-B394-C7EE-C33E-039F3EDF65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4829" y="1416844"/>
            <a:ext cx="888802" cy="888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07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 animBg="1"/>
      <p:bldP spid="13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8049B-9169-823A-4BCB-623D454C2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5450583B-A7E6-53A2-369D-C52B9E3D8D1B}"/>
              </a:ext>
            </a:extLst>
          </p:cNvPr>
          <p:cNvGrpSpPr/>
          <p:nvPr/>
        </p:nvGrpSpPr>
        <p:grpSpPr>
          <a:xfrm>
            <a:off x="1887908" y="670818"/>
            <a:ext cx="8778216" cy="1027808"/>
            <a:chOff x="1887908" y="670818"/>
            <a:chExt cx="8778216" cy="102780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E1E5204-2658-DA5E-FD17-C71D43D8DAA4}"/>
                </a:ext>
              </a:extLst>
            </p:cNvPr>
            <p:cNvSpPr txBox="1"/>
            <p:nvPr/>
          </p:nvSpPr>
          <p:spPr>
            <a:xfrm>
              <a:off x="1887908" y="670818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Características de la filosofía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1549842F-7837-8546-AB96-D300DCA0F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AFABECDA-3DC7-1E7A-9BE4-10DDE2067936}"/>
              </a:ext>
            </a:extLst>
          </p:cNvPr>
          <p:cNvSpPr txBox="1"/>
          <p:nvPr/>
        </p:nvSpPr>
        <p:spPr>
          <a:xfrm>
            <a:off x="9612575" y="1964254"/>
            <a:ext cx="201620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Racional</a:t>
            </a:r>
          </a:p>
          <a:p>
            <a:endParaRPr lang="es-ES" dirty="0"/>
          </a:p>
          <a:p>
            <a:r>
              <a:rPr lang="es-ES" sz="2000" dirty="0"/>
              <a:t>Busca causas de fenómenos en fundamentos racionales, no en imaginación.</a:t>
            </a: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65037F61-CE80-9157-9753-A36BB39A4D00}"/>
              </a:ext>
            </a:extLst>
          </p:cNvPr>
          <p:cNvGrpSpPr/>
          <p:nvPr/>
        </p:nvGrpSpPr>
        <p:grpSpPr>
          <a:xfrm>
            <a:off x="249125" y="4309024"/>
            <a:ext cx="1688254" cy="2362555"/>
            <a:chOff x="887438" y="4311510"/>
            <a:chExt cx="1688254" cy="2362555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266F4E43-9623-F41B-0CAF-DFD83CFA7C33}"/>
                </a:ext>
              </a:extLst>
            </p:cNvPr>
            <p:cNvSpPr txBox="1"/>
            <p:nvPr/>
          </p:nvSpPr>
          <p:spPr>
            <a:xfrm>
              <a:off x="887438" y="5319848"/>
              <a:ext cx="1688254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  <a:latin typeface="Proxima Nova" panose="02000506030000020004" pitchFamily="2" charset="0"/>
                </a:rPr>
                <a:t>Sistemática</a:t>
              </a:r>
              <a:br>
                <a:rPr lang="en-US" b="1" dirty="0">
                  <a:solidFill>
                    <a:srgbClr val="FF0000"/>
                  </a:solidFill>
                  <a:latin typeface="Proxima Nova" panose="02000506030000020004" pitchFamily="2" charset="0"/>
                </a:rPr>
              </a:br>
              <a:r>
                <a:rPr lang="en-US" sz="1600" dirty="0">
                  <a:latin typeface="Proxima Nova" panose="02000506030000020004" pitchFamily="2" charset="0"/>
                </a:rPr>
                <a:t>Ordena y </a:t>
              </a:r>
              <a:r>
                <a:rPr lang="en-US" sz="1600" dirty="0" err="1">
                  <a:latin typeface="Proxima Nova" panose="02000506030000020004" pitchFamily="2" charset="0"/>
                </a:rPr>
                <a:t>organiza</a:t>
              </a:r>
              <a:r>
                <a:rPr lang="en-US" sz="1600" dirty="0">
                  <a:latin typeface="Proxima Nova" panose="02000506030000020004" pitchFamily="2" charset="0"/>
                </a:rPr>
                <a:t> ideas </a:t>
              </a:r>
              <a:r>
                <a:rPr lang="en-US" sz="1600" dirty="0" err="1">
                  <a:latin typeface="Proxima Nova" panose="02000506030000020004" pitchFamily="2" charset="0"/>
                </a:rPr>
                <a:t>coherentemente</a:t>
              </a:r>
              <a:r>
                <a:rPr lang="en-US" sz="1600" dirty="0">
                  <a:latin typeface="Proxima Nova" panose="02000506030000020004" pitchFamily="2" charset="0"/>
                </a:rPr>
                <a:t>.</a:t>
              </a:r>
              <a:endParaRPr lang="es-ES" sz="1600" dirty="0">
                <a:latin typeface="Proxima Nova" panose="02000506030000020004" pitchFamily="2" charset="0"/>
              </a:endParaRP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B1E3A71E-1693-2FFC-911A-82285D95EE5D}"/>
                </a:ext>
              </a:extLst>
            </p:cNvPr>
            <p:cNvSpPr/>
            <p:nvPr/>
          </p:nvSpPr>
          <p:spPr>
            <a:xfrm>
              <a:off x="1178091" y="4311510"/>
              <a:ext cx="1064400" cy="1064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Gráfico 3" descr="Carpeta abierta con relleno sólido">
              <a:extLst>
                <a:ext uri="{FF2B5EF4-FFF2-40B4-BE49-F238E27FC236}">
                  <a16:creationId xmlns:a16="http://schemas.microsoft.com/office/drawing/2014/main" id="{84443CEA-172A-8F2F-2478-E69A4F837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11823" y="4342189"/>
              <a:ext cx="914400" cy="914400"/>
            </a:xfrm>
            <a:prstGeom prst="rect">
              <a:avLst/>
            </a:prstGeom>
          </p:spPr>
        </p:pic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845A7000-CA65-E046-4278-41DAA31525A0}"/>
              </a:ext>
            </a:extLst>
          </p:cNvPr>
          <p:cNvGrpSpPr/>
          <p:nvPr/>
        </p:nvGrpSpPr>
        <p:grpSpPr>
          <a:xfrm>
            <a:off x="7007735" y="4337319"/>
            <a:ext cx="2274502" cy="2141322"/>
            <a:chOff x="7014044" y="4286225"/>
            <a:chExt cx="2274502" cy="2141322"/>
          </a:xfrm>
        </p:grpSpPr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6F62ADEB-3A48-9B2E-162A-CEB1328593AF}"/>
                </a:ext>
              </a:extLst>
            </p:cNvPr>
            <p:cNvSpPr txBox="1"/>
            <p:nvPr/>
          </p:nvSpPr>
          <p:spPr>
            <a:xfrm>
              <a:off x="7014044" y="5319551"/>
              <a:ext cx="227450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 err="1">
                  <a:solidFill>
                    <a:srgbClr val="FF0000"/>
                  </a:solidFill>
                  <a:latin typeface="Proxima Nova" panose="02000506030000020004" pitchFamily="2" charset="0"/>
                </a:rPr>
                <a:t>Abierta</a:t>
              </a:r>
              <a:endParaRPr lang="en-US" b="1" dirty="0">
                <a:solidFill>
                  <a:srgbClr val="FF0000"/>
                </a:solidFill>
                <a:latin typeface="Proxima Nova" panose="02000506030000020004" pitchFamily="2" charset="0"/>
              </a:endParaRPr>
            </a:p>
            <a:p>
              <a:pPr lvl="0"/>
              <a:r>
                <a:rPr lang="en-US" sz="1600" dirty="0">
                  <a:latin typeface="Proxima Nova" panose="02000506030000020004" pitchFamily="2" charset="0"/>
                </a:rPr>
                <a:t>No </a:t>
              </a:r>
              <a:r>
                <a:rPr lang="en-US" sz="1600" dirty="0" err="1">
                  <a:latin typeface="Proxima Nova" panose="02000506030000020004" pitchFamily="2" charset="0"/>
                </a:rPr>
                <a:t>considera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haber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llegado</a:t>
              </a:r>
              <a:r>
                <a:rPr lang="en-US" sz="1600" dirty="0">
                  <a:latin typeface="Proxima Nova" panose="02000506030000020004" pitchFamily="2" charset="0"/>
                </a:rPr>
                <a:t> a </a:t>
              </a:r>
              <a:r>
                <a:rPr lang="en-US" sz="1600" dirty="0" err="1">
                  <a:latin typeface="Proxima Nova" panose="02000506030000020004" pitchFamily="2" charset="0"/>
                </a:rPr>
                <a:t>una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solución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definitiva</a:t>
              </a:r>
              <a:r>
                <a:rPr lang="en-US" sz="1600" dirty="0">
                  <a:latin typeface="Proxima Nova" panose="02000506030000020004" pitchFamily="2" charset="0"/>
                </a:rPr>
                <a:t>.</a:t>
              </a:r>
              <a:endParaRPr lang="es-ES" sz="1400" dirty="0">
                <a:latin typeface="Proxima Nova" panose="02000506030000020004" pitchFamily="2" charset="0"/>
                <a:sym typeface="Arial"/>
              </a:endParaRPr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8584AAF9-9E6E-A58C-436A-98B14C07076E}"/>
                </a:ext>
              </a:extLst>
            </p:cNvPr>
            <p:cNvSpPr/>
            <p:nvPr/>
          </p:nvSpPr>
          <p:spPr>
            <a:xfrm>
              <a:off x="7585833" y="4286225"/>
              <a:ext cx="1064400" cy="1064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Gráfico 5" descr="Desbloquear con relleno sólido">
              <a:extLst>
                <a:ext uri="{FF2B5EF4-FFF2-40B4-BE49-F238E27FC236}">
                  <a16:creationId xmlns:a16="http://schemas.microsoft.com/office/drawing/2014/main" id="{E5F9EF79-F081-FD60-71E4-CC1715EAF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60833" y="4319787"/>
              <a:ext cx="914400" cy="914400"/>
            </a:xfrm>
            <a:prstGeom prst="rect">
              <a:avLst/>
            </a:prstGeom>
          </p:spPr>
        </p:pic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EB6129B5-D832-326F-82E6-35E8BB2F972C}"/>
              </a:ext>
            </a:extLst>
          </p:cNvPr>
          <p:cNvGrpSpPr/>
          <p:nvPr/>
        </p:nvGrpSpPr>
        <p:grpSpPr>
          <a:xfrm>
            <a:off x="4586930" y="4317301"/>
            <a:ext cx="2155213" cy="2169611"/>
            <a:chOff x="4900568" y="4319787"/>
            <a:chExt cx="2155213" cy="2169611"/>
          </a:xfrm>
        </p:grpSpPr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2270DD32-F089-7259-CE49-9F60A2E91E65}"/>
                </a:ext>
              </a:extLst>
            </p:cNvPr>
            <p:cNvSpPr txBox="1"/>
            <p:nvPr/>
          </p:nvSpPr>
          <p:spPr>
            <a:xfrm>
              <a:off x="4900568" y="5350625"/>
              <a:ext cx="2155213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Proxima Nova" panose="02000506030000020004" pitchFamily="2" charset="0"/>
                </a:rPr>
                <a:t>Radical </a:t>
              </a:r>
            </a:p>
            <a:p>
              <a:pPr algn="ctr"/>
              <a:r>
                <a:rPr lang="en-US" sz="1600" dirty="0" err="1">
                  <a:latin typeface="Proxima Nova" panose="02000506030000020004" pitchFamily="2" charset="0"/>
                </a:rPr>
                <a:t>Quiere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llegar</a:t>
              </a:r>
              <a:r>
                <a:rPr lang="en-US" sz="1600" dirty="0">
                  <a:latin typeface="Proxima Nova" panose="02000506030000020004" pitchFamily="2" charset="0"/>
                </a:rPr>
                <a:t> a la </a:t>
              </a:r>
              <a:r>
                <a:rPr lang="en-US" sz="1600" dirty="0" err="1">
                  <a:latin typeface="Proxima Nova" panose="02000506030000020004" pitchFamily="2" charset="0"/>
                </a:rPr>
                <a:t>raíz</a:t>
              </a:r>
              <a:r>
                <a:rPr lang="en-US" sz="1600" dirty="0">
                  <a:latin typeface="Proxima Nova" panose="02000506030000020004" pitchFamily="2" charset="0"/>
                </a:rPr>
                <a:t> de las </a:t>
              </a:r>
              <a:r>
                <a:rPr lang="en-US" sz="1600" dirty="0" err="1">
                  <a:latin typeface="Proxima Nova" panose="02000506030000020004" pitchFamily="2" charset="0"/>
                </a:rPr>
                <a:t>cuestiones</a:t>
              </a:r>
              <a:r>
                <a:rPr lang="en-US" sz="1600" dirty="0">
                  <a:latin typeface="Proxima Nova" panose="02000506030000020004" pitchFamily="2" charset="0"/>
                </a:rPr>
                <a:t>.</a:t>
              </a:r>
            </a:p>
            <a:p>
              <a:pPr algn="ctr"/>
              <a:endParaRPr lang="es-ES" dirty="0">
                <a:latin typeface="Proxima Nova" panose="02000506030000020004" pitchFamily="2" charset="0"/>
              </a:endParaRP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A3AD042D-65C9-BFBA-95E5-AC1B6AEF3E2A}"/>
                </a:ext>
              </a:extLst>
            </p:cNvPr>
            <p:cNvSpPr/>
            <p:nvPr/>
          </p:nvSpPr>
          <p:spPr>
            <a:xfrm>
              <a:off x="5414341" y="4319787"/>
              <a:ext cx="1064400" cy="1064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Gráfico 8" descr="Árbol con raíces con relleno sólido">
              <a:extLst>
                <a:ext uri="{FF2B5EF4-FFF2-40B4-BE49-F238E27FC236}">
                  <a16:creationId xmlns:a16="http://schemas.microsoft.com/office/drawing/2014/main" id="{F94D407A-C3B5-3720-91E4-3CEE57A46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89341" y="4370881"/>
              <a:ext cx="914400" cy="914400"/>
            </a:xfrm>
            <a:prstGeom prst="rect">
              <a:avLst/>
            </a:prstGeom>
          </p:spPr>
        </p:pic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6A9F9230-0032-61C3-D90C-8436893C4BCC}"/>
              </a:ext>
            </a:extLst>
          </p:cNvPr>
          <p:cNvGrpSpPr/>
          <p:nvPr/>
        </p:nvGrpSpPr>
        <p:grpSpPr>
          <a:xfrm>
            <a:off x="2169720" y="4309023"/>
            <a:ext cx="1952119" cy="2379704"/>
            <a:chOff x="2772543" y="4311509"/>
            <a:chExt cx="1952119" cy="2379704"/>
          </a:xfrm>
        </p:grpSpPr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D3AFD8B-EDC1-1D36-2EE6-A61DD494678E}"/>
                </a:ext>
              </a:extLst>
            </p:cNvPr>
            <p:cNvSpPr txBox="1"/>
            <p:nvPr/>
          </p:nvSpPr>
          <p:spPr>
            <a:xfrm>
              <a:off x="2772543" y="5336996"/>
              <a:ext cx="1952119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 err="1">
                  <a:solidFill>
                    <a:srgbClr val="FF0000"/>
                  </a:solidFill>
                  <a:latin typeface="Proxima Nova" panose="02000506030000020004" pitchFamily="2" charset="0"/>
                </a:rPr>
                <a:t>Integradora</a:t>
              </a:r>
              <a:endParaRPr lang="en-US" b="1" dirty="0">
                <a:solidFill>
                  <a:srgbClr val="FF0000"/>
                </a:solidFill>
                <a:latin typeface="Proxima Nova" panose="02000506030000020004" pitchFamily="2" charset="0"/>
              </a:endParaRPr>
            </a:p>
            <a:p>
              <a:pPr lvl="0"/>
              <a:r>
                <a:rPr lang="en-US" sz="1600" dirty="0">
                  <a:latin typeface="Proxima Nova" panose="02000506030000020004" pitchFamily="2" charset="0"/>
                </a:rPr>
                <a:t>No </a:t>
              </a:r>
              <a:r>
                <a:rPr lang="en-US" sz="1600" dirty="0" err="1">
                  <a:latin typeface="Proxima Nova" panose="02000506030000020004" pitchFamily="2" charset="0"/>
                </a:rPr>
                <a:t>desestima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perspectivas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pertinentes</a:t>
              </a:r>
              <a:r>
                <a:rPr lang="en-US" sz="1600" dirty="0">
                  <a:latin typeface="Proxima Nova" panose="02000506030000020004" pitchFamily="2" charset="0"/>
                </a:rPr>
                <a:t> para </a:t>
              </a:r>
              <a:r>
                <a:rPr lang="en-US" sz="1600" dirty="0" err="1">
                  <a:latin typeface="Proxima Nova" panose="02000506030000020004" pitchFamily="2" charset="0"/>
                </a:rPr>
                <a:t>analizar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problemas</a:t>
              </a:r>
              <a:r>
                <a:rPr lang="en-US" sz="1600" dirty="0">
                  <a:latin typeface="Proxima Nova" panose="02000506030000020004" pitchFamily="2" charset="0"/>
                </a:rPr>
                <a:t>.</a:t>
              </a:r>
              <a:endParaRPr lang="es-ES" sz="1600" dirty="0">
                <a:latin typeface="Proxima Nova" panose="02000506030000020004" pitchFamily="2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F12ED624-19B1-E0CB-CFF4-AB4B85D30191}"/>
                </a:ext>
              </a:extLst>
            </p:cNvPr>
            <p:cNvSpPr/>
            <p:nvPr/>
          </p:nvSpPr>
          <p:spPr>
            <a:xfrm>
              <a:off x="3214005" y="4311509"/>
              <a:ext cx="1064400" cy="1064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" name="Gráfico 11" descr="Mundo con relleno sólido">
              <a:extLst>
                <a:ext uri="{FF2B5EF4-FFF2-40B4-BE49-F238E27FC236}">
                  <a16:creationId xmlns:a16="http://schemas.microsoft.com/office/drawing/2014/main" id="{1E8262C0-1293-68B6-B393-BF57B43CD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319434" y="4386509"/>
              <a:ext cx="914400" cy="914400"/>
            </a:xfrm>
            <a:prstGeom prst="rect">
              <a:avLst/>
            </a:prstGeom>
          </p:spPr>
        </p:pic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7DF1B8C6-03D4-AF3C-1447-9F75F71CB8B7}"/>
              </a:ext>
            </a:extLst>
          </p:cNvPr>
          <p:cNvGrpSpPr/>
          <p:nvPr/>
        </p:nvGrpSpPr>
        <p:grpSpPr>
          <a:xfrm>
            <a:off x="6949714" y="1655082"/>
            <a:ext cx="2556794" cy="2451026"/>
            <a:chOff x="6949714" y="1655082"/>
            <a:chExt cx="2556794" cy="2451026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5E2AA257-6F95-B344-4094-D95204D3BC57}"/>
                </a:ext>
              </a:extLst>
            </p:cNvPr>
            <p:cNvSpPr/>
            <p:nvPr/>
          </p:nvSpPr>
          <p:spPr>
            <a:xfrm>
              <a:off x="7585833" y="1655082"/>
              <a:ext cx="1064400" cy="1064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DF65C485-91D6-20CE-79E0-DF895D966A9B}"/>
                </a:ext>
              </a:extLst>
            </p:cNvPr>
            <p:cNvSpPr txBox="1"/>
            <p:nvPr/>
          </p:nvSpPr>
          <p:spPr>
            <a:xfrm>
              <a:off x="6949714" y="2751891"/>
              <a:ext cx="2556794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 err="1">
                  <a:solidFill>
                    <a:srgbClr val="FF0000"/>
                  </a:solidFill>
                  <a:latin typeface="Proxima Nova" panose="02000506030000020004" pitchFamily="2" charset="0"/>
                </a:rPr>
                <a:t>Normativa</a:t>
              </a:r>
              <a:endParaRPr lang="en-US" b="1" dirty="0">
                <a:solidFill>
                  <a:srgbClr val="FF0000"/>
                </a:solidFill>
                <a:latin typeface="Proxima Nova" panose="02000506030000020004" pitchFamily="2" charset="0"/>
              </a:endParaRPr>
            </a:p>
            <a:p>
              <a:pPr lvl="0"/>
              <a:r>
                <a:rPr lang="en-US" sz="1600" dirty="0" err="1">
                  <a:latin typeface="Proxima Nova" panose="02000506030000020004" pitchFamily="2" charset="0"/>
                </a:rPr>
                <a:t>Ofrece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propuestas</a:t>
              </a:r>
              <a:r>
                <a:rPr lang="en-US" sz="1600" dirty="0">
                  <a:latin typeface="Proxima Nova" panose="02000506030000020004" pitchFamily="2" charset="0"/>
                </a:rPr>
                <a:t> para la </a:t>
              </a:r>
              <a:r>
                <a:rPr lang="en-US" sz="1600" dirty="0" err="1">
                  <a:latin typeface="Proxima Nova" panose="02000506030000020004" pitchFamily="2" charset="0"/>
                </a:rPr>
                <a:t>transformación</a:t>
              </a:r>
              <a:r>
                <a:rPr lang="en-US" sz="1600" dirty="0">
                  <a:latin typeface="Proxima Nova" panose="02000506030000020004" pitchFamily="2" charset="0"/>
                </a:rPr>
                <a:t> individual y </a:t>
              </a:r>
              <a:r>
                <a:rPr lang="en-US" sz="1600" dirty="0" err="1">
                  <a:latin typeface="Proxima Nova" panose="02000506030000020004" pitchFamily="2" charset="0"/>
                </a:rPr>
                <a:t>colectiva</a:t>
              </a:r>
              <a:r>
                <a:rPr lang="en-US" sz="1600" dirty="0">
                  <a:latin typeface="Proxima Nova" panose="02000506030000020004" pitchFamily="2" charset="0"/>
                </a:rPr>
                <a:t> (</a:t>
              </a:r>
              <a:r>
                <a:rPr lang="en-US" sz="1600" dirty="0" err="1">
                  <a:latin typeface="Proxima Nova" panose="02000506030000020004" pitchFamily="2" charset="0"/>
                </a:rPr>
                <a:t>libertad</a:t>
              </a:r>
              <a:r>
                <a:rPr lang="en-US" sz="1600" dirty="0">
                  <a:latin typeface="Proxima Nova" panose="02000506030000020004" pitchFamily="2" charset="0"/>
                </a:rPr>
                <a:t>, </a:t>
              </a:r>
              <a:r>
                <a:rPr lang="en-US" sz="1600" dirty="0" err="1">
                  <a:latin typeface="Proxima Nova" panose="02000506030000020004" pitchFamily="2" charset="0"/>
                </a:rPr>
                <a:t>justicia</a:t>
              </a:r>
              <a:r>
                <a:rPr lang="en-US" sz="1600" dirty="0">
                  <a:latin typeface="Proxima Nova" panose="02000506030000020004" pitchFamily="2" charset="0"/>
                </a:rPr>
                <a:t>, </a:t>
              </a:r>
              <a:r>
                <a:rPr lang="en-US" sz="1600" dirty="0" err="1">
                  <a:latin typeface="Proxima Nova" panose="02000506030000020004" pitchFamily="2" charset="0"/>
                </a:rPr>
                <a:t>felicidad</a:t>
              </a:r>
              <a:r>
                <a:rPr lang="en-US" sz="1600" dirty="0">
                  <a:latin typeface="Proxima Nova" panose="02000506030000020004" pitchFamily="2" charset="0"/>
                </a:rPr>
                <a:t>).</a:t>
              </a:r>
              <a:endParaRPr lang="es-ES" sz="1600" dirty="0">
                <a:latin typeface="Proxima Nova" panose="02000506030000020004" pitchFamily="2" charset="0"/>
              </a:endParaRPr>
            </a:p>
          </p:txBody>
        </p:sp>
        <p:pic>
          <p:nvPicPr>
            <p:cNvPr id="15" name="Gráfico 14" descr="Martillo de juez con relleno sólido">
              <a:extLst>
                <a:ext uri="{FF2B5EF4-FFF2-40B4-BE49-F238E27FC236}">
                  <a16:creationId xmlns:a16="http://schemas.microsoft.com/office/drawing/2014/main" id="{E0E9B281-769E-F4EF-0C2F-AB617E4BC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646422" y="1660310"/>
              <a:ext cx="914400" cy="914400"/>
            </a:xfrm>
            <a:prstGeom prst="rect">
              <a:avLst/>
            </a:prstGeom>
          </p:spPr>
        </p:pic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53859237-AFC1-6300-E2AC-E7552225CBC4}"/>
              </a:ext>
            </a:extLst>
          </p:cNvPr>
          <p:cNvGrpSpPr/>
          <p:nvPr/>
        </p:nvGrpSpPr>
        <p:grpSpPr>
          <a:xfrm>
            <a:off x="2342918" y="1680366"/>
            <a:ext cx="2155213" cy="2715902"/>
            <a:chOff x="2948449" y="1680366"/>
            <a:chExt cx="2155213" cy="2715902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9DA9DA8A-1793-7264-FC95-585FD91A6D9F}"/>
                </a:ext>
              </a:extLst>
            </p:cNvPr>
            <p:cNvSpPr/>
            <p:nvPr/>
          </p:nvSpPr>
          <p:spPr>
            <a:xfrm>
              <a:off x="3214005" y="1680366"/>
              <a:ext cx="1064400" cy="1064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D4EBBFCB-D73C-3E5C-B47E-79F12FB924B0}"/>
                </a:ext>
              </a:extLst>
            </p:cNvPr>
            <p:cNvSpPr txBox="1"/>
            <p:nvPr/>
          </p:nvSpPr>
          <p:spPr>
            <a:xfrm>
              <a:off x="2948449" y="2734275"/>
              <a:ext cx="2155213" cy="1661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err="1">
                  <a:solidFill>
                    <a:srgbClr val="FF0000"/>
                  </a:solidFill>
                  <a:latin typeface="Proxima Nova" panose="02000506030000020004" pitchFamily="2" charset="0"/>
                </a:rPr>
                <a:t>Analítica-crítica</a:t>
              </a:r>
              <a:br>
                <a:rPr lang="en-US" b="1" dirty="0">
                  <a:solidFill>
                    <a:srgbClr val="FF0000"/>
                  </a:solidFill>
                  <a:latin typeface="Proxima Nova" panose="02000506030000020004" pitchFamily="2" charset="0"/>
                </a:rPr>
              </a:br>
              <a:r>
                <a:rPr lang="en-US" sz="1600" dirty="0" err="1">
                  <a:latin typeface="Proxima Nova" panose="02000506030000020004" pitchFamily="2" charset="0"/>
                </a:rPr>
                <a:t>Cuestiona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saberes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establecidos</a:t>
              </a:r>
              <a:r>
                <a:rPr lang="en-US" sz="1600" dirty="0">
                  <a:latin typeface="Proxima Nova" panose="02000506030000020004" pitchFamily="2" charset="0"/>
                </a:rPr>
                <a:t> y </a:t>
              </a:r>
              <a:r>
                <a:rPr lang="en-US" sz="1600" dirty="0" err="1">
                  <a:latin typeface="Proxima Nova" panose="02000506030000020004" pitchFamily="2" charset="0"/>
                </a:rPr>
                <a:t>principios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sociales</a:t>
              </a:r>
              <a:r>
                <a:rPr lang="en-US" sz="1600" dirty="0">
                  <a:latin typeface="Proxima Nova" panose="02000506030000020004" pitchFamily="2" charset="0"/>
                </a:rPr>
                <a:t>.</a:t>
              </a:r>
            </a:p>
            <a:p>
              <a:pPr lvl="0"/>
              <a:endParaRPr lang="en-US" sz="1600" dirty="0">
                <a:latin typeface="Proxima Nova" panose="02000506030000020004" pitchFamily="2" charset="0"/>
              </a:endParaRPr>
            </a:p>
            <a:p>
              <a:pPr lvl="0"/>
              <a:endParaRPr lang="es-ES" dirty="0">
                <a:latin typeface="Proxima Nova" panose="02000506030000020004" pitchFamily="2" charset="0"/>
              </a:endParaRPr>
            </a:p>
          </p:txBody>
        </p:sp>
        <p:pic>
          <p:nvPicPr>
            <p:cNvPr id="24" name="Gráfico 23" descr="Lupa con relleno sólido">
              <a:extLst>
                <a:ext uri="{FF2B5EF4-FFF2-40B4-BE49-F238E27FC236}">
                  <a16:creationId xmlns:a16="http://schemas.microsoft.com/office/drawing/2014/main" id="{BDC27E13-6D27-2111-E5B1-421D82C7F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268982" y="1698626"/>
              <a:ext cx="914400" cy="914400"/>
            </a:xfrm>
            <a:prstGeom prst="rect">
              <a:avLst/>
            </a:prstGeom>
          </p:spPr>
        </p:pic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4C4530CF-EDBD-A7F9-C8DE-FD3E1C8F3C3E}"/>
              </a:ext>
            </a:extLst>
          </p:cNvPr>
          <p:cNvGrpSpPr/>
          <p:nvPr/>
        </p:nvGrpSpPr>
        <p:grpSpPr>
          <a:xfrm>
            <a:off x="4488839" y="1672019"/>
            <a:ext cx="2270667" cy="2446671"/>
            <a:chOff x="4817673" y="1688644"/>
            <a:chExt cx="2270667" cy="2446671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1245ED8A-29A1-E9B0-8ED1-58E9A7AAB477}"/>
                </a:ext>
              </a:extLst>
            </p:cNvPr>
            <p:cNvSpPr/>
            <p:nvPr/>
          </p:nvSpPr>
          <p:spPr>
            <a:xfrm>
              <a:off x="5414341" y="1688644"/>
              <a:ext cx="1064400" cy="1064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1C4162F4-DD75-AA40-02AD-3D7FAD820EF1}"/>
                </a:ext>
              </a:extLst>
            </p:cNvPr>
            <p:cNvSpPr txBox="1"/>
            <p:nvPr/>
          </p:nvSpPr>
          <p:spPr>
            <a:xfrm>
              <a:off x="4817673" y="2750320"/>
              <a:ext cx="227066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0000"/>
                  </a:solidFill>
                  <a:latin typeface="Proxima Nova" panose="02000506030000020004" pitchFamily="2" charset="0"/>
                </a:rPr>
                <a:t>Reflexiva</a:t>
              </a:r>
              <a:r>
                <a:rPr lang="en-US" b="1" dirty="0">
                  <a:solidFill>
                    <a:srgbClr val="FF0000"/>
                  </a:solidFill>
                  <a:latin typeface="Proxima Nova" panose="02000506030000020004" pitchFamily="2" charset="0"/>
                </a:rPr>
                <a:t> y </a:t>
              </a:r>
              <a:r>
                <a:rPr lang="en-US" b="1" dirty="0" err="1">
                  <a:solidFill>
                    <a:srgbClr val="FF0000"/>
                  </a:solidFill>
                  <a:latin typeface="Proxima Nova" panose="02000506030000020004" pitchFamily="2" charset="0"/>
                </a:rPr>
                <a:t>autorreflexiva</a:t>
              </a:r>
              <a:endParaRPr lang="en-US" b="1" dirty="0">
                <a:solidFill>
                  <a:srgbClr val="FF0000"/>
                </a:solidFill>
                <a:latin typeface="Proxima Nova" panose="02000506030000020004" pitchFamily="2" charset="0"/>
              </a:endParaRPr>
            </a:p>
            <a:p>
              <a:r>
                <a:rPr lang="en-US" sz="1600" dirty="0">
                  <a:latin typeface="Proxima Nova" panose="02000506030000020004" pitchFamily="2" charset="0"/>
                </a:rPr>
                <a:t>Analiza </a:t>
              </a:r>
              <a:r>
                <a:rPr lang="en-US" sz="1600" dirty="0" err="1">
                  <a:latin typeface="Proxima Nova" panose="02000506030000020004" pitchFamily="2" charset="0"/>
                </a:rPr>
                <a:t>procedimientos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propios</a:t>
              </a:r>
              <a:r>
                <a:rPr lang="en-US" sz="1600" dirty="0">
                  <a:latin typeface="Proxima Nova" panose="02000506030000020004" pitchFamily="2" charset="0"/>
                </a:rPr>
                <a:t>, saber </a:t>
              </a:r>
              <a:r>
                <a:rPr lang="en-US" sz="1600" dirty="0" err="1">
                  <a:latin typeface="Proxima Nova" panose="02000506030000020004" pitchFamily="2" charset="0"/>
                </a:rPr>
                <a:t>en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constante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reflexión</a:t>
              </a:r>
              <a:r>
                <a:rPr lang="en-US" sz="1600" dirty="0">
                  <a:latin typeface="Proxima Nova" panose="02000506030000020004" pitchFamily="2" charset="0"/>
                </a:rPr>
                <a:t>.</a:t>
              </a:r>
              <a:endParaRPr lang="es-ES" dirty="0">
                <a:latin typeface="Proxima Nova" panose="02000506030000020004" pitchFamily="2" charset="0"/>
              </a:endParaRPr>
            </a:p>
          </p:txBody>
        </p:sp>
        <p:pic>
          <p:nvPicPr>
            <p:cNvPr id="26" name="Gráfico 25" descr="Cabeza con engranajes con relleno sólido">
              <a:extLst>
                <a:ext uri="{FF2B5EF4-FFF2-40B4-BE49-F238E27FC236}">
                  <a16:creationId xmlns:a16="http://schemas.microsoft.com/office/drawing/2014/main" id="{BBE796F3-5E4A-BD5F-88CC-F7087D5B0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470066" y="1751502"/>
              <a:ext cx="914400" cy="914400"/>
            </a:xfrm>
            <a:prstGeom prst="rect">
              <a:avLst/>
            </a:prstGeom>
          </p:spPr>
        </p:pic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AA1A5B52-AAAC-CCEC-39EB-3CE0D9AA6065}"/>
              </a:ext>
            </a:extLst>
          </p:cNvPr>
          <p:cNvGrpSpPr/>
          <p:nvPr/>
        </p:nvGrpSpPr>
        <p:grpSpPr>
          <a:xfrm>
            <a:off x="191449" y="1685002"/>
            <a:ext cx="2061011" cy="2162220"/>
            <a:chOff x="791545" y="1680367"/>
            <a:chExt cx="2061011" cy="2162220"/>
          </a:xfrm>
        </p:grpSpPr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E4DAC8EC-7D67-4EBC-DBD8-499908C8648D}"/>
                </a:ext>
              </a:extLst>
            </p:cNvPr>
            <p:cNvSpPr txBox="1"/>
            <p:nvPr/>
          </p:nvSpPr>
          <p:spPr>
            <a:xfrm>
              <a:off x="791545" y="2734591"/>
              <a:ext cx="2061011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err="1">
                  <a:solidFill>
                    <a:srgbClr val="FF0000"/>
                  </a:solidFill>
                  <a:latin typeface="Proxima Nova" panose="02000506030000020004" pitchFamily="2" charset="0"/>
                </a:rPr>
                <a:t>Argumentativa</a:t>
              </a:r>
              <a:br>
                <a:rPr lang="en-US" b="1" dirty="0">
                  <a:solidFill>
                    <a:srgbClr val="FF0000"/>
                  </a:solidFill>
                  <a:latin typeface="Proxima Nova" panose="02000506030000020004" pitchFamily="2" charset="0"/>
                </a:rPr>
              </a:br>
              <a:r>
                <a:rPr lang="en-US" sz="1600" dirty="0">
                  <a:latin typeface="Proxima Nova" panose="02000506030000020004" pitchFamily="2" charset="0"/>
                </a:rPr>
                <a:t>Se </a:t>
              </a:r>
              <a:r>
                <a:rPr lang="en-US" sz="1600" dirty="0" err="1">
                  <a:latin typeface="Proxima Nova" panose="02000506030000020004" pitchFamily="2" charset="0"/>
                </a:rPr>
                <a:t>basa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en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razones</a:t>
              </a:r>
              <a:r>
                <a:rPr lang="en-US" sz="1600" dirty="0">
                  <a:latin typeface="Proxima Nova" panose="02000506030000020004" pitchFamily="2" charset="0"/>
                </a:rPr>
                <a:t>, no </a:t>
              </a:r>
              <a:r>
                <a:rPr lang="en-US" sz="1600" dirty="0" err="1">
                  <a:latin typeface="Proxima Nova" panose="02000506030000020004" pitchFamily="2" charset="0"/>
                </a:rPr>
                <a:t>en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tradición</a:t>
              </a:r>
              <a:r>
                <a:rPr lang="en-US" sz="1600" dirty="0">
                  <a:latin typeface="Proxima Nova" panose="02000506030000020004" pitchFamily="2" charset="0"/>
                </a:rPr>
                <a:t> o </a:t>
              </a:r>
              <a:r>
                <a:rPr lang="en-US" sz="1600" dirty="0" err="1">
                  <a:latin typeface="Proxima Nova" panose="02000506030000020004" pitchFamily="2" charset="0"/>
                </a:rPr>
                <a:t>autoridad</a:t>
              </a:r>
              <a:r>
                <a:rPr lang="en-US" sz="1600" dirty="0">
                  <a:latin typeface="Proxima Nova" panose="02000506030000020004" pitchFamily="2" charset="0"/>
                </a:rPr>
                <a:t>.</a:t>
              </a:r>
              <a:endParaRPr lang="es-ES" dirty="0">
                <a:latin typeface="Proxima Nova" panose="02000506030000020004" pitchFamily="2" charset="0"/>
              </a:endParaRPr>
            </a:p>
          </p:txBody>
        </p: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FAB86166-010A-B3BB-EC65-668015C46184}"/>
                </a:ext>
              </a:extLst>
            </p:cNvPr>
            <p:cNvGrpSpPr/>
            <p:nvPr/>
          </p:nvGrpSpPr>
          <p:grpSpPr>
            <a:xfrm>
              <a:off x="1178091" y="1680367"/>
              <a:ext cx="1064400" cy="1064400"/>
              <a:chOff x="1178091" y="1680367"/>
              <a:chExt cx="1064400" cy="1064400"/>
            </a:xfrm>
          </p:grpSpPr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E1904C8C-1386-DC41-76C1-894E5D1EBE9B}"/>
                  </a:ext>
                </a:extLst>
              </p:cNvPr>
              <p:cNvSpPr/>
              <p:nvPr/>
            </p:nvSpPr>
            <p:spPr>
              <a:xfrm>
                <a:off x="1178091" y="1680367"/>
                <a:ext cx="1064400" cy="1064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8" name="Gráfico 27" descr="Chateo con relleno sólido">
                <a:extLst>
                  <a:ext uri="{FF2B5EF4-FFF2-40B4-BE49-F238E27FC236}">
                    <a16:creationId xmlns:a16="http://schemas.microsoft.com/office/drawing/2014/main" id="{1904DC79-20FF-8D71-9A33-BEA4FBE0A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253091" y="1755366"/>
                <a:ext cx="914400" cy="9144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754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9004B-BA66-ED66-865F-4636862B4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71725883-A736-86F7-965F-3D0F41AA0842}"/>
              </a:ext>
            </a:extLst>
          </p:cNvPr>
          <p:cNvGrpSpPr/>
          <p:nvPr/>
        </p:nvGrpSpPr>
        <p:grpSpPr>
          <a:xfrm>
            <a:off x="1887908" y="670818"/>
            <a:ext cx="8778216" cy="1027808"/>
            <a:chOff x="1887908" y="670818"/>
            <a:chExt cx="8778216" cy="102780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13AEB25-8C82-1307-05C3-74C4F9455AA4}"/>
                </a:ext>
              </a:extLst>
            </p:cNvPr>
            <p:cNvSpPr txBox="1"/>
            <p:nvPr/>
          </p:nvSpPr>
          <p:spPr>
            <a:xfrm>
              <a:off x="1887908" y="670818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Áreas de la filosofía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636CFB40-5EE8-8A05-DF0D-07BAB14CA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E11E46E2-226F-0972-D491-E3A2F35FDEB6}"/>
              </a:ext>
            </a:extLst>
          </p:cNvPr>
          <p:cNvSpPr txBox="1"/>
          <p:nvPr/>
        </p:nvSpPr>
        <p:spPr>
          <a:xfrm>
            <a:off x="9612575" y="1964254"/>
            <a:ext cx="20162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División</a:t>
            </a:r>
          </a:p>
          <a:p>
            <a:endParaRPr lang="es-ES" dirty="0"/>
          </a:p>
          <a:p>
            <a:r>
              <a:rPr lang="es-ES" sz="2000" dirty="0"/>
              <a:t>Dada la amplitud de la materia objeto de estudio, se divide en distintas ramas.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127F26-0C61-0681-9F3A-B2C98B945AC8}"/>
              </a:ext>
            </a:extLst>
          </p:cNvPr>
          <p:cNvSpPr txBox="1"/>
          <p:nvPr/>
        </p:nvSpPr>
        <p:spPr>
          <a:xfrm>
            <a:off x="1988718" y="1559087"/>
            <a:ext cx="7362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Analiza al ser </a:t>
            </a:r>
            <a:r>
              <a:rPr lang="en-US" sz="1600" dirty="0" err="1">
                <a:solidFill>
                  <a:schemeClr val="tx1"/>
                </a:solidFill>
              </a:rPr>
              <a:t>humano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desde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diversas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perspectivas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biológica</a:t>
            </a:r>
            <a:r>
              <a:rPr lang="en-US" sz="1600" dirty="0">
                <a:solidFill>
                  <a:schemeClr val="tx1"/>
                </a:solidFill>
              </a:rPr>
              <a:t>, social, </a:t>
            </a:r>
            <a:r>
              <a:rPr lang="en-US" sz="1600" dirty="0" err="1">
                <a:solidFill>
                  <a:schemeClr val="tx1"/>
                </a:solidFill>
              </a:rPr>
              <a:t>humanista</a:t>
            </a:r>
            <a:r>
              <a:rPr lang="en-US" sz="1600" dirty="0">
                <a:solidFill>
                  <a:schemeClr val="tx1"/>
                </a:solidFill>
              </a:rPr>
              <a:t>, cultural).</a:t>
            </a:r>
            <a:endParaRPr lang="es-ES" sz="1600" dirty="0">
              <a:solidFill>
                <a:schemeClr val="tx1"/>
              </a:solidFill>
            </a:endParaRPr>
          </a:p>
          <a:p>
            <a:r>
              <a:rPr lang="en-US" sz="1600" dirty="0" err="1">
                <a:solidFill>
                  <a:schemeClr val="tx1"/>
                </a:solidFill>
              </a:rPr>
              <a:t>Busca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definir</a:t>
            </a:r>
            <a:r>
              <a:rPr lang="en-US" sz="1600" dirty="0">
                <a:solidFill>
                  <a:schemeClr val="tx1"/>
                </a:solidFill>
              </a:rPr>
              <a:t> lo </a:t>
            </a:r>
            <a:r>
              <a:rPr lang="en-US" sz="1600" dirty="0" err="1">
                <a:solidFill>
                  <a:schemeClr val="tx1"/>
                </a:solidFill>
              </a:rPr>
              <a:t>común</a:t>
            </a:r>
            <a:r>
              <a:rPr lang="en-US" sz="1600" dirty="0">
                <a:solidFill>
                  <a:schemeClr val="tx1"/>
                </a:solidFill>
              </a:rPr>
              <a:t> del ser </a:t>
            </a:r>
            <a:r>
              <a:rPr lang="en-US" sz="1600" dirty="0" err="1">
                <a:solidFill>
                  <a:schemeClr val="tx1"/>
                </a:solidFill>
              </a:rPr>
              <a:t>humano</a:t>
            </a:r>
            <a:r>
              <a:rPr lang="en-US" sz="1600" dirty="0">
                <a:solidFill>
                  <a:schemeClr val="tx1"/>
                </a:solidFill>
              </a:rPr>
              <a:t> y </a:t>
            </a:r>
            <a:r>
              <a:rPr lang="en-US" sz="1600" dirty="0" err="1">
                <a:solidFill>
                  <a:schemeClr val="tx1"/>
                </a:solidFill>
              </a:rPr>
              <a:t>sintetizar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diferencias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culturales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77EA85-60D1-0832-E319-80EF77FB87E3}"/>
              </a:ext>
            </a:extLst>
          </p:cNvPr>
          <p:cNvSpPr/>
          <p:nvPr/>
        </p:nvSpPr>
        <p:spPr>
          <a:xfrm>
            <a:off x="329770" y="1698626"/>
            <a:ext cx="1658948" cy="612312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rgbClr val="EB3E46"/>
                </a:solidFill>
              </a:rPr>
              <a:t>Antropología</a:t>
            </a:r>
            <a:endParaRPr lang="es-ES" dirty="0">
              <a:solidFill>
                <a:srgbClr val="EB3E46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407B800-3C8F-BA34-DACE-659FAA88887F}"/>
              </a:ext>
            </a:extLst>
          </p:cNvPr>
          <p:cNvSpPr/>
          <p:nvPr/>
        </p:nvSpPr>
        <p:spPr>
          <a:xfrm>
            <a:off x="311096" y="2447422"/>
            <a:ext cx="1658948" cy="612312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rgbClr val="EB3E46"/>
                </a:solidFill>
              </a:rPr>
              <a:t>Epistemología</a:t>
            </a:r>
            <a:endParaRPr lang="es-ES" dirty="0">
              <a:solidFill>
                <a:srgbClr val="EB3E46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BDA93E-AFBA-D210-C998-D4599C72FBB5}"/>
              </a:ext>
            </a:extLst>
          </p:cNvPr>
          <p:cNvSpPr txBox="1"/>
          <p:nvPr/>
        </p:nvSpPr>
        <p:spPr>
          <a:xfrm>
            <a:off x="1988718" y="2459440"/>
            <a:ext cx="7362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Reflexiona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sobre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orígenes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validez</a:t>
            </a:r>
            <a:r>
              <a:rPr lang="en-US" sz="1600" dirty="0">
                <a:solidFill>
                  <a:schemeClr val="tx1"/>
                </a:solidFill>
              </a:rPr>
              <a:t> y </a:t>
            </a:r>
            <a:r>
              <a:rPr lang="en-US" sz="1600" dirty="0" err="1">
                <a:solidFill>
                  <a:schemeClr val="tx1"/>
                </a:solidFill>
              </a:rPr>
              <a:t>límites</a:t>
            </a:r>
            <a:r>
              <a:rPr lang="en-US" sz="1600" dirty="0">
                <a:solidFill>
                  <a:schemeClr val="tx1"/>
                </a:solidFill>
              </a:rPr>
              <a:t> del </a:t>
            </a:r>
            <a:r>
              <a:rPr lang="en-US" sz="1600" dirty="0" err="1">
                <a:solidFill>
                  <a:schemeClr val="tx1"/>
                </a:solidFill>
              </a:rPr>
              <a:t>conocimiento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Cuestión</a:t>
            </a:r>
            <a:r>
              <a:rPr lang="en-US" sz="1600" dirty="0">
                <a:solidFill>
                  <a:schemeClr val="tx1"/>
                </a:solidFill>
              </a:rPr>
              <a:t> central: </a:t>
            </a:r>
            <a:r>
              <a:rPr lang="en-US" sz="1600" dirty="0" err="1">
                <a:solidFill>
                  <a:schemeClr val="tx1"/>
                </a:solidFill>
              </a:rPr>
              <a:t>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problema</a:t>
            </a:r>
            <a:r>
              <a:rPr lang="en-US" sz="1600" dirty="0">
                <a:solidFill>
                  <a:schemeClr val="tx1"/>
                </a:solidFill>
              </a:rPr>
              <a:t> de la </a:t>
            </a:r>
            <a:r>
              <a:rPr lang="en-US" sz="1600" dirty="0" err="1">
                <a:solidFill>
                  <a:schemeClr val="tx1"/>
                </a:solidFill>
              </a:rPr>
              <a:t>verdad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6CEBCB0-37C8-2911-35D3-59D4FEE6ECF4}"/>
              </a:ext>
            </a:extLst>
          </p:cNvPr>
          <p:cNvSpPr/>
          <p:nvPr/>
        </p:nvSpPr>
        <p:spPr>
          <a:xfrm>
            <a:off x="311096" y="3196218"/>
            <a:ext cx="1658948" cy="612312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rgbClr val="EB3E46"/>
                </a:solidFill>
              </a:rPr>
              <a:t>Lógica</a:t>
            </a:r>
            <a:endParaRPr lang="es-ES" dirty="0">
              <a:solidFill>
                <a:srgbClr val="EB3E46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8870570-B857-7627-F323-C41FDDBB0EA7}"/>
              </a:ext>
            </a:extLst>
          </p:cNvPr>
          <p:cNvSpPr/>
          <p:nvPr/>
        </p:nvSpPr>
        <p:spPr>
          <a:xfrm>
            <a:off x="292422" y="3945014"/>
            <a:ext cx="1658948" cy="612312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rgbClr val="EB3E46"/>
                </a:solidFill>
              </a:rPr>
              <a:t>Metafísica</a:t>
            </a:r>
            <a:endParaRPr lang="es-ES" dirty="0">
              <a:solidFill>
                <a:srgbClr val="EB3E46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878BA74-48EF-CECD-DFC5-1C9B4D00057C}"/>
              </a:ext>
            </a:extLst>
          </p:cNvPr>
          <p:cNvSpPr/>
          <p:nvPr/>
        </p:nvSpPr>
        <p:spPr>
          <a:xfrm>
            <a:off x="292422" y="4693810"/>
            <a:ext cx="1658948" cy="612312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rgbClr val="EB3E46"/>
                </a:solidFill>
              </a:rPr>
              <a:t>Ética</a:t>
            </a:r>
            <a:endParaRPr lang="es-ES" dirty="0">
              <a:solidFill>
                <a:srgbClr val="EB3E46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2C968AD-7E48-D62D-EF11-71184EA818FA}"/>
              </a:ext>
            </a:extLst>
          </p:cNvPr>
          <p:cNvSpPr/>
          <p:nvPr/>
        </p:nvSpPr>
        <p:spPr>
          <a:xfrm>
            <a:off x="273748" y="5442606"/>
            <a:ext cx="1658948" cy="612312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rgbClr val="EB3E46"/>
                </a:solidFill>
              </a:rPr>
              <a:t>Política</a:t>
            </a:r>
            <a:endParaRPr lang="es-ES" dirty="0">
              <a:solidFill>
                <a:srgbClr val="EB3E46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761E9BE-9D19-C475-2371-5E9D35C83FCA}"/>
              </a:ext>
            </a:extLst>
          </p:cNvPr>
          <p:cNvSpPr/>
          <p:nvPr/>
        </p:nvSpPr>
        <p:spPr>
          <a:xfrm>
            <a:off x="273748" y="6191401"/>
            <a:ext cx="1658948" cy="612312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rgbClr val="EB3E46"/>
                </a:solidFill>
              </a:rPr>
              <a:t>Estética</a:t>
            </a:r>
            <a:endParaRPr lang="es-ES" dirty="0">
              <a:solidFill>
                <a:srgbClr val="EB3E46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4D3FEB3-D7A5-DDE4-A05D-EBE31C84FA08}"/>
              </a:ext>
            </a:extLst>
          </p:cNvPr>
          <p:cNvSpPr txBox="1"/>
          <p:nvPr/>
        </p:nvSpPr>
        <p:spPr>
          <a:xfrm>
            <a:off x="2007392" y="3028376"/>
            <a:ext cx="7362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Estudia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razonamientos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lingüísticos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su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estructura</a:t>
            </a:r>
            <a:r>
              <a:rPr lang="en-US" sz="1600" dirty="0">
                <a:solidFill>
                  <a:schemeClr val="tx1"/>
                </a:solidFill>
              </a:rPr>
              <a:t>, forma y </a:t>
            </a:r>
            <a:r>
              <a:rPr lang="en-US" sz="1600" dirty="0" err="1">
                <a:solidFill>
                  <a:schemeClr val="tx1"/>
                </a:solidFill>
              </a:rPr>
              <a:t>corrección</a:t>
            </a:r>
            <a:r>
              <a:rPr lang="en-US" sz="1600" dirty="0">
                <a:solidFill>
                  <a:schemeClr val="tx1"/>
                </a:solidFill>
              </a:rPr>
              <a:t>. La </a:t>
            </a:r>
            <a:r>
              <a:rPr lang="en-US" sz="1600" dirty="0" err="1">
                <a:solidFill>
                  <a:schemeClr val="tx1"/>
                </a:solidFill>
              </a:rPr>
              <a:t>lógica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tradicional</a:t>
            </a:r>
            <a:r>
              <a:rPr lang="en-US" sz="1600" b="1" dirty="0"/>
              <a:t> </a:t>
            </a:r>
            <a:r>
              <a:rPr lang="en-US" sz="1600" dirty="0">
                <a:solidFill>
                  <a:schemeClr val="tx1"/>
                </a:solidFill>
              </a:rPr>
              <a:t>opera con </a:t>
            </a:r>
            <a:r>
              <a:rPr lang="en-US" sz="1600" dirty="0" err="1">
                <a:solidFill>
                  <a:schemeClr val="tx1"/>
                </a:solidFill>
              </a:rPr>
              <a:t>silogismos</a:t>
            </a:r>
            <a:r>
              <a:rPr lang="en-US" sz="1600" dirty="0">
                <a:solidFill>
                  <a:schemeClr val="tx1"/>
                </a:solidFill>
              </a:rPr>
              <a:t>. La </a:t>
            </a:r>
            <a:r>
              <a:rPr lang="en-US" sz="1600" b="1" dirty="0">
                <a:solidFill>
                  <a:schemeClr val="tx1"/>
                </a:solidFill>
              </a:rPr>
              <a:t>moderna o formal</a:t>
            </a:r>
            <a:r>
              <a:rPr lang="en-US" sz="1600" b="1" dirty="0"/>
              <a:t> </a:t>
            </a:r>
            <a:r>
              <a:rPr lang="en-US" sz="1600" dirty="0" err="1"/>
              <a:t>e</a:t>
            </a:r>
            <a:r>
              <a:rPr lang="en-US" sz="1600" dirty="0" err="1">
                <a:solidFill>
                  <a:schemeClr val="tx1"/>
                </a:solidFill>
              </a:rPr>
              <a:t>studia</a:t>
            </a:r>
            <a:r>
              <a:rPr lang="en-US" sz="1600" dirty="0">
                <a:solidFill>
                  <a:schemeClr val="tx1"/>
                </a:solidFill>
              </a:rPr>
              <a:t> la </a:t>
            </a:r>
            <a:r>
              <a:rPr lang="en-US" sz="1600" dirty="0" err="1">
                <a:solidFill>
                  <a:schemeClr val="tx1"/>
                </a:solidFill>
              </a:rPr>
              <a:t>estructura</a:t>
            </a:r>
            <a:r>
              <a:rPr lang="en-US" sz="1600" dirty="0">
                <a:solidFill>
                  <a:schemeClr val="tx1"/>
                </a:solidFill>
              </a:rPr>
              <a:t> del </a:t>
            </a:r>
            <a:r>
              <a:rPr lang="en-US" sz="1600" dirty="0" err="1">
                <a:solidFill>
                  <a:schemeClr val="tx1"/>
                </a:solidFill>
              </a:rPr>
              <a:t>pensamiento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conceptos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juicios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razonamientos</a:t>
            </a:r>
            <a:r>
              <a:rPr lang="en-US" sz="16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6ADB7BD-34D5-C6B8-F30E-9E468254001D}"/>
              </a:ext>
            </a:extLst>
          </p:cNvPr>
          <p:cNvSpPr txBox="1"/>
          <p:nvPr/>
        </p:nvSpPr>
        <p:spPr>
          <a:xfrm>
            <a:off x="2007392" y="3888296"/>
            <a:ext cx="7362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Estudia</a:t>
            </a:r>
            <a:r>
              <a:rPr lang="en-US" sz="1600" dirty="0">
                <a:solidFill>
                  <a:schemeClr val="tx1"/>
                </a:solidFill>
              </a:rPr>
              <a:t> la </a:t>
            </a:r>
            <a:r>
              <a:rPr lang="en-US" sz="1600" dirty="0" err="1">
                <a:solidFill>
                  <a:schemeClr val="tx1"/>
                </a:solidFill>
              </a:rPr>
              <a:t>realidad</a:t>
            </a:r>
            <a:r>
              <a:rPr lang="en-US" sz="1600" dirty="0">
                <a:solidFill>
                  <a:schemeClr val="tx1"/>
                </a:solidFill>
              </a:rPr>
              <a:t> y </a:t>
            </a:r>
            <a:r>
              <a:rPr lang="en-US" sz="1600" dirty="0" err="1">
                <a:solidFill>
                  <a:schemeClr val="tx1"/>
                </a:solidFill>
              </a:rPr>
              <a:t>propiedades</a:t>
            </a:r>
            <a:r>
              <a:rPr lang="en-US" sz="1600" dirty="0">
                <a:solidFill>
                  <a:schemeClr val="tx1"/>
                </a:solidFill>
              </a:rPr>
              <a:t> de lo </a:t>
            </a:r>
            <a:r>
              <a:rPr lang="en-US" sz="1600" dirty="0" err="1">
                <a:solidFill>
                  <a:schemeClr val="tx1"/>
                </a:solidFill>
              </a:rPr>
              <a:t>que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existe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Indaga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sobre</a:t>
            </a:r>
            <a:r>
              <a:rPr lang="en-US" sz="1600" dirty="0">
                <a:solidFill>
                  <a:schemeClr val="tx1"/>
                </a:solidFill>
              </a:rPr>
              <a:t> lo </a:t>
            </a:r>
            <a:r>
              <a:rPr lang="en-US" sz="1600" dirty="0" err="1">
                <a:solidFill>
                  <a:schemeClr val="tx1"/>
                </a:solidFill>
              </a:rPr>
              <a:t>que</a:t>
            </a:r>
            <a:r>
              <a:rPr lang="en-US" sz="1600" dirty="0">
                <a:solidFill>
                  <a:schemeClr val="tx1"/>
                </a:solidFill>
              </a:rPr>
              <a:t> es real, </a:t>
            </a:r>
            <a:r>
              <a:rPr lang="en-US" sz="1600" dirty="0" err="1">
                <a:solidFill>
                  <a:schemeClr val="tx1"/>
                </a:solidFill>
              </a:rPr>
              <a:t>distinguiéndolo</a:t>
            </a:r>
            <a:r>
              <a:rPr lang="en-US" sz="1600" dirty="0">
                <a:solidFill>
                  <a:schemeClr val="tx1"/>
                </a:solidFill>
              </a:rPr>
              <a:t> de lo </a:t>
            </a:r>
            <a:r>
              <a:rPr lang="en-US" sz="1600" dirty="0" err="1">
                <a:solidFill>
                  <a:schemeClr val="tx1"/>
                </a:solidFill>
              </a:rPr>
              <a:t>aparente</a:t>
            </a:r>
            <a:r>
              <a:rPr lang="en-US" sz="1600" dirty="0">
                <a:solidFill>
                  <a:schemeClr val="tx1"/>
                </a:solidFill>
              </a:rPr>
              <a:t>. Ha </a:t>
            </a:r>
            <a:r>
              <a:rPr lang="en-US" sz="1600" dirty="0" err="1">
                <a:solidFill>
                  <a:schemeClr val="tx1"/>
                </a:solidFill>
              </a:rPr>
              <a:t>modificado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foco</a:t>
            </a:r>
            <a:r>
              <a:rPr lang="en-US" sz="1600" dirty="0">
                <a:solidFill>
                  <a:schemeClr val="tx1"/>
                </a:solidFill>
              </a:rPr>
              <a:t> a lo largo de la </a:t>
            </a:r>
            <a:r>
              <a:rPr lang="en-US" sz="1600" dirty="0" err="1">
                <a:solidFill>
                  <a:schemeClr val="tx1"/>
                </a:solidFill>
              </a:rPr>
              <a:t>historia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6276C51-FF27-2076-0F83-7AE6E488C2A6}"/>
              </a:ext>
            </a:extLst>
          </p:cNvPr>
          <p:cNvSpPr txBox="1"/>
          <p:nvPr/>
        </p:nvSpPr>
        <p:spPr>
          <a:xfrm>
            <a:off x="2007392" y="4580892"/>
            <a:ext cx="7362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Estudia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códigos</a:t>
            </a:r>
            <a:r>
              <a:rPr lang="en-US" sz="1600" dirty="0">
                <a:solidFill>
                  <a:schemeClr val="tx1"/>
                </a:solidFill>
              </a:rPr>
              <a:t> morales, </a:t>
            </a:r>
            <a:r>
              <a:rPr lang="en-US" sz="1600" dirty="0" err="1">
                <a:solidFill>
                  <a:schemeClr val="tx1"/>
                </a:solidFill>
              </a:rPr>
              <a:t>normas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su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fundamentación</a:t>
            </a:r>
            <a:r>
              <a:rPr lang="en-US" sz="1600" dirty="0">
                <a:solidFill>
                  <a:schemeClr val="tx1"/>
                </a:solidFill>
              </a:rPr>
              <a:t> y </a:t>
            </a:r>
            <a:r>
              <a:rPr lang="en-US" sz="1600" dirty="0" err="1">
                <a:solidFill>
                  <a:schemeClr val="tx1"/>
                </a:solidFill>
              </a:rPr>
              <a:t>universalidad</a:t>
            </a:r>
            <a:r>
              <a:rPr lang="en-US" sz="1600" dirty="0">
                <a:solidFill>
                  <a:schemeClr val="tx1"/>
                </a:solidFill>
              </a:rPr>
              <a:t>. Se centra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valores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reglas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deberes</a:t>
            </a:r>
            <a:r>
              <a:rPr lang="en-US" sz="1600" dirty="0">
                <a:solidFill>
                  <a:schemeClr val="tx1"/>
                </a:solidFill>
              </a:rPr>
              <a:t> o </a:t>
            </a:r>
            <a:r>
              <a:rPr lang="en-US" sz="1600" dirty="0" err="1">
                <a:solidFill>
                  <a:schemeClr val="tx1"/>
                </a:solidFill>
              </a:rPr>
              <a:t>virtudes</a:t>
            </a:r>
            <a:r>
              <a:rPr lang="en-US" sz="1600" dirty="0">
                <a:solidFill>
                  <a:schemeClr val="tx1"/>
                </a:solidFill>
              </a:rPr>
              <a:t> para </a:t>
            </a:r>
            <a:r>
              <a:rPr lang="en-US" sz="1600" dirty="0" err="1">
                <a:solidFill>
                  <a:schemeClr val="tx1"/>
                </a:solidFill>
              </a:rPr>
              <a:t>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bienestar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humano</a:t>
            </a:r>
            <a:r>
              <a:rPr lang="en-US" sz="1600" dirty="0">
                <a:solidFill>
                  <a:schemeClr val="tx1"/>
                </a:solidFill>
              </a:rPr>
              <a:t> (bien, </a:t>
            </a:r>
            <a:r>
              <a:rPr lang="en-US" sz="1600" dirty="0" err="1">
                <a:solidFill>
                  <a:schemeClr val="tx1"/>
                </a:solidFill>
              </a:rPr>
              <a:t>felicidad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deber</a:t>
            </a:r>
            <a:r>
              <a:rPr lang="en-US" sz="16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A8C4274-5FD0-3E33-9008-02039778CB14}"/>
              </a:ext>
            </a:extLst>
          </p:cNvPr>
          <p:cNvSpPr txBox="1"/>
          <p:nvPr/>
        </p:nvSpPr>
        <p:spPr>
          <a:xfrm>
            <a:off x="1988718" y="5356044"/>
            <a:ext cx="7362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Se </a:t>
            </a:r>
            <a:r>
              <a:rPr lang="en-US" sz="1600" dirty="0" err="1">
                <a:solidFill>
                  <a:schemeClr val="tx1"/>
                </a:solidFill>
              </a:rPr>
              <a:t>ocupa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aspectos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comunitarios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en-US" sz="1600" dirty="0" err="1">
                <a:solidFill>
                  <a:schemeClr val="tx1"/>
                </a:solidFill>
              </a:rPr>
              <a:t>origen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organizaciones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sociales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legitimación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gobiernos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relación</a:t>
            </a:r>
            <a:r>
              <a:rPr lang="en-US" sz="1600" dirty="0">
                <a:solidFill>
                  <a:schemeClr val="tx1"/>
                </a:solidFill>
              </a:rPr>
              <a:t> Estado-</a:t>
            </a:r>
            <a:r>
              <a:rPr lang="en-US" sz="1600" dirty="0" err="1">
                <a:solidFill>
                  <a:schemeClr val="tx1"/>
                </a:solidFill>
              </a:rPr>
              <a:t>individuo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Cuestión</a:t>
            </a:r>
            <a:r>
              <a:rPr lang="en-US" sz="1600" dirty="0">
                <a:solidFill>
                  <a:schemeClr val="tx1"/>
                </a:solidFill>
              </a:rPr>
              <a:t> clave: </a:t>
            </a:r>
            <a:r>
              <a:rPr lang="en-US" sz="1600" dirty="0" err="1">
                <a:solidFill>
                  <a:schemeClr val="tx1"/>
                </a:solidFill>
              </a:rPr>
              <a:t>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concepto</a:t>
            </a:r>
            <a:r>
              <a:rPr lang="en-US" sz="1600" dirty="0">
                <a:solidFill>
                  <a:schemeClr val="tx1"/>
                </a:solidFill>
              </a:rPr>
              <a:t> de «</a:t>
            </a:r>
            <a:r>
              <a:rPr lang="en-US" sz="1600" dirty="0" err="1">
                <a:solidFill>
                  <a:schemeClr val="tx1"/>
                </a:solidFill>
              </a:rPr>
              <a:t>poder</a:t>
            </a:r>
            <a:r>
              <a:rPr lang="en-US" sz="1600" dirty="0">
                <a:solidFill>
                  <a:schemeClr val="tx1"/>
                </a:solidFill>
              </a:rPr>
              <a:t>».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3EEA0B0-219D-F29B-95A9-E0EDEE3BD4B4}"/>
              </a:ext>
            </a:extLst>
          </p:cNvPr>
          <p:cNvSpPr txBox="1"/>
          <p:nvPr/>
        </p:nvSpPr>
        <p:spPr>
          <a:xfrm>
            <a:off x="2007392" y="6171202"/>
            <a:ext cx="7362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Analiza la </a:t>
            </a:r>
            <a:r>
              <a:rPr lang="en-US" sz="1600" dirty="0" err="1">
                <a:solidFill>
                  <a:schemeClr val="tx1"/>
                </a:solidFill>
              </a:rPr>
              <a:t>naturaleza</a:t>
            </a:r>
            <a:r>
              <a:rPr lang="en-US" sz="1600" dirty="0">
                <a:solidFill>
                  <a:schemeClr val="tx1"/>
                </a:solidFill>
              </a:rPr>
              <a:t> de la </a:t>
            </a:r>
            <a:r>
              <a:rPr lang="en-US" sz="1600" dirty="0" err="1">
                <a:solidFill>
                  <a:schemeClr val="tx1"/>
                </a:solidFill>
              </a:rPr>
              <a:t>belleza</a:t>
            </a:r>
            <a:r>
              <a:rPr lang="en-US" sz="1600" dirty="0">
                <a:solidFill>
                  <a:schemeClr val="tx1"/>
                </a:solidFill>
              </a:rPr>
              <a:t> y </a:t>
            </a:r>
            <a:r>
              <a:rPr lang="en-US" sz="1600" dirty="0" err="1">
                <a:solidFill>
                  <a:schemeClr val="tx1"/>
                </a:solidFill>
              </a:rPr>
              <a:t>creaciones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artísticas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Reflexiona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sobre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principios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juicios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experiencias</a:t>
            </a:r>
            <a:r>
              <a:rPr lang="en-US" sz="1600" dirty="0">
                <a:solidFill>
                  <a:schemeClr val="tx1"/>
                </a:solidFill>
              </a:rPr>
              <a:t> o </a:t>
            </a:r>
            <a:r>
              <a:rPr lang="en-US" sz="1600" dirty="0" err="1">
                <a:solidFill>
                  <a:schemeClr val="tx1"/>
                </a:solidFill>
              </a:rPr>
              <a:t>emociones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relacionadas</a:t>
            </a:r>
            <a:r>
              <a:rPr lang="en-US" sz="1600" dirty="0">
                <a:solidFill>
                  <a:schemeClr val="tx1"/>
                </a:solidFill>
              </a:rPr>
              <a:t> con la </a:t>
            </a:r>
            <a:r>
              <a:rPr lang="en-US" sz="1600" dirty="0" err="1">
                <a:solidFill>
                  <a:schemeClr val="tx1"/>
                </a:solidFill>
              </a:rPr>
              <a:t>belleza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5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1" grpId="0" animBg="1"/>
      <p:bldP spid="12" grpId="0" animBg="1"/>
      <p:bldP spid="14" grpId="0" animBg="1"/>
      <p:bldP spid="15" grpId="0" animBg="1"/>
      <p:bldP spid="16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06BB0-B2EA-0AA5-03F9-573599B22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3B520C0D-DD5D-D15B-4D36-7DB4C31BD873}"/>
              </a:ext>
            </a:extLst>
          </p:cNvPr>
          <p:cNvGrpSpPr/>
          <p:nvPr/>
        </p:nvGrpSpPr>
        <p:grpSpPr>
          <a:xfrm>
            <a:off x="1904437" y="784226"/>
            <a:ext cx="8761687" cy="914400"/>
            <a:chOff x="1904437" y="784226"/>
            <a:chExt cx="8761687" cy="9144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98422420-AEA2-5E29-36D4-633AA2A0BD21}"/>
                </a:ext>
              </a:extLst>
            </p:cNvPr>
            <p:cNvSpPr txBox="1"/>
            <p:nvPr/>
          </p:nvSpPr>
          <p:spPr>
            <a:xfrm>
              <a:off x="1904437" y="970008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2400" b="1" dirty="0"/>
                <a:t>La filosofía y otros saberes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B8563B5A-A881-25D9-B46D-2EB053FB4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09B341A-1564-DAE2-F995-9C88E2A12211}"/>
              </a:ext>
            </a:extLst>
          </p:cNvPr>
          <p:cNvSpPr txBox="1"/>
          <p:nvPr/>
        </p:nvSpPr>
        <p:spPr>
          <a:xfrm>
            <a:off x="9612575" y="1964254"/>
            <a:ext cx="201620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Relación</a:t>
            </a:r>
          </a:p>
          <a:p>
            <a:endParaRPr lang="es-ES" dirty="0"/>
          </a:p>
          <a:p>
            <a:r>
              <a:rPr lang="es-ES" sz="2000" dirty="0"/>
              <a:t>La filosofía se se relaciona con otros saberes humanos</a:t>
            </a:r>
          </a:p>
        </p:txBody>
      </p:sp>
      <p:grpSp>
        <p:nvGrpSpPr>
          <p:cNvPr id="83" name="Grupo 82">
            <a:extLst>
              <a:ext uri="{FF2B5EF4-FFF2-40B4-BE49-F238E27FC236}">
                <a16:creationId xmlns:a16="http://schemas.microsoft.com/office/drawing/2014/main" id="{021EEED8-85A8-DEEB-311B-4EDDD5010132}"/>
              </a:ext>
            </a:extLst>
          </p:cNvPr>
          <p:cNvGrpSpPr/>
          <p:nvPr/>
        </p:nvGrpSpPr>
        <p:grpSpPr>
          <a:xfrm>
            <a:off x="2833306" y="1540941"/>
            <a:ext cx="3860890" cy="1781878"/>
            <a:chOff x="2833306" y="1642540"/>
            <a:chExt cx="3860890" cy="1781878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1C5E8569-C3AD-0575-5A8E-7536EA1644C5}"/>
                </a:ext>
              </a:extLst>
            </p:cNvPr>
            <p:cNvGrpSpPr/>
            <p:nvPr/>
          </p:nvGrpSpPr>
          <p:grpSpPr>
            <a:xfrm>
              <a:off x="2833306" y="1804096"/>
              <a:ext cx="3860890" cy="1620322"/>
              <a:chOff x="1167731" y="1901533"/>
              <a:chExt cx="3860890" cy="1620322"/>
            </a:xfrm>
          </p:grpSpPr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E1E76F61-97E0-9732-A7AA-85409D3BB63C}"/>
                  </a:ext>
                </a:extLst>
              </p:cNvPr>
              <p:cNvSpPr txBox="1"/>
              <p:nvPr/>
            </p:nvSpPr>
            <p:spPr>
              <a:xfrm>
                <a:off x="1167731" y="2457243"/>
                <a:ext cx="38608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Comparte búsqueda de primeras causas; usa argumentación racional para demostrar verdades de fe.</a:t>
                </a:r>
              </a:p>
            </p:txBody>
          </p:sp>
          <p:grpSp>
            <p:nvGrpSpPr>
              <p:cNvPr id="30" name="Grupo 29">
                <a:extLst>
                  <a:ext uri="{FF2B5EF4-FFF2-40B4-BE49-F238E27FC236}">
                    <a16:creationId xmlns:a16="http://schemas.microsoft.com/office/drawing/2014/main" id="{57E2E82A-26CD-ED87-A943-CE853EBFE460}"/>
                  </a:ext>
                </a:extLst>
              </p:cNvPr>
              <p:cNvGrpSpPr/>
              <p:nvPr/>
            </p:nvGrpSpPr>
            <p:grpSpPr>
              <a:xfrm>
                <a:off x="1167731" y="1901533"/>
                <a:ext cx="3711261" cy="1620322"/>
                <a:chOff x="146280" y="1710321"/>
                <a:chExt cx="3711261" cy="1620322"/>
              </a:xfrm>
            </p:grpSpPr>
            <p:sp>
              <p:nvSpPr>
                <p:cNvPr id="33" name="TextBox 34">
                  <a:extLst>
                    <a:ext uri="{FF2B5EF4-FFF2-40B4-BE49-F238E27FC236}">
                      <a16:creationId xmlns:a16="http://schemas.microsoft.com/office/drawing/2014/main" id="{FFD5C606-CF74-F76E-0831-7F4EAF354A3B}"/>
                    </a:ext>
                  </a:extLst>
                </p:cNvPr>
                <p:cNvSpPr txBox="1"/>
                <p:nvPr/>
              </p:nvSpPr>
              <p:spPr>
                <a:xfrm>
                  <a:off x="831709" y="1804366"/>
                  <a:ext cx="230505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>
                    <a:spcAft>
                      <a:spcPts val="1000"/>
                    </a:spcAft>
                  </a:pPr>
                  <a:r>
                    <a:rPr lang="en-US" sz="2400" b="1" dirty="0" err="1">
                      <a:solidFill>
                        <a:srgbClr val="FF0000"/>
                      </a:solidFill>
                    </a:rPr>
                    <a:t>Religión</a:t>
                  </a:r>
                  <a:endParaRPr lang="en-US" sz="1600" dirty="0"/>
                </a:p>
              </p:txBody>
            </p:sp>
            <p:sp>
              <p:nvSpPr>
                <p:cNvPr id="34" name="Rectángulo 33">
                  <a:extLst>
                    <a:ext uri="{FF2B5EF4-FFF2-40B4-BE49-F238E27FC236}">
                      <a16:creationId xmlns:a16="http://schemas.microsoft.com/office/drawing/2014/main" id="{0B17F79B-C842-8885-C971-93FC61A7289A}"/>
                    </a:ext>
                  </a:extLst>
                </p:cNvPr>
                <p:cNvSpPr/>
                <p:nvPr/>
              </p:nvSpPr>
              <p:spPr>
                <a:xfrm>
                  <a:off x="146280" y="1710321"/>
                  <a:ext cx="3711261" cy="1620322"/>
                </a:xfrm>
                <a:prstGeom prst="rect">
                  <a:avLst/>
                </a:prstGeom>
                <a:noFill/>
                <a:ln>
                  <a:solidFill>
                    <a:srgbClr val="EB3E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82" name="Grupo 81">
              <a:extLst>
                <a:ext uri="{FF2B5EF4-FFF2-40B4-BE49-F238E27FC236}">
                  <a16:creationId xmlns:a16="http://schemas.microsoft.com/office/drawing/2014/main" id="{054F36C1-2149-B767-85C9-D0BEF387098D}"/>
                </a:ext>
              </a:extLst>
            </p:cNvPr>
            <p:cNvGrpSpPr/>
            <p:nvPr/>
          </p:nvGrpSpPr>
          <p:grpSpPr>
            <a:xfrm>
              <a:off x="3282851" y="1642540"/>
              <a:ext cx="732367" cy="616890"/>
              <a:chOff x="5010315" y="-967320"/>
              <a:chExt cx="777215" cy="705387"/>
            </a:xfrm>
          </p:grpSpPr>
          <p:sp>
            <p:nvSpPr>
              <p:cNvPr id="75" name="Forma libre 74">
                <a:extLst>
                  <a:ext uri="{FF2B5EF4-FFF2-40B4-BE49-F238E27FC236}">
                    <a16:creationId xmlns:a16="http://schemas.microsoft.com/office/drawing/2014/main" id="{DE3B1C14-F9E7-7780-9973-A65A33B955D3}"/>
                  </a:ext>
                </a:extLst>
              </p:cNvPr>
              <p:cNvSpPr/>
              <p:nvPr/>
            </p:nvSpPr>
            <p:spPr>
              <a:xfrm>
                <a:off x="5334876" y="-967320"/>
                <a:ext cx="129045" cy="119598"/>
              </a:xfrm>
              <a:custGeom>
                <a:avLst/>
                <a:gdLst>
                  <a:gd name="csX0" fmla="*/ 19641 w 316372"/>
                  <a:gd name="csY0" fmla="*/ 197133 h 293212"/>
                  <a:gd name="csX1" fmla="*/ 100591 w 316372"/>
                  <a:gd name="csY1" fmla="*/ 293212 h 293212"/>
                  <a:gd name="csX2" fmla="*/ 307348 w 316372"/>
                  <a:gd name="csY2" fmla="*/ 86456 h 293212"/>
                  <a:gd name="csX3" fmla="*/ 316372 w 316372"/>
                  <a:gd name="csY3" fmla="*/ 78228 h 293212"/>
                  <a:gd name="csX4" fmla="*/ 210456 w 316372"/>
                  <a:gd name="csY4" fmla="*/ 1142 h 293212"/>
                  <a:gd name="csX5" fmla="*/ 159248 w 316372"/>
                  <a:gd name="csY5" fmla="*/ 27269 h 293212"/>
                  <a:gd name="csX6" fmla="*/ 0 w 316372"/>
                  <a:gd name="csY6" fmla="*/ 186517 h 293212"/>
                  <a:gd name="csX7" fmla="*/ 19641 w 316372"/>
                  <a:gd name="csY7" fmla="*/ 197133 h 2932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316372" h="293212">
                    <a:moveTo>
                      <a:pt x="19641" y="197133"/>
                    </a:moveTo>
                    <a:cubicBezTo>
                      <a:pt x="55700" y="220261"/>
                      <a:pt x="83918" y="253753"/>
                      <a:pt x="100591" y="293212"/>
                    </a:cubicBezTo>
                    <a:lnTo>
                      <a:pt x="307348" y="86456"/>
                    </a:lnTo>
                    <a:lnTo>
                      <a:pt x="316372" y="78228"/>
                    </a:lnTo>
                    <a:cubicBezTo>
                      <a:pt x="308412" y="27694"/>
                      <a:pt x="260991" y="-6818"/>
                      <a:pt x="210456" y="1142"/>
                    </a:cubicBezTo>
                    <a:cubicBezTo>
                      <a:pt x="191049" y="4199"/>
                      <a:pt x="173115" y="13348"/>
                      <a:pt x="159248" y="27269"/>
                    </a:cubicBezTo>
                    <a:lnTo>
                      <a:pt x="0" y="186517"/>
                    </a:lnTo>
                    <a:cubicBezTo>
                      <a:pt x="6635" y="189967"/>
                      <a:pt x="13801" y="193152"/>
                      <a:pt x="19641" y="1971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6491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6" name="Forma libre 75">
                <a:extLst>
                  <a:ext uri="{FF2B5EF4-FFF2-40B4-BE49-F238E27FC236}">
                    <a16:creationId xmlns:a16="http://schemas.microsoft.com/office/drawing/2014/main" id="{4D295F2F-6E0A-99DB-BD73-3355F65409B9}"/>
                  </a:ext>
                </a:extLst>
              </p:cNvPr>
              <p:cNvSpPr/>
              <p:nvPr/>
            </p:nvSpPr>
            <p:spPr>
              <a:xfrm>
                <a:off x="5010315" y="-912161"/>
                <a:ext cx="235355" cy="447243"/>
              </a:xfrm>
              <a:custGeom>
                <a:avLst/>
                <a:gdLst>
                  <a:gd name="csX0" fmla="*/ 103511 w 577007"/>
                  <a:gd name="csY0" fmla="*/ 1096482 h 1096481"/>
                  <a:gd name="csX1" fmla="*/ 148100 w 577007"/>
                  <a:gd name="csY1" fmla="*/ 1051892 h 1096481"/>
                  <a:gd name="csX2" fmla="*/ 220558 w 577007"/>
                  <a:gd name="csY2" fmla="*/ 979435 h 1096481"/>
                  <a:gd name="csX3" fmla="*/ 190832 w 577007"/>
                  <a:gd name="csY3" fmla="*/ 746933 h 1096481"/>
                  <a:gd name="csX4" fmla="*/ 190832 w 577007"/>
                  <a:gd name="csY4" fmla="*/ 745075 h 1096481"/>
                  <a:gd name="csX5" fmla="*/ 216046 w 577007"/>
                  <a:gd name="csY5" fmla="*/ 614492 h 1096481"/>
                  <a:gd name="csX6" fmla="*/ 217904 w 577007"/>
                  <a:gd name="csY6" fmla="*/ 611042 h 1096481"/>
                  <a:gd name="csX7" fmla="*/ 220027 w 577007"/>
                  <a:gd name="csY7" fmla="*/ 607857 h 1096481"/>
                  <a:gd name="csX8" fmla="*/ 525783 w 577007"/>
                  <a:gd name="csY8" fmla="*/ 126663 h 1096481"/>
                  <a:gd name="csX9" fmla="*/ 577007 w 577007"/>
                  <a:gd name="csY9" fmla="*/ 71458 h 1096481"/>
                  <a:gd name="csX10" fmla="*/ 447887 w 577007"/>
                  <a:gd name="csY10" fmla="*/ 4908 h 1096481"/>
                  <a:gd name="csX11" fmla="*/ 391218 w 577007"/>
                  <a:gd name="csY11" fmla="*/ 49694 h 1096481"/>
                  <a:gd name="csX12" fmla="*/ 85994 w 577007"/>
                  <a:gd name="csY12" fmla="*/ 530622 h 1096481"/>
                  <a:gd name="csX13" fmla="*/ 72988 w 577007"/>
                  <a:gd name="csY13" fmla="*/ 599364 h 1096481"/>
                  <a:gd name="csX14" fmla="*/ 109350 w 577007"/>
                  <a:gd name="csY14" fmla="*/ 883621 h 1096481"/>
                  <a:gd name="csX15" fmla="*/ 0 w 577007"/>
                  <a:gd name="csY15" fmla="*/ 992971 h 10964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</a:cxnLst>
                <a:rect l="l" t="t" r="r" b="b"/>
                <a:pathLst>
                  <a:path w="577007" h="1096481">
                    <a:moveTo>
                      <a:pt x="103511" y="1096482"/>
                    </a:moveTo>
                    <a:lnTo>
                      <a:pt x="148100" y="1051892"/>
                    </a:lnTo>
                    <a:lnTo>
                      <a:pt x="220558" y="979435"/>
                    </a:lnTo>
                    <a:lnTo>
                      <a:pt x="190832" y="746933"/>
                    </a:lnTo>
                    <a:lnTo>
                      <a:pt x="190832" y="745075"/>
                    </a:lnTo>
                    <a:cubicBezTo>
                      <a:pt x="185723" y="699995"/>
                      <a:pt x="194518" y="654429"/>
                      <a:pt x="216046" y="614492"/>
                    </a:cubicBezTo>
                    <a:lnTo>
                      <a:pt x="217904" y="611042"/>
                    </a:lnTo>
                    <a:lnTo>
                      <a:pt x="220027" y="607857"/>
                    </a:lnTo>
                    <a:lnTo>
                      <a:pt x="525783" y="126663"/>
                    </a:lnTo>
                    <a:cubicBezTo>
                      <a:pt x="539353" y="105295"/>
                      <a:pt x="556714" y="86586"/>
                      <a:pt x="577007" y="71458"/>
                    </a:cubicBezTo>
                    <a:cubicBezTo>
                      <a:pt x="559729" y="17425"/>
                      <a:pt x="501919" y="-12370"/>
                      <a:pt x="447887" y="4908"/>
                    </a:cubicBezTo>
                    <a:cubicBezTo>
                      <a:pt x="424199" y="12486"/>
                      <a:pt x="404064" y="28397"/>
                      <a:pt x="391218" y="49694"/>
                    </a:cubicBezTo>
                    <a:lnTo>
                      <a:pt x="85994" y="530622"/>
                    </a:lnTo>
                    <a:cubicBezTo>
                      <a:pt x="74815" y="551695"/>
                      <a:pt x="70281" y="575662"/>
                      <a:pt x="72988" y="599364"/>
                    </a:cubicBezTo>
                    <a:lnTo>
                      <a:pt x="109350" y="883621"/>
                    </a:lnTo>
                    <a:lnTo>
                      <a:pt x="0" y="992971"/>
                    </a:lnTo>
                    <a:close/>
                  </a:path>
                </a:pathLst>
              </a:custGeom>
              <a:solidFill>
                <a:srgbClr val="FF0000"/>
              </a:solidFill>
              <a:ln w="26491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7" name="Forma libre 76">
                <a:extLst>
                  <a:ext uri="{FF2B5EF4-FFF2-40B4-BE49-F238E27FC236}">
                    <a16:creationId xmlns:a16="http://schemas.microsoft.com/office/drawing/2014/main" id="{47312560-71FC-B092-9CA3-5759E7C97BAA}"/>
                  </a:ext>
                </a:extLst>
              </p:cNvPr>
              <p:cNvSpPr/>
              <p:nvPr/>
            </p:nvSpPr>
            <p:spPr>
              <a:xfrm>
                <a:off x="5082957" y="-912494"/>
                <a:ext cx="609104" cy="650561"/>
              </a:xfrm>
              <a:custGeom>
                <a:avLst/>
                <a:gdLst>
                  <a:gd name="csX0" fmla="*/ 1466671 w 1493308"/>
                  <a:gd name="csY0" fmla="*/ 654059 h 1594946"/>
                  <a:gd name="csX1" fmla="*/ 1336804 w 1493308"/>
                  <a:gd name="csY1" fmla="*/ 652811 h 1594946"/>
                  <a:gd name="csX2" fmla="*/ 1335557 w 1493308"/>
                  <a:gd name="csY2" fmla="*/ 654059 h 1594946"/>
                  <a:gd name="csX3" fmla="*/ 1051034 w 1493308"/>
                  <a:gd name="csY3" fmla="*/ 938316 h 1594946"/>
                  <a:gd name="csX4" fmla="*/ 1022104 w 1493308"/>
                  <a:gd name="csY4" fmla="*/ 938316 h 1594946"/>
                  <a:gd name="csX5" fmla="*/ 1022104 w 1493308"/>
                  <a:gd name="csY5" fmla="*/ 909120 h 1594946"/>
                  <a:gd name="csX6" fmla="*/ 1452073 w 1493308"/>
                  <a:gd name="csY6" fmla="*/ 479152 h 1594946"/>
                  <a:gd name="csX7" fmla="*/ 1452869 w 1493308"/>
                  <a:gd name="csY7" fmla="*/ 347241 h 1594946"/>
                  <a:gd name="csX8" fmla="*/ 1320959 w 1493308"/>
                  <a:gd name="csY8" fmla="*/ 346445 h 1594946"/>
                  <a:gd name="csX9" fmla="*/ 890725 w 1493308"/>
                  <a:gd name="csY9" fmla="*/ 778006 h 1594946"/>
                  <a:gd name="csX10" fmla="*/ 861530 w 1493308"/>
                  <a:gd name="csY10" fmla="*/ 775817 h 1594946"/>
                  <a:gd name="csX11" fmla="*/ 861530 w 1493308"/>
                  <a:gd name="csY11" fmla="*/ 748811 h 1594946"/>
                  <a:gd name="csX12" fmla="*/ 1380677 w 1493308"/>
                  <a:gd name="csY12" fmla="*/ 229664 h 1594946"/>
                  <a:gd name="csX13" fmla="*/ 1379881 w 1493308"/>
                  <a:gd name="csY13" fmla="*/ 97753 h 1594946"/>
                  <a:gd name="csX14" fmla="*/ 1247971 w 1493308"/>
                  <a:gd name="csY14" fmla="*/ 98550 h 1594946"/>
                  <a:gd name="csX15" fmla="*/ 730416 w 1493308"/>
                  <a:gd name="csY15" fmla="*/ 617432 h 1594946"/>
                  <a:gd name="csX16" fmla="*/ 701220 w 1493308"/>
                  <a:gd name="csY16" fmla="*/ 615242 h 1594946"/>
                  <a:gd name="csX17" fmla="*/ 701220 w 1493308"/>
                  <a:gd name="csY17" fmla="*/ 588236 h 1594946"/>
                  <a:gd name="csX18" fmla="*/ 1131189 w 1493308"/>
                  <a:gd name="csY18" fmla="*/ 158268 h 1594946"/>
                  <a:gd name="csX19" fmla="*/ 1131189 w 1493308"/>
                  <a:gd name="csY19" fmla="*/ 27154 h 1594946"/>
                  <a:gd name="csX20" fmla="*/ 1000075 w 1493308"/>
                  <a:gd name="csY20" fmla="*/ 27154 h 1594946"/>
                  <a:gd name="csX21" fmla="*/ 570107 w 1493308"/>
                  <a:gd name="csY21" fmla="*/ 457122 h 1594946"/>
                  <a:gd name="csX22" fmla="*/ 402366 w 1493308"/>
                  <a:gd name="csY22" fmla="*/ 624863 h 1594946"/>
                  <a:gd name="csX23" fmla="*/ 612307 w 1493308"/>
                  <a:gd name="csY23" fmla="*/ 295221 h 1594946"/>
                  <a:gd name="csX24" fmla="*/ 577416 w 1493308"/>
                  <a:gd name="csY24" fmla="*/ 153052 h 1594946"/>
                  <a:gd name="csX25" fmla="*/ 437400 w 1493308"/>
                  <a:gd name="csY25" fmla="*/ 184543 h 1594946"/>
                  <a:gd name="csX26" fmla="*/ 131114 w 1493308"/>
                  <a:gd name="csY26" fmla="*/ 665471 h 1594946"/>
                  <a:gd name="csX27" fmla="*/ 118109 w 1493308"/>
                  <a:gd name="csY27" fmla="*/ 734213 h 1594946"/>
                  <a:gd name="csX28" fmla="*/ 153674 w 1493308"/>
                  <a:gd name="csY28" fmla="*/ 1018470 h 1594946"/>
                  <a:gd name="csX29" fmla="*/ 0 w 1493308"/>
                  <a:gd name="csY29" fmla="*/ 1172144 h 1594946"/>
                  <a:gd name="csX30" fmla="*/ 423599 w 1493308"/>
                  <a:gd name="csY30" fmla="*/ 1594947 h 1594946"/>
                  <a:gd name="csX31" fmla="*/ 540911 w 1493308"/>
                  <a:gd name="csY31" fmla="*/ 1477634 h 1594946"/>
                  <a:gd name="csX32" fmla="*/ 963714 w 1493308"/>
                  <a:gd name="csY32" fmla="*/ 1288130 h 1594946"/>
                  <a:gd name="csX33" fmla="*/ 1466671 w 1493308"/>
                  <a:gd name="csY33" fmla="*/ 783845 h 1594946"/>
                  <a:gd name="csX34" fmla="*/ 1466671 w 1493308"/>
                  <a:gd name="csY34" fmla="*/ 654059 h 15949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</a:cxnLst>
                <a:rect l="l" t="t" r="r" b="b"/>
                <a:pathLst>
                  <a:path w="1493308" h="1594946">
                    <a:moveTo>
                      <a:pt x="1466671" y="654059"/>
                    </a:moveTo>
                    <a:cubicBezTo>
                      <a:pt x="1431153" y="617854"/>
                      <a:pt x="1373012" y="617294"/>
                      <a:pt x="1336804" y="652811"/>
                    </a:cubicBezTo>
                    <a:cubicBezTo>
                      <a:pt x="1336385" y="653223"/>
                      <a:pt x="1335968" y="653639"/>
                      <a:pt x="1335557" y="654059"/>
                    </a:cubicBezTo>
                    <a:lnTo>
                      <a:pt x="1051034" y="938316"/>
                    </a:lnTo>
                    <a:cubicBezTo>
                      <a:pt x="1042743" y="945535"/>
                      <a:pt x="1030396" y="945535"/>
                      <a:pt x="1022104" y="938316"/>
                    </a:cubicBezTo>
                    <a:cubicBezTo>
                      <a:pt x="1014731" y="929982"/>
                      <a:pt x="1014731" y="917454"/>
                      <a:pt x="1022104" y="909120"/>
                    </a:cubicBezTo>
                    <a:lnTo>
                      <a:pt x="1452073" y="479152"/>
                    </a:lnTo>
                    <a:cubicBezTo>
                      <a:pt x="1488718" y="442947"/>
                      <a:pt x="1489074" y="383887"/>
                      <a:pt x="1452869" y="347241"/>
                    </a:cubicBezTo>
                    <a:cubicBezTo>
                      <a:pt x="1416664" y="310596"/>
                      <a:pt x="1357605" y="310240"/>
                      <a:pt x="1320959" y="346445"/>
                    </a:cubicBezTo>
                    <a:lnTo>
                      <a:pt x="890725" y="778006"/>
                    </a:lnTo>
                    <a:cubicBezTo>
                      <a:pt x="882059" y="785464"/>
                      <a:pt x="868988" y="784485"/>
                      <a:pt x="861530" y="775817"/>
                    </a:cubicBezTo>
                    <a:cubicBezTo>
                      <a:pt x="854849" y="768053"/>
                      <a:pt x="854849" y="756574"/>
                      <a:pt x="861530" y="748811"/>
                    </a:cubicBezTo>
                    <a:lnTo>
                      <a:pt x="1380677" y="229664"/>
                    </a:lnTo>
                    <a:cubicBezTo>
                      <a:pt x="1416882" y="193018"/>
                      <a:pt x="1416526" y="133958"/>
                      <a:pt x="1379881" y="97753"/>
                    </a:cubicBezTo>
                    <a:cubicBezTo>
                      <a:pt x="1343235" y="61549"/>
                      <a:pt x="1284176" y="61904"/>
                      <a:pt x="1247971" y="98550"/>
                    </a:cubicBezTo>
                    <a:lnTo>
                      <a:pt x="730416" y="617432"/>
                    </a:lnTo>
                    <a:cubicBezTo>
                      <a:pt x="721750" y="624890"/>
                      <a:pt x="708679" y="623910"/>
                      <a:pt x="701220" y="615242"/>
                    </a:cubicBezTo>
                    <a:cubicBezTo>
                      <a:pt x="694540" y="607481"/>
                      <a:pt x="694540" y="595999"/>
                      <a:pt x="701220" y="588236"/>
                    </a:cubicBezTo>
                    <a:lnTo>
                      <a:pt x="1131189" y="158268"/>
                    </a:lnTo>
                    <a:cubicBezTo>
                      <a:pt x="1167394" y="122063"/>
                      <a:pt x="1167394" y="63359"/>
                      <a:pt x="1131189" y="27154"/>
                    </a:cubicBezTo>
                    <a:cubicBezTo>
                      <a:pt x="1094984" y="-9051"/>
                      <a:pt x="1036280" y="-9051"/>
                      <a:pt x="1000075" y="27154"/>
                    </a:cubicBezTo>
                    <a:lnTo>
                      <a:pt x="570107" y="457122"/>
                    </a:lnTo>
                    <a:lnTo>
                      <a:pt x="402366" y="624863"/>
                    </a:lnTo>
                    <a:lnTo>
                      <a:pt x="612307" y="295221"/>
                    </a:lnTo>
                    <a:cubicBezTo>
                      <a:pt x="641930" y="246326"/>
                      <a:pt x="626308" y="182678"/>
                      <a:pt x="577416" y="153052"/>
                    </a:cubicBezTo>
                    <a:cubicBezTo>
                      <a:pt x="529862" y="124242"/>
                      <a:pt x="468039" y="138144"/>
                      <a:pt x="437400" y="184543"/>
                    </a:cubicBezTo>
                    <a:lnTo>
                      <a:pt x="131114" y="665471"/>
                    </a:lnTo>
                    <a:cubicBezTo>
                      <a:pt x="119935" y="686545"/>
                      <a:pt x="115401" y="710512"/>
                      <a:pt x="118109" y="734213"/>
                    </a:cubicBezTo>
                    <a:lnTo>
                      <a:pt x="153674" y="1018470"/>
                    </a:lnTo>
                    <a:lnTo>
                      <a:pt x="0" y="1172144"/>
                    </a:lnTo>
                    <a:lnTo>
                      <a:pt x="423599" y="1594947"/>
                    </a:lnTo>
                    <a:lnTo>
                      <a:pt x="540911" y="1477634"/>
                    </a:lnTo>
                    <a:cubicBezTo>
                      <a:pt x="644422" y="1374123"/>
                      <a:pt x="768370" y="1483473"/>
                      <a:pt x="963714" y="1288130"/>
                    </a:cubicBezTo>
                    <a:lnTo>
                      <a:pt x="1466671" y="783845"/>
                    </a:lnTo>
                    <a:cubicBezTo>
                      <a:pt x="1502188" y="747874"/>
                      <a:pt x="1502188" y="690030"/>
                      <a:pt x="1466671" y="65405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6491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41" name="Grupo 40">
                <a:extLst>
                  <a:ext uri="{FF2B5EF4-FFF2-40B4-BE49-F238E27FC236}">
                    <a16:creationId xmlns:a16="http://schemas.microsoft.com/office/drawing/2014/main" id="{4B6208F8-C310-7419-7C67-B400C10680A3}"/>
                  </a:ext>
                </a:extLst>
              </p:cNvPr>
              <p:cNvGrpSpPr/>
              <p:nvPr/>
            </p:nvGrpSpPr>
            <p:grpSpPr>
              <a:xfrm>
                <a:off x="5010315" y="-860412"/>
                <a:ext cx="777215" cy="495086"/>
                <a:chOff x="8860266" y="-3526638"/>
                <a:chExt cx="1059747" cy="675059"/>
              </a:xfrm>
            </p:grpSpPr>
            <p:pic>
              <p:nvPicPr>
                <p:cNvPr id="37" name="Gráfico 36" descr="Luna con relleno sólido">
                  <a:extLst>
                    <a:ext uri="{FF2B5EF4-FFF2-40B4-BE49-F238E27FC236}">
                      <a16:creationId xmlns:a16="http://schemas.microsoft.com/office/drawing/2014/main" id="{865832AF-16BA-1C05-108B-1D42A60B2B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9489703">
                  <a:off x="9306757" y="-3464836"/>
                  <a:ext cx="613256" cy="613257"/>
                </a:xfrm>
                <a:prstGeom prst="rect">
                  <a:avLst/>
                </a:prstGeom>
              </p:spPr>
            </p:pic>
            <p:sp>
              <p:nvSpPr>
                <p:cNvPr id="40" name="Más 39">
                  <a:extLst>
                    <a:ext uri="{FF2B5EF4-FFF2-40B4-BE49-F238E27FC236}">
                      <a16:creationId xmlns:a16="http://schemas.microsoft.com/office/drawing/2014/main" id="{311B7952-16FE-930B-DD0B-63F79392051D}"/>
                    </a:ext>
                  </a:extLst>
                </p:cNvPr>
                <p:cNvSpPr/>
                <p:nvPr/>
              </p:nvSpPr>
              <p:spPr>
                <a:xfrm>
                  <a:off x="8860266" y="-3526638"/>
                  <a:ext cx="670270" cy="670269"/>
                </a:xfrm>
                <a:prstGeom prst="mathPlus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571108D7-D568-C7C6-CA01-E0431460B15D}"/>
              </a:ext>
            </a:extLst>
          </p:cNvPr>
          <p:cNvGrpSpPr/>
          <p:nvPr/>
        </p:nvGrpSpPr>
        <p:grpSpPr>
          <a:xfrm>
            <a:off x="102790" y="3157743"/>
            <a:ext cx="3860890" cy="1858253"/>
            <a:chOff x="102790" y="3567934"/>
            <a:chExt cx="3860890" cy="1858253"/>
          </a:xfrm>
        </p:grpSpPr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3D14A216-7E5E-44F8-0CB3-73229540F884}"/>
                </a:ext>
              </a:extLst>
            </p:cNvPr>
            <p:cNvGrpSpPr/>
            <p:nvPr/>
          </p:nvGrpSpPr>
          <p:grpSpPr>
            <a:xfrm>
              <a:off x="102790" y="3805865"/>
              <a:ext cx="3860890" cy="1620322"/>
              <a:chOff x="1167731" y="1901533"/>
              <a:chExt cx="3860890" cy="1620322"/>
            </a:xfrm>
          </p:grpSpPr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BF894FEA-60FE-8271-B415-2306002709D8}"/>
                  </a:ext>
                </a:extLst>
              </p:cNvPr>
              <p:cNvSpPr txBox="1"/>
              <p:nvPr/>
            </p:nvSpPr>
            <p:spPr>
              <a:xfrm>
                <a:off x="1167731" y="2457243"/>
                <a:ext cx="38608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Se funda en experiencia cotidiana; conocimiento ordinario, no reflexivo, pero conformista y acrítico.</a:t>
                </a:r>
              </a:p>
            </p:txBody>
          </p:sp>
          <p:grpSp>
            <p:nvGrpSpPr>
              <p:cNvPr id="45" name="Grupo 44">
                <a:extLst>
                  <a:ext uri="{FF2B5EF4-FFF2-40B4-BE49-F238E27FC236}">
                    <a16:creationId xmlns:a16="http://schemas.microsoft.com/office/drawing/2014/main" id="{9C2057E9-3937-22C1-DDA5-89920BB7FD17}"/>
                  </a:ext>
                </a:extLst>
              </p:cNvPr>
              <p:cNvGrpSpPr/>
              <p:nvPr/>
            </p:nvGrpSpPr>
            <p:grpSpPr>
              <a:xfrm>
                <a:off x="1167731" y="1901533"/>
                <a:ext cx="3711261" cy="1620322"/>
                <a:chOff x="146280" y="1710321"/>
                <a:chExt cx="3711261" cy="1620322"/>
              </a:xfrm>
            </p:grpSpPr>
            <p:sp>
              <p:nvSpPr>
                <p:cNvPr id="46" name="TextBox 34">
                  <a:extLst>
                    <a:ext uri="{FF2B5EF4-FFF2-40B4-BE49-F238E27FC236}">
                      <a16:creationId xmlns:a16="http://schemas.microsoft.com/office/drawing/2014/main" id="{992D3AF5-B64A-238F-BD17-FB04439F9029}"/>
                    </a:ext>
                  </a:extLst>
                </p:cNvPr>
                <p:cNvSpPr txBox="1"/>
                <p:nvPr/>
              </p:nvSpPr>
              <p:spPr>
                <a:xfrm>
                  <a:off x="387095" y="1822163"/>
                  <a:ext cx="258135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>
                    <a:spcAft>
                      <a:spcPts val="1000"/>
                    </a:spcAft>
                  </a:pPr>
                  <a:r>
                    <a:rPr lang="en-US" sz="2400" b="1" dirty="0">
                      <a:solidFill>
                        <a:srgbClr val="FF0000"/>
                      </a:solidFill>
                    </a:rPr>
                    <a:t>Saber Común </a:t>
                  </a:r>
                  <a:endParaRPr lang="en-US" sz="1600" dirty="0"/>
                </a:p>
              </p:txBody>
            </p:sp>
            <p:sp>
              <p:nvSpPr>
                <p:cNvPr id="47" name="Rectángulo 46">
                  <a:extLst>
                    <a:ext uri="{FF2B5EF4-FFF2-40B4-BE49-F238E27FC236}">
                      <a16:creationId xmlns:a16="http://schemas.microsoft.com/office/drawing/2014/main" id="{5389DEAF-9576-9469-2F1D-9766ED7B3151}"/>
                    </a:ext>
                  </a:extLst>
                </p:cNvPr>
                <p:cNvSpPr/>
                <p:nvPr/>
              </p:nvSpPr>
              <p:spPr>
                <a:xfrm>
                  <a:off x="146280" y="1710321"/>
                  <a:ext cx="3711261" cy="1620322"/>
                </a:xfrm>
                <a:prstGeom prst="rect">
                  <a:avLst/>
                </a:prstGeom>
                <a:noFill/>
                <a:ln>
                  <a:solidFill>
                    <a:srgbClr val="EB3E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pic>
          <p:nvPicPr>
            <p:cNvPr id="50" name="Gráfico 49" descr="Sombrilla con relleno sólido">
              <a:extLst>
                <a:ext uri="{FF2B5EF4-FFF2-40B4-BE49-F238E27FC236}">
                  <a16:creationId xmlns:a16="http://schemas.microsoft.com/office/drawing/2014/main" id="{0380FBA3-8570-8C77-D779-2F7366598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53967">
              <a:off x="2738127" y="3567934"/>
              <a:ext cx="690806" cy="690806"/>
            </a:xfrm>
            <a:prstGeom prst="rect">
              <a:avLst/>
            </a:prstGeom>
          </p:spPr>
        </p:pic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ECAD2CA0-5651-8A86-AF58-271554FE656D}"/>
              </a:ext>
            </a:extLst>
          </p:cNvPr>
          <p:cNvGrpSpPr/>
          <p:nvPr/>
        </p:nvGrpSpPr>
        <p:grpSpPr>
          <a:xfrm>
            <a:off x="6590309" y="1526701"/>
            <a:ext cx="2960205" cy="3497742"/>
            <a:chOff x="6598677" y="626795"/>
            <a:chExt cx="2960205" cy="3497742"/>
          </a:xfrm>
        </p:grpSpPr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1E471848-AD21-513C-F4FA-B37339A099E9}"/>
                </a:ext>
              </a:extLst>
            </p:cNvPr>
            <p:cNvGrpSpPr/>
            <p:nvPr/>
          </p:nvGrpSpPr>
          <p:grpSpPr>
            <a:xfrm>
              <a:off x="6645136" y="852679"/>
              <a:ext cx="2913746" cy="3271858"/>
              <a:chOff x="3777485" y="-256748"/>
              <a:chExt cx="2913746" cy="3271858"/>
            </a:xfrm>
          </p:grpSpPr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8BD99432-A503-68AD-D6B3-642129D3D20E}"/>
                  </a:ext>
                </a:extLst>
              </p:cNvPr>
              <p:cNvSpPr txBox="1"/>
              <p:nvPr/>
            </p:nvSpPr>
            <p:spPr>
              <a:xfrm>
                <a:off x="3886691" y="286043"/>
                <a:ext cx="2721854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Indaga causas inmediatas; conocimiento profundo, riguroso, descriptivo y progresivo. Comparte carácter crítico y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antidogmático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. Se separó en el s. XVII, pero la filosofía colabora en rigor metodológico y reflexión ético-política.</a:t>
                </a:r>
              </a:p>
            </p:txBody>
          </p:sp>
          <p:grpSp>
            <p:nvGrpSpPr>
              <p:cNvPr id="55" name="Grupo 54">
                <a:extLst>
                  <a:ext uri="{FF2B5EF4-FFF2-40B4-BE49-F238E27FC236}">
                    <a16:creationId xmlns:a16="http://schemas.microsoft.com/office/drawing/2014/main" id="{73DAA14E-3C73-473E-7064-F065D427BAFB}"/>
                  </a:ext>
                </a:extLst>
              </p:cNvPr>
              <p:cNvGrpSpPr/>
              <p:nvPr/>
            </p:nvGrpSpPr>
            <p:grpSpPr>
              <a:xfrm>
                <a:off x="3777485" y="-256748"/>
                <a:ext cx="2913746" cy="3271858"/>
                <a:chOff x="2756034" y="-447960"/>
                <a:chExt cx="2913746" cy="3271858"/>
              </a:xfrm>
            </p:grpSpPr>
            <p:sp>
              <p:nvSpPr>
                <p:cNvPr id="57" name="TextBox 34">
                  <a:extLst>
                    <a:ext uri="{FF2B5EF4-FFF2-40B4-BE49-F238E27FC236}">
                      <a16:creationId xmlns:a16="http://schemas.microsoft.com/office/drawing/2014/main" id="{E89E6F17-0E56-D2A2-2A06-792FA40EB0FC}"/>
                    </a:ext>
                  </a:extLst>
                </p:cNvPr>
                <p:cNvSpPr txBox="1"/>
                <p:nvPr/>
              </p:nvSpPr>
              <p:spPr>
                <a:xfrm>
                  <a:off x="2756034" y="-391071"/>
                  <a:ext cx="291374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2400" b="1" dirty="0">
                      <a:solidFill>
                        <a:srgbClr val="FF0000"/>
                      </a:solidFill>
                    </a:rPr>
                    <a:t>Ciencia</a:t>
                  </a:r>
                  <a:endParaRPr lang="en-US" sz="1600" dirty="0"/>
                </a:p>
              </p:txBody>
            </p:sp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7F9442FC-1A78-ACC5-5158-DB94EB602563}"/>
                    </a:ext>
                  </a:extLst>
                </p:cNvPr>
                <p:cNvSpPr/>
                <p:nvPr/>
              </p:nvSpPr>
              <p:spPr>
                <a:xfrm>
                  <a:off x="2756034" y="-447960"/>
                  <a:ext cx="2860052" cy="3271858"/>
                </a:xfrm>
                <a:prstGeom prst="rect">
                  <a:avLst/>
                </a:prstGeom>
                <a:noFill/>
                <a:ln>
                  <a:solidFill>
                    <a:srgbClr val="EB3E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pic>
          <p:nvPicPr>
            <p:cNvPr id="60" name="Gráfico 59" descr="Probetas con relleno sólido">
              <a:extLst>
                <a:ext uri="{FF2B5EF4-FFF2-40B4-BE49-F238E27FC236}">
                  <a16:creationId xmlns:a16="http://schemas.microsoft.com/office/drawing/2014/main" id="{06903725-6577-D163-B2A3-846912D80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98677" y="626795"/>
              <a:ext cx="687298" cy="687298"/>
            </a:xfrm>
            <a:prstGeom prst="rect">
              <a:avLst/>
            </a:prstGeom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14C52982-6EE5-1967-C0D4-DE8D5EBE7242}"/>
              </a:ext>
            </a:extLst>
          </p:cNvPr>
          <p:cNvGrpSpPr/>
          <p:nvPr/>
        </p:nvGrpSpPr>
        <p:grpSpPr>
          <a:xfrm>
            <a:off x="-315390" y="1452428"/>
            <a:ext cx="3411087" cy="1877812"/>
            <a:chOff x="747124" y="1644043"/>
            <a:chExt cx="3411087" cy="1877812"/>
          </a:xfrm>
        </p:grpSpPr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CC22D943-AC34-14E0-4097-9410C021BD81}"/>
                </a:ext>
              </a:extLst>
            </p:cNvPr>
            <p:cNvSpPr txBox="1"/>
            <p:nvPr/>
          </p:nvSpPr>
          <p:spPr>
            <a:xfrm>
              <a:off x="1167731" y="2457243"/>
              <a:ext cx="26299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latin typeface="Proxima Nova" panose="02000506030000020004" pitchFamily="2" charset="0"/>
                  <a:sym typeface="Arial"/>
                </a:rPr>
                <a:t>Emerge del mito, pero se opone a sus respuestas y procedimientos.</a:t>
              </a:r>
            </a:p>
          </p:txBody>
        </p: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40C38C01-711B-B1F8-5D91-56EF4E75C6A0}"/>
                </a:ext>
              </a:extLst>
            </p:cNvPr>
            <p:cNvGrpSpPr/>
            <p:nvPr/>
          </p:nvGrpSpPr>
          <p:grpSpPr>
            <a:xfrm>
              <a:off x="747124" y="1644043"/>
              <a:ext cx="3411087" cy="1877812"/>
              <a:chOff x="747124" y="1644043"/>
              <a:chExt cx="3411087" cy="1877812"/>
            </a:xfrm>
          </p:grpSpPr>
          <p:grpSp>
            <p:nvGrpSpPr>
              <p:cNvPr id="65" name="Grupo 64">
                <a:extLst>
                  <a:ext uri="{FF2B5EF4-FFF2-40B4-BE49-F238E27FC236}">
                    <a16:creationId xmlns:a16="http://schemas.microsoft.com/office/drawing/2014/main" id="{C45C22A4-7552-C221-3BCC-9488CE8A40EF}"/>
                  </a:ext>
                </a:extLst>
              </p:cNvPr>
              <p:cNvGrpSpPr/>
              <p:nvPr/>
            </p:nvGrpSpPr>
            <p:grpSpPr>
              <a:xfrm>
                <a:off x="747124" y="1901533"/>
                <a:ext cx="3411087" cy="1620322"/>
                <a:chOff x="-274327" y="1710321"/>
                <a:chExt cx="3411087" cy="1620322"/>
              </a:xfrm>
            </p:grpSpPr>
            <p:sp>
              <p:nvSpPr>
                <p:cNvPr id="67" name="TextBox 34">
                  <a:extLst>
                    <a:ext uri="{FF2B5EF4-FFF2-40B4-BE49-F238E27FC236}">
                      <a16:creationId xmlns:a16="http://schemas.microsoft.com/office/drawing/2014/main" id="{1FE36303-AB8B-8928-68E8-0C6A89766D3F}"/>
                    </a:ext>
                  </a:extLst>
                </p:cNvPr>
                <p:cNvSpPr txBox="1"/>
                <p:nvPr/>
              </p:nvSpPr>
              <p:spPr>
                <a:xfrm>
                  <a:off x="-274327" y="1804366"/>
                  <a:ext cx="341108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>
                    <a:spcAft>
                      <a:spcPts val="1000"/>
                    </a:spcAft>
                  </a:pPr>
                  <a:r>
                    <a:rPr lang="en-US" sz="2400" b="1" dirty="0">
                      <a:solidFill>
                        <a:srgbClr val="FF0000"/>
                      </a:solidFill>
                    </a:rPr>
                    <a:t>Mito</a:t>
                  </a:r>
                  <a:endParaRPr lang="en-US" sz="1600" dirty="0"/>
                </a:p>
              </p:txBody>
            </p:sp>
            <p:sp>
              <p:nvSpPr>
                <p:cNvPr id="68" name="Rectángulo 67">
                  <a:extLst>
                    <a:ext uri="{FF2B5EF4-FFF2-40B4-BE49-F238E27FC236}">
                      <a16:creationId xmlns:a16="http://schemas.microsoft.com/office/drawing/2014/main" id="{56931F7F-A0C0-B8E3-8219-6E5C03564DC1}"/>
                    </a:ext>
                  </a:extLst>
                </p:cNvPr>
                <p:cNvSpPr/>
                <p:nvPr/>
              </p:nvSpPr>
              <p:spPr>
                <a:xfrm>
                  <a:off x="146281" y="1710321"/>
                  <a:ext cx="2584022" cy="1620322"/>
                </a:xfrm>
                <a:prstGeom prst="rect">
                  <a:avLst/>
                </a:prstGeom>
                <a:noFill/>
                <a:ln>
                  <a:solidFill>
                    <a:srgbClr val="EB3E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pic>
            <p:nvPicPr>
              <p:cNvPr id="66" name="Gráfico 65" descr="Pegaso con relleno sólido">
                <a:extLst>
                  <a:ext uri="{FF2B5EF4-FFF2-40B4-BE49-F238E27FC236}">
                    <a16:creationId xmlns:a16="http://schemas.microsoft.com/office/drawing/2014/main" id="{717EFDC2-1D91-24E0-BBD0-800A977E5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493710" y="1644043"/>
                <a:ext cx="764329" cy="764329"/>
              </a:xfrm>
              <a:prstGeom prst="rect">
                <a:avLst/>
              </a:prstGeom>
            </p:spPr>
          </p:pic>
        </p:grp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819581BD-9969-CDD1-19F4-A3DD43B79773}"/>
              </a:ext>
            </a:extLst>
          </p:cNvPr>
          <p:cNvGrpSpPr/>
          <p:nvPr/>
        </p:nvGrpSpPr>
        <p:grpSpPr>
          <a:xfrm>
            <a:off x="3487720" y="3054781"/>
            <a:ext cx="3411087" cy="1982717"/>
            <a:chOff x="3487720" y="3139446"/>
            <a:chExt cx="3411087" cy="1982717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3E4ABA06-7B56-A12E-5AE8-ED8DE4297BF4}"/>
                </a:ext>
              </a:extLst>
            </p:cNvPr>
            <p:cNvGrpSpPr/>
            <p:nvPr/>
          </p:nvGrpSpPr>
          <p:grpSpPr>
            <a:xfrm>
              <a:off x="3487720" y="3489235"/>
              <a:ext cx="3411087" cy="1632928"/>
              <a:chOff x="747124" y="1901533"/>
              <a:chExt cx="3411087" cy="1632928"/>
            </a:xfrm>
          </p:grpSpPr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6B0FE48-B6F8-C4F9-67BF-A901281F7879}"/>
                  </a:ext>
                </a:extLst>
              </p:cNvPr>
              <p:cNvSpPr txBox="1"/>
              <p:nvPr/>
            </p:nvSpPr>
            <p:spPr>
              <a:xfrm>
                <a:off x="1167731" y="2457243"/>
                <a:ext cx="262994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Apunta a cómo realizar actividades; la filosofía no estuvo vinculada hasta la tecnociencia.</a:t>
                </a:r>
              </a:p>
            </p:txBody>
          </p:sp>
          <p:grpSp>
            <p:nvGrpSpPr>
              <p:cNvPr id="4" name="Grupo 3">
                <a:extLst>
                  <a:ext uri="{FF2B5EF4-FFF2-40B4-BE49-F238E27FC236}">
                    <a16:creationId xmlns:a16="http://schemas.microsoft.com/office/drawing/2014/main" id="{2A4ABB71-4C77-350C-EBE2-100BB6278B32}"/>
                  </a:ext>
                </a:extLst>
              </p:cNvPr>
              <p:cNvGrpSpPr/>
              <p:nvPr/>
            </p:nvGrpSpPr>
            <p:grpSpPr>
              <a:xfrm>
                <a:off x="747124" y="1901533"/>
                <a:ext cx="3411087" cy="1620322"/>
                <a:chOff x="-274327" y="1710321"/>
                <a:chExt cx="3411087" cy="1620322"/>
              </a:xfrm>
            </p:grpSpPr>
            <p:sp>
              <p:nvSpPr>
                <p:cNvPr id="14" name="TextBox 34">
                  <a:extLst>
                    <a:ext uri="{FF2B5EF4-FFF2-40B4-BE49-F238E27FC236}">
                      <a16:creationId xmlns:a16="http://schemas.microsoft.com/office/drawing/2014/main" id="{43F8D576-D749-DDED-D1EA-3FEC205F8F1D}"/>
                    </a:ext>
                  </a:extLst>
                </p:cNvPr>
                <p:cNvSpPr txBox="1"/>
                <p:nvPr/>
              </p:nvSpPr>
              <p:spPr>
                <a:xfrm>
                  <a:off x="-274327" y="1804366"/>
                  <a:ext cx="341108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>
                    <a:spcAft>
                      <a:spcPts val="1000"/>
                    </a:spcAft>
                  </a:pPr>
                  <a:r>
                    <a:rPr lang="en-US" sz="2400" b="1" dirty="0">
                      <a:solidFill>
                        <a:srgbClr val="FF0000"/>
                      </a:solidFill>
                    </a:rPr>
                    <a:t>Técnico</a:t>
                  </a:r>
                  <a:endParaRPr lang="en-US" sz="1600" dirty="0"/>
                </a:p>
              </p:txBody>
            </p:sp>
            <p:sp>
              <p:nvSpPr>
                <p:cNvPr id="16" name="Rectángulo 15">
                  <a:extLst>
                    <a:ext uri="{FF2B5EF4-FFF2-40B4-BE49-F238E27FC236}">
                      <a16:creationId xmlns:a16="http://schemas.microsoft.com/office/drawing/2014/main" id="{6BB43053-C13F-3895-411B-FEB71A2133E7}"/>
                    </a:ext>
                  </a:extLst>
                </p:cNvPr>
                <p:cNvSpPr/>
                <p:nvPr/>
              </p:nvSpPr>
              <p:spPr>
                <a:xfrm>
                  <a:off x="146280" y="1710321"/>
                  <a:ext cx="2643995" cy="1620322"/>
                </a:xfrm>
                <a:prstGeom prst="rect">
                  <a:avLst/>
                </a:prstGeom>
                <a:noFill/>
                <a:ln>
                  <a:solidFill>
                    <a:srgbClr val="EB3E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pic>
          <p:nvPicPr>
            <p:cNvPr id="70" name="Gráfico 69" descr="Cuadrirrotor con relleno sólido">
              <a:extLst>
                <a:ext uri="{FF2B5EF4-FFF2-40B4-BE49-F238E27FC236}">
                  <a16:creationId xmlns:a16="http://schemas.microsoft.com/office/drawing/2014/main" id="{8B7F24CC-63C5-2758-CA83-19ED28673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638800" y="3139446"/>
              <a:ext cx="914400" cy="914400"/>
            </a:xfrm>
            <a:prstGeom prst="rect">
              <a:avLst/>
            </a:prstGeom>
          </p:spPr>
        </p:pic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3120C2C3-2A6F-3BA1-3F93-6253DDD461B0}"/>
              </a:ext>
            </a:extLst>
          </p:cNvPr>
          <p:cNvGrpSpPr/>
          <p:nvPr/>
        </p:nvGrpSpPr>
        <p:grpSpPr>
          <a:xfrm>
            <a:off x="102789" y="4738256"/>
            <a:ext cx="3970381" cy="2052012"/>
            <a:chOff x="102789" y="4765106"/>
            <a:chExt cx="3970381" cy="2052012"/>
          </a:xfrm>
        </p:grpSpPr>
        <p:grpSp>
          <p:nvGrpSpPr>
            <p:cNvPr id="85" name="Grupo 84">
              <a:extLst>
                <a:ext uri="{FF2B5EF4-FFF2-40B4-BE49-F238E27FC236}">
                  <a16:creationId xmlns:a16="http://schemas.microsoft.com/office/drawing/2014/main" id="{28B28B70-B1D1-7A59-BA1F-5028FC7A7B5C}"/>
                </a:ext>
              </a:extLst>
            </p:cNvPr>
            <p:cNvGrpSpPr/>
            <p:nvPr/>
          </p:nvGrpSpPr>
          <p:grpSpPr>
            <a:xfrm>
              <a:off x="102789" y="5196796"/>
              <a:ext cx="3970381" cy="1620322"/>
              <a:chOff x="1167730" y="1901533"/>
              <a:chExt cx="3970381" cy="1620322"/>
            </a:xfrm>
          </p:grpSpPr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A3C1FDD9-B3FD-3E57-811B-05472E9CA3A2}"/>
                  </a:ext>
                </a:extLst>
              </p:cNvPr>
              <p:cNvSpPr txBox="1"/>
              <p:nvPr/>
            </p:nvSpPr>
            <p:spPr>
              <a:xfrm>
                <a:off x="1167731" y="2457243"/>
                <a:ext cx="3970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Fuerte conexión: justificar/cuestionar sistemas políticos, idear utopías.</a:t>
                </a:r>
              </a:p>
            </p:txBody>
          </p:sp>
          <p:grpSp>
            <p:nvGrpSpPr>
              <p:cNvPr id="88" name="Grupo 87">
                <a:extLst>
                  <a:ext uri="{FF2B5EF4-FFF2-40B4-BE49-F238E27FC236}">
                    <a16:creationId xmlns:a16="http://schemas.microsoft.com/office/drawing/2014/main" id="{370FA423-FD01-1A5F-23E9-56691B80B117}"/>
                  </a:ext>
                </a:extLst>
              </p:cNvPr>
              <p:cNvGrpSpPr/>
              <p:nvPr/>
            </p:nvGrpSpPr>
            <p:grpSpPr>
              <a:xfrm>
                <a:off x="1167730" y="1901533"/>
                <a:ext cx="3711262" cy="1620322"/>
                <a:chOff x="146279" y="1710321"/>
                <a:chExt cx="3711262" cy="1620322"/>
              </a:xfrm>
            </p:grpSpPr>
            <p:sp>
              <p:nvSpPr>
                <p:cNvPr id="89" name="TextBox 34">
                  <a:extLst>
                    <a:ext uri="{FF2B5EF4-FFF2-40B4-BE49-F238E27FC236}">
                      <a16:creationId xmlns:a16="http://schemas.microsoft.com/office/drawing/2014/main" id="{27B9C6A9-C13C-CF17-C4BF-07A294E19366}"/>
                    </a:ext>
                  </a:extLst>
                </p:cNvPr>
                <p:cNvSpPr txBox="1"/>
                <p:nvPr/>
              </p:nvSpPr>
              <p:spPr>
                <a:xfrm>
                  <a:off x="146279" y="1822163"/>
                  <a:ext cx="364327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5875" lvl="1" algn="ctr">
                    <a:spcAft>
                      <a:spcPts val="1000"/>
                    </a:spcAft>
                  </a:pPr>
                  <a:r>
                    <a:rPr lang="en-US" sz="2400" b="1" dirty="0">
                      <a:solidFill>
                        <a:srgbClr val="FF0000"/>
                      </a:solidFill>
                    </a:rPr>
                    <a:t>Política</a:t>
                  </a:r>
                  <a:endParaRPr lang="en-US" sz="1600" dirty="0"/>
                </a:p>
              </p:txBody>
            </p:sp>
            <p:sp>
              <p:nvSpPr>
                <p:cNvPr id="90" name="Rectángulo 89">
                  <a:extLst>
                    <a:ext uri="{FF2B5EF4-FFF2-40B4-BE49-F238E27FC236}">
                      <a16:creationId xmlns:a16="http://schemas.microsoft.com/office/drawing/2014/main" id="{D5718A4E-4B35-0FCF-DDD7-7806B7CADE92}"/>
                    </a:ext>
                  </a:extLst>
                </p:cNvPr>
                <p:cNvSpPr/>
                <p:nvPr/>
              </p:nvSpPr>
              <p:spPr>
                <a:xfrm>
                  <a:off x="146280" y="1710321"/>
                  <a:ext cx="3711261" cy="1620322"/>
                </a:xfrm>
                <a:prstGeom prst="rect">
                  <a:avLst/>
                </a:prstGeom>
                <a:noFill/>
                <a:ln>
                  <a:solidFill>
                    <a:srgbClr val="EB3E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pic>
          <p:nvPicPr>
            <p:cNvPr id="92" name="Gráfico 91" descr="Escena de un castillo con relleno sólido">
              <a:extLst>
                <a:ext uri="{FF2B5EF4-FFF2-40B4-BE49-F238E27FC236}">
                  <a16:creationId xmlns:a16="http://schemas.microsoft.com/office/drawing/2014/main" id="{0C7E0685-0DC5-CD67-CB67-E9D32015A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691433" y="4765106"/>
              <a:ext cx="753785" cy="753785"/>
            </a:xfrm>
            <a:prstGeom prst="rect">
              <a:avLst/>
            </a:prstGeom>
          </p:spPr>
        </p:pic>
      </p:grpSp>
      <p:grpSp>
        <p:nvGrpSpPr>
          <p:cNvPr id="110" name="Grupo 109">
            <a:extLst>
              <a:ext uri="{FF2B5EF4-FFF2-40B4-BE49-F238E27FC236}">
                <a16:creationId xmlns:a16="http://schemas.microsoft.com/office/drawing/2014/main" id="{89C8D363-1130-30BD-6BE2-8CAE1B3A16F9}"/>
              </a:ext>
            </a:extLst>
          </p:cNvPr>
          <p:cNvGrpSpPr/>
          <p:nvPr/>
        </p:nvGrpSpPr>
        <p:grpSpPr>
          <a:xfrm>
            <a:off x="3906251" y="4560239"/>
            <a:ext cx="5590569" cy="2209220"/>
            <a:chOff x="3906251" y="4560239"/>
            <a:chExt cx="5590569" cy="2209220"/>
          </a:xfrm>
        </p:grpSpPr>
        <p:grpSp>
          <p:nvGrpSpPr>
            <p:cNvPr id="96" name="Grupo 95">
              <a:extLst>
                <a:ext uri="{FF2B5EF4-FFF2-40B4-BE49-F238E27FC236}">
                  <a16:creationId xmlns:a16="http://schemas.microsoft.com/office/drawing/2014/main" id="{B366913C-E04D-1E80-E6C2-E9F560F0357E}"/>
                </a:ext>
              </a:extLst>
            </p:cNvPr>
            <p:cNvGrpSpPr/>
            <p:nvPr/>
          </p:nvGrpSpPr>
          <p:grpSpPr>
            <a:xfrm>
              <a:off x="3906251" y="5149137"/>
              <a:ext cx="5590569" cy="1620322"/>
              <a:chOff x="1167730" y="1901533"/>
              <a:chExt cx="5590569" cy="1620322"/>
            </a:xfrm>
          </p:grpSpPr>
          <p:sp>
            <p:nvSpPr>
              <p:cNvPr id="98" name="CuadroTexto 97">
                <a:extLst>
                  <a:ext uri="{FF2B5EF4-FFF2-40B4-BE49-F238E27FC236}">
                    <a16:creationId xmlns:a16="http://schemas.microsoft.com/office/drawing/2014/main" id="{70DF90D7-B2CD-D5DB-531B-D46D083C66AE}"/>
                  </a:ext>
                </a:extLst>
              </p:cNvPr>
              <p:cNvSpPr txBox="1"/>
              <p:nvPr/>
            </p:nvSpPr>
            <p:spPr>
              <a:xfrm>
                <a:off x="1167730" y="2457243"/>
                <a:ext cx="50988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Se acercan a objetivos filosóficos: plenitud existencial, desarrollo ético, concienciación política.</a:t>
                </a:r>
              </a:p>
            </p:txBody>
          </p:sp>
          <p:grpSp>
            <p:nvGrpSpPr>
              <p:cNvPr id="99" name="Grupo 98">
                <a:extLst>
                  <a:ext uri="{FF2B5EF4-FFF2-40B4-BE49-F238E27FC236}">
                    <a16:creationId xmlns:a16="http://schemas.microsoft.com/office/drawing/2014/main" id="{BC92A1BD-AF61-E111-A885-AAF1CB5BF3A0}"/>
                  </a:ext>
                </a:extLst>
              </p:cNvPr>
              <p:cNvGrpSpPr/>
              <p:nvPr/>
            </p:nvGrpSpPr>
            <p:grpSpPr>
              <a:xfrm>
                <a:off x="1167731" y="1901533"/>
                <a:ext cx="5590568" cy="1620322"/>
                <a:chOff x="146280" y="1710321"/>
                <a:chExt cx="5590568" cy="1620322"/>
              </a:xfrm>
            </p:grpSpPr>
            <p:sp>
              <p:nvSpPr>
                <p:cNvPr id="100" name="TextBox 34">
                  <a:extLst>
                    <a:ext uri="{FF2B5EF4-FFF2-40B4-BE49-F238E27FC236}">
                      <a16:creationId xmlns:a16="http://schemas.microsoft.com/office/drawing/2014/main" id="{2C45E543-3E86-D977-9558-A2D73C00F657}"/>
                    </a:ext>
                  </a:extLst>
                </p:cNvPr>
                <p:cNvSpPr txBox="1"/>
                <p:nvPr/>
              </p:nvSpPr>
              <p:spPr>
                <a:xfrm>
                  <a:off x="387094" y="1822163"/>
                  <a:ext cx="453973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>
                    <a:spcAft>
                      <a:spcPts val="1000"/>
                    </a:spcAft>
                  </a:pPr>
                  <a:r>
                    <a:rPr lang="en-US" sz="2400" b="1" dirty="0" err="1">
                      <a:solidFill>
                        <a:srgbClr val="FF0000"/>
                      </a:solidFill>
                    </a:rPr>
                    <a:t>Manifestaciones</a:t>
                  </a:r>
                  <a:r>
                    <a:rPr 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2400" b="1" dirty="0" err="1">
                      <a:solidFill>
                        <a:srgbClr val="FF0000"/>
                      </a:solidFill>
                    </a:rPr>
                    <a:t>Artísticas</a:t>
                  </a:r>
                  <a:r>
                    <a:rPr lang="en-US" sz="2400" b="1" dirty="0">
                      <a:solidFill>
                        <a:srgbClr val="FF0000"/>
                      </a:solidFill>
                    </a:rPr>
                    <a:t> </a:t>
                  </a:r>
                  <a:endParaRPr lang="en-US" sz="1600" dirty="0"/>
                </a:p>
              </p:txBody>
            </p:sp>
            <p:sp>
              <p:nvSpPr>
                <p:cNvPr id="101" name="Rectángulo 100">
                  <a:extLst>
                    <a:ext uri="{FF2B5EF4-FFF2-40B4-BE49-F238E27FC236}">
                      <a16:creationId xmlns:a16="http://schemas.microsoft.com/office/drawing/2014/main" id="{02CE3B03-FF8E-3CC3-B04A-8F754EC731BB}"/>
                    </a:ext>
                  </a:extLst>
                </p:cNvPr>
                <p:cNvSpPr/>
                <p:nvPr/>
              </p:nvSpPr>
              <p:spPr>
                <a:xfrm>
                  <a:off x="146280" y="1710321"/>
                  <a:ext cx="5590568" cy="1620322"/>
                </a:xfrm>
                <a:prstGeom prst="rect">
                  <a:avLst/>
                </a:prstGeom>
                <a:noFill/>
                <a:ln>
                  <a:solidFill>
                    <a:srgbClr val="EB3E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109" name="Grupo 108">
              <a:extLst>
                <a:ext uri="{FF2B5EF4-FFF2-40B4-BE49-F238E27FC236}">
                  <a16:creationId xmlns:a16="http://schemas.microsoft.com/office/drawing/2014/main" id="{127A44AB-5B57-8080-F222-2B8A51913F56}"/>
                </a:ext>
              </a:extLst>
            </p:cNvPr>
            <p:cNvGrpSpPr/>
            <p:nvPr/>
          </p:nvGrpSpPr>
          <p:grpSpPr>
            <a:xfrm>
              <a:off x="7971141" y="4560239"/>
              <a:ext cx="1431315" cy="870376"/>
              <a:chOff x="5969054" y="-1835846"/>
              <a:chExt cx="1929808" cy="1173506"/>
            </a:xfrm>
          </p:grpSpPr>
          <p:grpSp>
            <p:nvGrpSpPr>
              <p:cNvPr id="108" name="Grupo 107">
                <a:extLst>
                  <a:ext uri="{FF2B5EF4-FFF2-40B4-BE49-F238E27FC236}">
                    <a16:creationId xmlns:a16="http://schemas.microsoft.com/office/drawing/2014/main" id="{58E8DE36-9A1F-1CC7-EC11-CDD6B9FDCB5A}"/>
                  </a:ext>
                </a:extLst>
              </p:cNvPr>
              <p:cNvGrpSpPr/>
              <p:nvPr/>
            </p:nvGrpSpPr>
            <p:grpSpPr>
              <a:xfrm>
                <a:off x="5969054" y="-1667724"/>
                <a:ext cx="1929808" cy="1005384"/>
                <a:chOff x="5984407" y="-1681220"/>
                <a:chExt cx="1929808" cy="1005384"/>
              </a:xfrm>
            </p:grpSpPr>
            <p:pic>
              <p:nvPicPr>
                <p:cNvPr id="103" name="Gráfico 102" descr="Piano con relleno sólido">
                  <a:extLst>
                    <a:ext uri="{FF2B5EF4-FFF2-40B4-BE49-F238E27FC236}">
                      <a16:creationId xmlns:a16="http://schemas.microsoft.com/office/drawing/2014/main" id="{43850C26-B411-521A-9053-B4F78B00FD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84407" y="-1590236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05" name="Gráfico 104" descr="Mujer artista con relleno sólido">
                  <a:extLst>
                    <a:ext uri="{FF2B5EF4-FFF2-40B4-BE49-F238E27FC236}">
                      <a16:creationId xmlns:a16="http://schemas.microsoft.com/office/drawing/2014/main" id="{8D84DB24-44C9-D0FF-17DB-78C7BF241B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9815" y="-1681220"/>
                  <a:ext cx="914400" cy="914400"/>
                </a:xfrm>
                <a:prstGeom prst="rect">
                  <a:avLst/>
                </a:prstGeom>
              </p:spPr>
            </p:pic>
          </p:grpSp>
          <p:pic>
            <p:nvPicPr>
              <p:cNvPr id="107" name="Gráfico 106" descr="Cámara de vídeo con relleno sólido">
                <a:extLst>
                  <a:ext uri="{FF2B5EF4-FFF2-40B4-BE49-F238E27FC236}">
                    <a16:creationId xmlns:a16="http://schemas.microsoft.com/office/drawing/2014/main" id="{78C10CF2-033C-5058-AC77-1EBB505A8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6133109" y="-1835846"/>
                <a:ext cx="914400" cy="9144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913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EA9F4-CDE8-E6C1-4416-0D84B2ABD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1935ACCE-F0B4-918C-23E9-63D3E8EC211A}"/>
              </a:ext>
            </a:extLst>
          </p:cNvPr>
          <p:cNvGrpSpPr/>
          <p:nvPr/>
        </p:nvGrpSpPr>
        <p:grpSpPr>
          <a:xfrm>
            <a:off x="1887908" y="670818"/>
            <a:ext cx="8778216" cy="1027808"/>
            <a:chOff x="1887908" y="670818"/>
            <a:chExt cx="8778216" cy="102780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CA9E8C9-2A6A-A2A7-53E1-26E466E1AA54}"/>
                </a:ext>
              </a:extLst>
            </p:cNvPr>
            <p:cNvSpPr txBox="1"/>
            <p:nvPr/>
          </p:nvSpPr>
          <p:spPr>
            <a:xfrm>
              <a:off x="1887908" y="670818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Concepciones del saber filosófico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AD915317-E065-C60B-C76B-E3775F80C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9BFDFB5-7931-5F9B-3FE6-625DA56EE9E4}"/>
              </a:ext>
            </a:extLst>
          </p:cNvPr>
          <p:cNvSpPr txBox="1"/>
          <p:nvPr/>
        </p:nvSpPr>
        <p:spPr>
          <a:xfrm>
            <a:off x="9612575" y="1964254"/>
            <a:ext cx="201620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Conceptos </a:t>
            </a:r>
            <a:r>
              <a:rPr lang="es-ES" sz="2400" b="1" dirty="0" err="1">
                <a:solidFill>
                  <a:schemeClr val="bg1"/>
                </a:solidFill>
              </a:rPr>
              <a:t>comúnes</a:t>
            </a:r>
            <a:endParaRPr lang="es-ES" sz="2400" b="1" dirty="0">
              <a:solidFill>
                <a:schemeClr val="bg1"/>
              </a:solidFill>
            </a:endParaRPr>
          </a:p>
          <a:p>
            <a:endParaRPr lang="es-ES" dirty="0"/>
          </a:p>
          <a:p>
            <a:r>
              <a:rPr lang="es-ES" sz="2000" dirty="0"/>
              <a:t>Podemos establecer unas concepciones</a:t>
            </a:r>
          </a:p>
          <a:p>
            <a:r>
              <a:rPr lang="es-ES" sz="2000" dirty="0"/>
              <a:t>básicas generales y relativamente comunes, que, a su vez, no son excluyentes.</a:t>
            </a: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78322AD2-6A1A-4B5C-E05C-1760259368CF}"/>
              </a:ext>
            </a:extLst>
          </p:cNvPr>
          <p:cNvGrpSpPr/>
          <p:nvPr/>
        </p:nvGrpSpPr>
        <p:grpSpPr>
          <a:xfrm>
            <a:off x="149993" y="1597028"/>
            <a:ext cx="9341122" cy="629593"/>
            <a:chOff x="149993" y="1698626"/>
            <a:chExt cx="9341122" cy="629593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C08BF106-BAC4-82D7-D0FA-5A79C390CAAE}"/>
                </a:ext>
              </a:extLst>
            </p:cNvPr>
            <p:cNvSpPr txBox="1"/>
            <p:nvPr/>
          </p:nvSpPr>
          <p:spPr>
            <a:xfrm>
              <a:off x="2110178" y="1712394"/>
              <a:ext cx="45286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 err="1"/>
                <a:t>Fomentar</a:t>
              </a:r>
              <a:r>
                <a:rPr lang="en-US" sz="1600" dirty="0"/>
                <a:t> </a:t>
              </a:r>
              <a:r>
                <a:rPr lang="en-US" sz="1600" dirty="0" err="1"/>
                <a:t>cambios</a:t>
              </a:r>
              <a:r>
                <a:rPr lang="en-US" sz="1600" dirty="0"/>
                <a:t> </a:t>
              </a:r>
              <a:r>
                <a:rPr lang="en-US" sz="1600" dirty="0" err="1"/>
                <a:t>intelectuales</a:t>
              </a:r>
              <a:r>
                <a:rPr lang="en-US" sz="1600" dirty="0"/>
                <a:t>, </a:t>
              </a:r>
              <a:r>
                <a:rPr lang="en-US" sz="1600" dirty="0" err="1"/>
                <a:t>sociales</a:t>
              </a:r>
              <a:r>
                <a:rPr lang="en-US" sz="1600" dirty="0"/>
                <a:t> y </a:t>
              </a:r>
              <a:r>
                <a:rPr lang="en-US" sz="1600" dirty="0" err="1"/>
                <a:t>políticos</a:t>
              </a:r>
              <a:r>
                <a:rPr lang="en-US" sz="1600" dirty="0"/>
                <a:t>; </a:t>
              </a:r>
              <a:r>
                <a:rPr lang="en-US" sz="1600" dirty="0" err="1"/>
                <a:t>eliminar</a:t>
              </a:r>
              <a:r>
                <a:rPr lang="en-US" sz="1600" dirty="0"/>
                <a:t> </a:t>
              </a:r>
              <a:r>
                <a:rPr lang="en-US" sz="1600" dirty="0" err="1"/>
                <a:t>prejuicios</a:t>
              </a:r>
              <a:r>
                <a:rPr lang="en-US" sz="1600" dirty="0"/>
                <a:t> e </a:t>
              </a:r>
              <a:r>
                <a:rPr lang="en-US" sz="1600" dirty="0" err="1"/>
                <a:t>injusticias</a:t>
              </a:r>
              <a:r>
                <a:rPr lang="en-US" sz="1600" dirty="0"/>
                <a:t>. 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2BDC4591-99B8-78BD-00D4-AAFC38AC30C3}"/>
                </a:ext>
              </a:extLst>
            </p:cNvPr>
            <p:cNvSpPr/>
            <p:nvPr/>
          </p:nvSpPr>
          <p:spPr>
            <a:xfrm>
              <a:off x="149993" y="1698626"/>
              <a:ext cx="2016207" cy="61231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b="1" dirty="0" err="1">
                  <a:solidFill>
                    <a:srgbClr val="EB3E46"/>
                  </a:solidFill>
                </a:rPr>
                <a:t>Ejercicio</a:t>
              </a:r>
              <a:r>
                <a:rPr lang="en-US" b="1" dirty="0">
                  <a:solidFill>
                    <a:srgbClr val="EB3E46"/>
                  </a:solidFill>
                </a:rPr>
                <a:t> </a:t>
              </a:r>
              <a:r>
                <a:rPr lang="en-US" b="1" dirty="0" err="1">
                  <a:solidFill>
                    <a:srgbClr val="EB3E46"/>
                  </a:solidFill>
                </a:rPr>
                <a:t>Crítico</a:t>
              </a:r>
              <a:r>
                <a:rPr lang="en-US" b="1" dirty="0">
                  <a:solidFill>
                    <a:srgbClr val="EB3E46"/>
                  </a:solidFill>
                </a:rPr>
                <a:t> </a:t>
              </a:r>
              <a:endParaRPr lang="es-ES" dirty="0">
                <a:solidFill>
                  <a:srgbClr val="EB3E46"/>
                </a:solidFill>
              </a:endParaRPr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678A14DF-7EEE-69FE-CFB4-B9B283BDEFF0}"/>
                </a:ext>
              </a:extLst>
            </p:cNvPr>
            <p:cNvSpPr/>
            <p:nvPr/>
          </p:nvSpPr>
          <p:spPr>
            <a:xfrm>
              <a:off x="6638807" y="1715907"/>
              <a:ext cx="2852308" cy="61231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>
                  <a:solidFill>
                    <a:srgbClr val="EB3E46"/>
                  </a:solidFill>
                </a:rPr>
                <a:t>Sócrates, </a:t>
              </a:r>
              <a:r>
                <a:rPr lang="en-US" sz="1600" dirty="0" err="1">
                  <a:solidFill>
                    <a:srgbClr val="EB3E46"/>
                  </a:solidFill>
                </a:rPr>
                <a:t>Modernidad</a:t>
              </a:r>
              <a:r>
                <a:rPr lang="en-US" sz="1600" dirty="0">
                  <a:solidFill>
                    <a:srgbClr val="EB3E46"/>
                  </a:solidFill>
                </a:rPr>
                <a:t>, </a:t>
              </a:r>
              <a:r>
                <a:rPr lang="en-US" sz="1600" dirty="0" err="1">
                  <a:solidFill>
                    <a:srgbClr val="EB3E46"/>
                  </a:solidFill>
                </a:rPr>
                <a:t>Ilustración</a:t>
              </a:r>
              <a:r>
                <a:rPr lang="en-US" sz="1600" dirty="0">
                  <a:solidFill>
                    <a:srgbClr val="EB3E46"/>
                  </a:solidFill>
                </a:rPr>
                <a:t>, Marx, Nietzsche.</a:t>
              </a:r>
              <a:endParaRPr lang="es-ES" sz="1600" dirty="0">
                <a:solidFill>
                  <a:srgbClr val="EB3E46"/>
                </a:solidFill>
              </a:endParaRP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86C7DA71-6D21-4D6B-38FC-94A7C84598BF}"/>
              </a:ext>
            </a:extLst>
          </p:cNvPr>
          <p:cNvGrpSpPr/>
          <p:nvPr/>
        </p:nvGrpSpPr>
        <p:grpSpPr>
          <a:xfrm>
            <a:off x="131319" y="2363535"/>
            <a:ext cx="9359796" cy="615825"/>
            <a:chOff x="131319" y="2443909"/>
            <a:chExt cx="9359796" cy="615825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BC31BC8-F4F4-4D09-7F1E-343E2DA2705D}"/>
                </a:ext>
              </a:extLst>
            </p:cNvPr>
            <p:cNvSpPr/>
            <p:nvPr/>
          </p:nvSpPr>
          <p:spPr>
            <a:xfrm>
              <a:off x="131319" y="2447422"/>
              <a:ext cx="2016207" cy="61231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b="1" dirty="0" err="1">
                  <a:solidFill>
                    <a:srgbClr val="EB3E46"/>
                  </a:solidFill>
                </a:rPr>
                <a:t>Sabiduría</a:t>
              </a:r>
              <a:r>
                <a:rPr lang="en-US" b="1" dirty="0">
                  <a:solidFill>
                    <a:srgbClr val="EB3E46"/>
                  </a:solidFill>
                </a:rPr>
                <a:t> </a:t>
              </a:r>
              <a:r>
                <a:rPr lang="en-US" b="1" dirty="0" err="1">
                  <a:solidFill>
                    <a:srgbClr val="EB3E46"/>
                  </a:solidFill>
                </a:rPr>
                <a:t>Práctica</a:t>
              </a:r>
              <a:r>
                <a:rPr lang="en-US" b="1" dirty="0">
                  <a:solidFill>
                    <a:srgbClr val="EB3E46"/>
                  </a:solidFill>
                </a:rPr>
                <a:t> </a:t>
              </a:r>
              <a:endParaRPr lang="es-ES" dirty="0">
                <a:solidFill>
                  <a:srgbClr val="EB3E46"/>
                </a:solidFill>
              </a:endParaRP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1F76633F-2D21-CD50-9517-EE4951126155}"/>
                </a:ext>
              </a:extLst>
            </p:cNvPr>
            <p:cNvSpPr txBox="1"/>
            <p:nvPr/>
          </p:nvSpPr>
          <p:spPr>
            <a:xfrm>
              <a:off x="2110178" y="2443909"/>
              <a:ext cx="45286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/>
                <a:t>Conjunto de </a:t>
              </a:r>
              <a:r>
                <a:rPr lang="en-US" sz="1600" dirty="0" err="1"/>
                <a:t>principios</a:t>
              </a:r>
              <a:r>
                <a:rPr lang="en-US" sz="1600" dirty="0"/>
                <a:t> para </a:t>
              </a:r>
              <a:r>
                <a:rPr lang="en-US" sz="1600" dirty="0" err="1"/>
                <a:t>afrontar</a:t>
              </a:r>
              <a:r>
                <a:rPr lang="en-US" sz="1600" dirty="0"/>
                <a:t> la </a:t>
              </a:r>
              <a:r>
                <a:rPr lang="en-US" sz="1600" dirty="0" err="1"/>
                <a:t>vida</a:t>
              </a:r>
              <a:r>
                <a:rPr lang="en-US" sz="1600" dirty="0"/>
                <a:t>; </a:t>
              </a:r>
              <a:r>
                <a:rPr lang="en-US" sz="1600" dirty="0" err="1"/>
                <a:t>plenitud</a:t>
              </a:r>
              <a:r>
                <a:rPr lang="en-US" sz="1600" dirty="0"/>
                <a:t> y </a:t>
              </a:r>
              <a:r>
                <a:rPr lang="en-US" sz="1600" dirty="0" err="1"/>
                <a:t>sentido</a:t>
              </a:r>
              <a:r>
                <a:rPr lang="en-US" sz="1600" dirty="0"/>
                <a:t>. 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FC536E6-2A3A-C24D-C82C-527E443BBFF9}"/>
                </a:ext>
              </a:extLst>
            </p:cNvPr>
            <p:cNvSpPr/>
            <p:nvPr/>
          </p:nvSpPr>
          <p:spPr>
            <a:xfrm>
              <a:off x="6638807" y="2447422"/>
              <a:ext cx="2852308" cy="61231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 err="1">
                  <a:solidFill>
                    <a:srgbClr val="EB3E46"/>
                  </a:solidFill>
                </a:rPr>
                <a:t>Épocas</a:t>
              </a:r>
              <a:r>
                <a:rPr lang="en-US" sz="1600" dirty="0">
                  <a:solidFill>
                    <a:srgbClr val="EB3E46"/>
                  </a:solidFill>
                </a:rPr>
                <a:t> de crisis (</a:t>
              </a:r>
              <a:r>
                <a:rPr lang="en-US" sz="1600" dirty="0" err="1">
                  <a:solidFill>
                    <a:srgbClr val="EB3E46"/>
                  </a:solidFill>
                </a:rPr>
                <a:t>filosofías</a:t>
              </a:r>
              <a:r>
                <a:rPr lang="en-US" sz="1600" dirty="0">
                  <a:solidFill>
                    <a:srgbClr val="EB3E46"/>
                  </a:solidFill>
                </a:rPr>
                <a:t> </a:t>
              </a:r>
              <a:r>
                <a:rPr lang="en-US" sz="1600" dirty="0" err="1">
                  <a:solidFill>
                    <a:srgbClr val="EB3E46"/>
                  </a:solidFill>
                </a:rPr>
                <a:t>helenísticas</a:t>
              </a:r>
              <a:r>
                <a:rPr lang="en-US" sz="1600" dirty="0">
                  <a:solidFill>
                    <a:srgbClr val="EB3E46"/>
                  </a:solidFill>
                </a:rPr>
                <a:t>, </a:t>
              </a:r>
              <a:r>
                <a:rPr lang="en-US" sz="1600" dirty="0" err="1">
                  <a:solidFill>
                    <a:srgbClr val="EB3E46"/>
                  </a:solidFill>
                </a:rPr>
                <a:t>existencialismo</a:t>
              </a:r>
              <a:r>
                <a:rPr lang="en-US" sz="1600" dirty="0">
                  <a:solidFill>
                    <a:srgbClr val="EB3E46"/>
                  </a:solidFill>
                </a:rPr>
                <a:t>)</a:t>
              </a:r>
              <a:endParaRPr lang="es-ES" sz="1600" dirty="0">
                <a:solidFill>
                  <a:srgbClr val="EB3E46"/>
                </a:solidFill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A4F107B0-4FC1-0E91-83E4-0C0EAB3A9B49}"/>
              </a:ext>
            </a:extLst>
          </p:cNvPr>
          <p:cNvGrpSpPr/>
          <p:nvPr/>
        </p:nvGrpSpPr>
        <p:grpSpPr>
          <a:xfrm>
            <a:off x="131319" y="3116274"/>
            <a:ext cx="9359796" cy="633099"/>
            <a:chOff x="131319" y="3196218"/>
            <a:chExt cx="9359796" cy="633099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05A7D311-D4F6-25EA-D54C-72C172B80E2D}"/>
                </a:ext>
              </a:extLst>
            </p:cNvPr>
            <p:cNvSpPr/>
            <p:nvPr/>
          </p:nvSpPr>
          <p:spPr>
            <a:xfrm>
              <a:off x="131319" y="3196218"/>
              <a:ext cx="2016207" cy="61231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tIns="46800" rIns="46800" rtlCol="0" anchor="ctr"/>
            <a:lstStyle/>
            <a:p>
              <a:pPr lvl="0" algn="ctr"/>
              <a:r>
                <a:rPr lang="en-US" sz="1600" b="1" dirty="0">
                  <a:solidFill>
                    <a:srgbClr val="EB3E46"/>
                  </a:solidFill>
                </a:rPr>
                <a:t>Concepción </a:t>
              </a:r>
              <a:r>
                <a:rPr lang="en-US" sz="1600" b="1" dirty="0" err="1">
                  <a:solidFill>
                    <a:srgbClr val="EB3E46"/>
                  </a:solidFill>
                </a:rPr>
                <a:t>Absoluta</a:t>
              </a:r>
              <a:r>
                <a:rPr lang="en-US" sz="1600" b="1" dirty="0">
                  <a:solidFill>
                    <a:srgbClr val="EB3E46"/>
                  </a:solidFill>
                </a:rPr>
                <a:t> del Mundo </a:t>
              </a:r>
              <a:endParaRPr lang="es-ES" sz="1600" dirty="0">
                <a:solidFill>
                  <a:srgbClr val="EB3E46"/>
                </a:solidFill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F216BC23-94CD-289C-3A29-DC9249F31532}"/>
                </a:ext>
              </a:extLst>
            </p:cNvPr>
            <p:cNvSpPr txBox="1"/>
            <p:nvPr/>
          </p:nvSpPr>
          <p:spPr>
            <a:xfrm>
              <a:off x="2110178" y="3213492"/>
              <a:ext cx="45286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 err="1"/>
                <a:t>Búsqueda</a:t>
              </a:r>
              <a:r>
                <a:rPr lang="en-US" sz="1600" dirty="0"/>
                <a:t> de </a:t>
              </a:r>
              <a:r>
                <a:rPr lang="en-US" sz="1600" dirty="0" err="1"/>
                <a:t>comprensión</a:t>
              </a:r>
              <a:r>
                <a:rPr lang="en-US" sz="1600" dirty="0"/>
                <a:t> global, </a:t>
              </a:r>
              <a:r>
                <a:rPr lang="en-US" sz="1600" dirty="0" err="1"/>
                <a:t>unitaria</a:t>
              </a:r>
              <a:r>
                <a:rPr lang="en-US" sz="1600" dirty="0"/>
                <a:t> y </a:t>
              </a:r>
              <a:r>
                <a:rPr lang="en-US" sz="1600" dirty="0" err="1"/>
                <a:t>sistemática</a:t>
              </a:r>
              <a:r>
                <a:rPr lang="en-US" sz="1600" dirty="0"/>
                <a:t> de la </a:t>
              </a:r>
              <a:r>
                <a:rPr lang="en-US" sz="1600" dirty="0" err="1"/>
                <a:t>realidad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531BD3ED-7250-C763-9AEA-CE6C057BE359}"/>
                </a:ext>
              </a:extLst>
            </p:cNvPr>
            <p:cNvSpPr/>
            <p:nvPr/>
          </p:nvSpPr>
          <p:spPr>
            <a:xfrm>
              <a:off x="6638807" y="3217005"/>
              <a:ext cx="2852308" cy="61231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>
                  <a:solidFill>
                    <a:srgbClr val="EB3E46"/>
                  </a:solidFill>
                </a:rPr>
                <a:t>Platón, Aristóteles, Tomás de Aquino, Hegel.</a:t>
              </a:r>
              <a:endParaRPr lang="es-ES" sz="1600" dirty="0">
                <a:solidFill>
                  <a:srgbClr val="EB3E46"/>
                </a:solidFill>
              </a:endParaRP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74932F3-7D39-C0FE-06EA-D0CAF655459D}"/>
              </a:ext>
            </a:extLst>
          </p:cNvPr>
          <p:cNvGrpSpPr/>
          <p:nvPr/>
        </p:nvGrpSpPr>
        <p:grpSpPr>
          <a:xfrm>
            <a:off x="112645" y="3886287"/>
            <a:ext cx="9378470" cy="615825"/>
            <a:chOff x="112645" y="3945014"/>
            <a:chExt cx="9378470" cy="615825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C5E878F-1B6B-7199-85C6-D217C682AC0A}"/>
                </a:ext>
              </a:extLst>
            </p:cNvPr>
            <p:cNvSpPr/>
            <p:nvPr/>
          </p:nvSpPr>
          <p:spPr>
            <a:xfrm>
              <a:off x="112645" y="3945014"/>
              <a:ext cx="2016207" cy="61231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b="1" dirty="0">
                  <a:solidFill>
                    <a:srgbClr val="EB3E46"/>
                  </a:solidFill>
                </a:rPr>
                <a:t>Saber de </a:t>
              </a:r>
              <a:r>
                <a:rPr lang="en-US" b="1" dirty="0" err="1">
                  <a:solidFill>
                    <a:srgbClr val="EB3E46"/>
                  </a:solidFill>
                </a:rPr>
                <a:t>Saberes</a:t>
              </a:r>
              <a:r>
                <a:rPr lang="en-US" b="1" dirty="0">
                  <a:solidFill>
                    <a:srgbClr val="EB3E46"/>
                  </a:solidFill>
                </a:rPr>
                <a:t> </a:t>
              </a:r>
              <a:endParaRPr lang="es-ES" dirty="0">
                <a:solidFill>
                  <a:srgbClr val="EB3E46"/>
                </a:solidFill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A14A856E-1C0A-2F3A-0EA2-9465417CED68}"/>
                </a:ext>
              </a:extLst>
            </p:cNvPr>
            <p:cNvSpPr txBox="1"/>
            <p:nvPr/>
          </p:nvSpPr>
          <p:spPr>
            <a:xfrm>
              <a:off x="2110178" y="3945014"/>
              <a:ext cx="45286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 err="1"/>
                <a:t>Unificar</a:t>
              </a:r>
              <a:r>
                <a:rPr lang="en-US" sz="1600" dirty="0"/>
                <a:t> la </a:t>
              </a:r>
              <a:r>
                <a:rPr lang="en-US" sz="1600" dirty="0" err="1"/>
                <a:t>disparidad</a:t>
              </a:r>
              <a:r>
                <a:rPr lang="en-US" sz="1600" dirty="0"/>
                <a:t> de </a:t>
              </a:r>
              <a:r>
                <a:rPr lang="en-US" sz="1600" dirty="0" err="1"/>
                <a:t>planteamientos</a:t>
              </a:r>
              <a:r>
                <a:rPr lang="en-US" sz="1600" dirty="0"/>
                <a:t> de </a:t>
              </a:r>
              <a:r>
                <a:rPr lang="en-US" sz="1600" dirty="0" err="1"/>
                <a:t>ciencias</a:t>
              </a:r>
              <a:r>
                <a:rPr lang="en-US" sz="1600" dirty="0"/>
                <a:t> </a:t>
              </a:r>
              <a:r>
                <a:rPr lang="en-US" sz="1600" dirty="0" err="1"/>
                <a:t>particulares</a:t>
              </a:r>
              <a:r>
                <a:rPr lang="en-US" sz="1600" dirty="0"/>
                <a:t>. 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216313F6-8097-A089-6CB3-194C5E3B0FAC}"/>
                </a:ext>
              </a:extLst>
            </p:cNvPr>
            <p:cNvSpPr/>
            <p:nvPr/>
          </p:nvSpPr>
          <p:spPr>
            <a:xfrm>
              <a:off x="6638807" y="3948527"/>
              <a:ext cx="2852308" cy="61231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 err="1">
                  <a:solidFill>
                    <a:srgbClr val="EB3E46"/>
                  </a:solidFill>
                </a:rPr>
                <a:t>Metafísica</a:t>
              </a:r>
              <a:r>
                <a:rPr lang="en-US" sz="1600" dirty="0">
                  <a:solidFill>
                    <a:srgbClr val="EB3E46"/>
                  </a:solidFill>
                </a:rPr>
                <a:t> de Aristóteles, </a:t>
              </a:r>
              <a:r>
                <a:rPr lang="en-US" sz="1600" dirty="0" err="1">
                  <a:solidFill>
                    <a:srgbClr val="EB3E46"/>
                  </a:solidFill>
                </a:rPr>
                <a:t>filosofías</a:t>
              </a:r>
              <a:r>
                <a:rPr lang="en-US" sz="1600" dirty="0">
                  <a:solidFill>
                    <a:srgbClr val="EB3E46"/>
                  </a:solidFill>
                </a:rPr>
                <a:t> de la </a:t>
              </a:r>
              <a:r>
                <a:rPr lang="en-US" sz="1600" dirty="0" err="1">
                  <a:solidFill>
                    <a:srgbClr val="EB3E46"/>
                  </a:solidFill>
                </a:rPr>
                <a:t>ciencia</a:t>
              </a:r>
              <a:r>
                <a:rPr lang="en-US" sz="1600" dirty="0">
                  <a:solidFill>
                    <a:srgbClr val="EB3E46"/>
                  </a:solidFill>
                </a:rPr>
                <a:t> s. XX</a:t>
              </a:r>
              <a:endParaRPr lang="es-ES" sz="1600" dirty="0">
                <a:solidFill>
                  <a:srgbClr val="EB3E46"/>
                </a:solidFill>
              </a:endParaRP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54BE7DC8-01A3-F2B6-B359-B8B4AD783916}"/>
              </a:ext>
            </a:extLst>
          </p:cNvPr>
          <p:cNvGrpSpPr/>
          <p:nvPr/>
        </p:nvGrpSpPr>
        <p:grpSpPr>
          <a:xfrm>
            <a:off x="112645" y="4639025"/>
            <a:ext cx="9367905" cy="366630"/>
            <a:chOff x="112645" y="4693809"/>
            <a:chExt cx="9367905" cy="366630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1FF0C243-4B8C-1D65-31EC-47E1471BD688}"/>
                </a:ext>
              </a:extLst>
            </p:cNvPr>
            <p:cNvSpPr/>
            <p:nvPr/>
          </p:nvSpPr>
          <p:spPr>
            <a:xfrm>
              <a:off x="112645" y="4693810"/>
              <a:ext cx="2016207" cy="338554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b="1" dirty="0">
                  <a:solidFill>
                    <a:srgbClr val="EB3E46"/>
                  </a:solidFill>
                </a:rPr>
                <a:t>Hª de la </a:t>
              </a:r>
              <a:r>
                <a:rPr lang="en-US" b="1" dirty="0" err="1">
                  <a:solidFill>
                    <a:srgbClr val="EB3E46"/>
                  </a:solidFill>
                </a:rPr>
                <a:t>Filosofía</a:t>
              </a:r>
              <a:r>
                <a:rPr lang="en-US" b="1" dirty="0">
                  <a:solidFill>
                    <a:srgbClr val="EB3E46"/>
                  </a:solidFill>
                </a:rPr>
                <a:t> </a:t>
              </a:r>
              <a:endParaRPr lang="es-ES" dirty="0">
                <a:solidFill>
                  <a:srgbClr val="EB3E46"/>
                </a:solidFill>
              </a:endParaRP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EFC33D78-F7D1-3646-4938-76F5984CAFF7}"/>
                </a:ext>
              </a:extLst>
            </p:cNvPr>
            <p:cNvSpPr txBox="1"/>
            <p:nvPr/>
          </p:nvSpPr>
          <p:spPr>
            <a:xfrm>
              <a:off x="2128852" y="4693810"/>
              <a:ext cx="452862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/>
                <a:t>Conjunto de </a:t>
              </a:r>
              <a:r>
                <a:rPr lang="en-US" sz="1600" dirty="0" err="1"/>
                <a:t>problemas</a:t>
              </a:r>
              <a:r>
                <a:rPr lang="en-US" sz="1600" dirty="0"/>
                <a:t> y </a:t>
              </a:r>
              <a:r>
                <a:rPr lang="en-US" sz="1600" dirty="0" err="1"/>
                <a:t>soluciones</a:t>
              </a:r>
              <a:r>
                <a:rPr lang="en-US" sz="1600" dirty="0"/>
                <a:t> </a:t>
              </a:r>
              <a:r>
                <a:rPr lang="en-US" sz="1600" dirty="0" err="1"/>
                <a:t>históricas</a:t>
              </a:r>
              <a:r>
                <a:rPr lang="en-US" sz="1600" dirty="0"/>
                <a:t>..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7C3761E9-8CDD-6F65-EC52-2AF374471188}"/>
                </a:ext>
              </a:extLst>
            </p:cNvPr>
            <p:cNvSpPr/>
            <p:nvPr/>
          </p:nvSpPr>
          <p:spPr>
            <a:xfrm>
              <a:off x="6657481" y="4693809"/>
              <a:ext cx="2823069" cy="366630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 err="1">
                  <a:solidFill>
                    <a:srgbClr val="EB3E46"/>
                  </a:solidFill>
                </a:rPr>
                <a:t>Hermenéutica</a:t>
              </a:r>
              <a:r>
                <a:rPr lang="en-US" sz="1600" dirty="0">
                  <a:solidFill>
                    <a:srgbClr val="EB3E46"/>
                  </a:solidFill>
                </a:rPr>
                <a:t> </a:t>
              </a:r>
              <a:r>
                <a:rPr lang="en-US" sz="1600" dirty="0" err="1">
                  <a:solidFill>
                    <a:srgbClr val="EB3E46"/>
                  </a:solidFill>
                </a:rPr>
                <a:t>constante</a:t>
              </a:r>
              <a:r>
                <a:rPr lang="en-US" sz="1600" dirty="0">
                  <a:solidFill>
                    <a:srgbClr val="EB3E46"/>
                  </a:solidFill>
                </a:rPr>
                <a:t>.</a:t>
              </a:r>
              <a:endParaRPr lang="es-ES" sz="1600" dirty="0">
                <a:solidFill>
                  <a:srgbClr val="EB3E46"/>
                </a:solidFill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BDD1A338-1170-AB50-89F3-36A7CE5AF87E}"/>
              </a:ext>
            </a:extLst>
          </p:cNvPr>
          <p:cNvGrpSpPr/>
          <p:nvPr/>
        </p:nvGrpSpPr>
        <p:grpSpPr>
          <a:xfrm>
            <a:off x="112646" y="5142569"/>
            <a:ext cx="9367904" cy="630367"/>
            <a:chOff x="112646" y="5168848"/>
            <a:chExt cx="9367904" cy="630367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DB404650-FDEF-09AE-FF35-CA339323C910}"/>
                </a:ext>
              </a:extLst>
            </p:cNvPr>
            <p:cNvSpPr/>
            <p:nvPr/>
          </p:nvSpPr>
          <p:spPr>
            <a:xfrm>
              <a:off x="112646" y="5186903"/>
              <a:ext cx="2016206" cy="61231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b="1" dirty="0" err="1">
                  <a:solidFill>
                    <a:srgbClr val="EB3E46"/>
                  </a:solidFill>
                </a:rPr>
                <a:t>Análisis</a:t>
              </a:r>
              <a:r>
                <a:rPr lang="en-US" b="1" dirty="0">
                  <a:solidFill>
                    <a:srgbClr val="EB3E46"/>
                  </a:solidFill>
                </a:rPr>
                <a:t> del </a:t>
              </a:r>
              <a:r>
                <a:rPr lang="en-US" b="1" dirty="0" err="1">
                  <a:solidFill>
                    <a:srgbClr val="EB3E46"/>
                  </a:solidFill>
                </a:rPr>
                <a:t>Lenguaje</a:t>
              </a:r>
              <a:r>
                <a:rPr lang="en-US" b="1" dirty="0">
                  <a:solidFill>
                    <a:srgbClr val="EB3E46"/>
                  </a:solidFill>
                </a:rPr>
                <a:t> </a:t>
              </a:r>
              <a:endParaRPr lang="es-ES" dirty="0">
                <a:solidFill>
                  <a:srgbClr val="EB3E46"/>
                </a:solidFill>
              </a:endParaRP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2CED14E1-EC2E-53E3-8C4F-18E21DF5A984}"/>
                </a:ext>
              </a:extLst>
            </p:cNvPr>
            <p:cNvSpPr txBox="1"/>
            <p:nvPr/>
          </p:nvSpPr>
          <p:spPr>
            <a:xfrm>
              <a:off x="2128852" y="5300415"/>
              <a:ext cx="452862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 err="1"/>
                <a:t>Actividad</a:t>
              </a:r>
              <a:r>
                <a:rPr lang="en-US" sz="1600" dirty="0"/>
                <a:t> </a:t>
              </a:r>
              <a:r>
                <a:rPr lang="en-US" sz="1600" dirty="0" err="1"/>
                <a:t>clarificadora</a:t>
              </a:r>
              <a:r>
                <a:rPr lang="en-US" sz="1600" dirty="0"/>
                <a:t> conceptual y </a:t>
              </a:r>
              <a:r>
                <a:rPr lang="en-US" sz="1600" dirty="0" err="1"/>
                <a:t>lingüística</a:t>
              </a:r>
              <a:r>
                <a:rPr lang="en-US" sz="1600" dirty="0"/>
                <a:t>. 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2BDD3D87-29A3-D7BA-3DF0-0F2AD997BDFD}"/>
                </a:ext>
              </a:extLst>
            </p:cNvPr>
            <p:cNvSpPr/>
            <p:nvPr/>
          </p:nvSpPr>
          <p:spPr>
            <a:xfrm>
              <a:off x="6657481" y="5168848"/>
              <a:ext cx="2823069" cy="61231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>
                  <a:solidFill>
                    <a:srgbClr val="EB3E46"/>
                  </a:solidFill>
                </a:rPr>
                <a:t>Hume, </a:t>
              </a:r>
              <a:r>
                <a:rPr lang="en-US" sz="1600" dirty="0" err="1">
                  <a:solidFill>
                    <a:srgbClr val="EB3E46"/>
                  </a:solidFill>
                </a:rPr>
                <a:t>filosofía</a:t>
              </a:r>
              <a:r>
                <a:rPr lang="en-US" sz="1600" dirty="0">
                  <a:solidFill>
                    <a:srgbClr val="EB3E46"/>
                  </a:solidFill>
                </a:rPr>
                <a:t> </a:t>
              </a:r>
              <a:r>
                <a:rPr lang="en-US" sz="1600" dirty="0" err="1">
                  <a:solidFill>
                    <a:srgbClr val="EB3E46"/>
                  </a:solidFill>
                </a:rPr>
                <a:t>analítica</a:t>
              </a:r>
              <a:r>
                <a:rPr lang="en-US" sz="1600" dirty="0">
                  <a:solidFill>
                    <a:srgbClr val="EB3E46"/>
                  </a:solidFill>
                </a:rPr>
                <a:t> s. XX.</a:t>
              </a:r>
              <a:endParaRPr lang="es-ES" sz="1600" dirty="0">
                <a:solidFill>
                  <a:srgbClr val="EB3E46"/>
                </a:solidFill>
              </a:endParaRP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71E31AB0-8321-16C1-324D-4E739360E39C}"/>
              </a:ext>
            </a:extLst>
          </p:cNvPr>
          <p:cNvGrpSpPr/>
          <p:nvPr/>
        </p:nvGrpSpPr>
        <p:grpSpPr>
          <a:xfrm>
            <a:off x="112645" y="5909850"/>
            <a:ext cx="9367905" cy="368341"/>
            <a:chOff x="112645" y="5928445"/>
            <a:chExt cx="9367905" cy="368341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42CDB09A-2FF4-E51A-D18D-CA40463FB0CA}"/>
                </a:ext>
              </a:extLst>
            </p:cNvPr>
            <p:cNvSpPr/>
            <p:nvPr/>
          </p:nvSpPr>
          <p:spPr>
            <a:xfrm>
              <a:off x="112645" y="5958232"/>
              <a:ext cx="2016207" cy="338554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ctr"/>
            <a:lstStyle/>
            <a:p>
              <a:pPr lvl="0" algn="ctr"/>
              <a:r>
                <a:rPr lang="en-US" sz="1600" b="1" dirty="0">
                  <a:solidFill>
                    <a:srgbClr val="EB3E46"/>
                  </a:solidFill>
                </a:rPr>
                <a:t>Germen de la </a:t>
              </a:r>
              <a:r>
                <a:rPr lang="en-US" sz="1600" b="1" dirty="0" err="1">
                  <a:solidFill>
                    <a:srgbClr val="EB3E46"/>
                  </a:solidFill>
                </a:rPr>
                <a:t>ciencia</a:t>
              </a:r>
              <a:r>
                <a:rPr lang="en-US" sz="1600" b="1" dirty="0">
                  <a:solidFill>
                    <a:srgbClr val="EB3E46"/>
                  </a:solidFill>
                </a:rPr>
                <a:t> </a:t>
              </a:r>
              <a:endParaRPr lang="es-ES" sz="1600" dirty="0">
                <a:solidFill>
                  <a:srgbClr val="EB3E46"/>
                </a:solidFill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4C048AFB-1060-98C0-A805-81534281929F}"/>
                </a:ext>
              </a:extLst>
            </p:cNvPr>
            <p:cNvSpPr txBox="1"/>
            <p:nvPr/>
          </p:nvSpPr>
          <p:spPr>
            <a:xfrm>
              <a:off x="2162694" y="5928445"/>
              <a:ext cx="452862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 err="1"/>
                <a:t>Filosofía</a:t>
              </a:r>
              <a:r>
                <a:rPr lang="en-US" sz="1600" dirty="0"/>
                <a:t> </a:t>
              </a:r>
              <a:r>
                <a:rPr lang="en-US" sz="1600" dirty="0" err="1"/>
                <a:t>como</a:t>
              </a:r>
              <a:r>
                <a:rPr lang="en-US" sz="1600" dirty="0"/>
                <a:t> </a:t>
              </a:r>
              <a:r>
                <a:rPr lang="en-US" sz="1600" dirty="0" err="1"/>
                <a:t>semilla</a:t>
              </a:r>
              <a:r>
                <a:rPr lang="en-US" sz="1600" dirty="0"/>
                <a:t> de la </a:t>
              </a:r>
              <a:r>
                <a:rPr lang="en-US" sz="1600" dirty="0" err="1"/>
                <a:t>que</a:t>
              </a:r>
              <a:r>
                <a:rPr lang="en-US" sz="1600" dirty="0"/>
                <a:t> </a:t>
              </a:r>
              <a:r>
                <a:rPr lang="en-US" sz="1600" dirty="0" err="1"/>
                <a:t>nace</a:t>
              </a:r>
              <a:r>
                <a:rPr lang="en-US" sz="1600" dirty="0"/>
                <a:t> la </a:t>
              </a:r>
              <a:r>
                <a:rPr lang="en-US" sz="1600" dirty="0" err="1"/>
                <a:t>ciencia</a:t>
              </a:r>
              <a:r>
                <a:rPr lang="en-US" sz="1600" dirty="0"/>
                <a:t>. 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B1D82CE0-4A00-5722-80A7-8ACD501A2687}"/>
                </a:ext>
              </a:extLst>
            </p:cNvPr>
            <p:cNvSpPr/>
            <p:nvPr/>
          </p:nvSpPr>
          <p:spPr>
            <a:xfrm>
              <a:off x="6657481" y="5956520"/>
              <a:ext cx="2823069" cy="338554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 err="1">
                  <a:solidFill>
                    <a:srgbClr val="EB3E46"/>
                  </a:solidFill>
                </a:rPr>
                <a:t>Filosofía</a:t>
              </a:r>
              <a:r>
                <a:rPr lang="en-US" sz="1600" dirty="0">
                  <a:solidFill>
                    <a:srgbClr val="EB3E46"/>
                  </a:solidFill>
                </a:rPr>
                <a:t> </a:t>
              </a:r>
              <a:r>
                <a:rPr lang="en-US" sz="1600" dirty="0" err="1">
                  <a:solidFill>
                    <a:srgbClr val="EB3E46"/>
                  </a:solidFill>
                </a:rPr>
                <a:t>positivista</a:t>
              </a:r>
              <a:r>
                <a:rPr lang="en-US" sz="1600" dirty="0">
                  <a:solidFill>
                    <a:srgbClr val="EB3E46"/>
                  </a:solidFill>
                </a:rPr>
                <a:t> s. XIX.</a:t>
              </a:r>
              <a:endParaRPr lang="es-ES" sz="1600" dirty="0">
                <a:solidFill>
                  <a:srgbClr val="EB3E46"/>
                </a:solidFill>
              </a:endParaRPr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B1F7615B-30D3-AB76-4A18-29069A32679F}"/>
              </a:ext>
            </a:extLst>
          </p:cNvPr>
          <p:cNvGrpSpPr/>
          <p:nvPr/>
        </p:nvGrpSpPr>
        <p:grpSpPr>
          <a:xfrm>
            <a:off x="112645" y="6415103"/>
            <a:ext cx="9367905" cy="346287"/>
            <a:chOff x="112645" y="6415103"/>
            <a:chExt cx="9367905" cy="346287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39D2894F-EE47-0CEB-65EB-2810784397E9}"/>
                </a:ext>
              </a:extLst>
            </p:cNvPr>
            <p:cNvSpPr/>
            <p:nvPr/>
          </p:nvSpPr>
          <p:spPr>
            <a:xfrm>
              <a:off x="112645" y="6422835"/>
              <a:ext cx="2016207" cy="338554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b="1" dirty="0">
                  <a:solidFill>
                    <a:srgbClr val="EB3E46"/>
                  </a:solidFill>
                </a:rPr>
                <a:t>Arte </a:t>
              </a:r>
              <a:r>
                <a:rPr lang="en-US" b="1" dirty="0" err="1">
                  <a:solidFill>
                    <a:srgbClr val="EB3E46"/>
                  </a:solidFill>
                </a:rPr>
                <a:t>Retórico</a:t>
              </a:r>
              <a:r>
                <a:rPr lang="en-US" b="1" dirty="0">
                  <a:solidFill>
                    <a:srgbClr val="EB3E46"/>
                  </a:solidFill>
                </a:rPr>
                <a:t> </a:t>
              </a:r>
              <a:endParaRPr lang="es-ES" dirty="0">
                <a:solidFill>
                  <a:srgbClr val="EB3E46"/>
                </a:solidFill>
              </a:endParaRP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6AF4980B-3DDA-D4DA-FEAE-06D5AE806E69}"/>
                </a:ext>
              </a:extLst>
            </p:cNvPr>
            <p:cNvSpPr txBox="1"/>
            <p:nvPr/>
          </p:nvSpPr>
          <p:spPr>
            <a:xfrm>
              <a:off x="2162694" y="6415103"/>
              <a:ext cx="452862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/>
                <a:t>Reflexión </a:t>
              </a:r>
              <a:r>
                <a:rPr lang="en-US" sz="1600" dirty="0" err="1"/>
                <a:t>sobre</a:t>
              </a:r>
              <a:r>
                <a:rPr lang="en-US" sz="1600" dirty="0"/>
                <a:t> </a:t>
              </a:r>
              <a:r>
                <a:rPr lang="en-US" sz="1600" dirty="0" err="1"/>
                <a:t>exposición</a:t>
              </a:r>
              <a:r>
                <a:rPr lang="en-US" sz="1600" dirty="0"/>
                <a:t> y </a:t>
              </a:r>
              <a:r>
                <a:rPr lang="en-US" sz="1600" dirty="0" err="1"/>
                <a:t>persuasión</a:t>
              </a:r>
              <a:r>
                <a:rPr lang="en-US" sz="1600" dirty="0"/>
                <a:t>. 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C455AF2B-E0FB-5E49-B614-1C1CDE68B4B7}"/>
                </a:ext>
              </a:extLst>
            </p:cNvPr>
            <p:cNvSpPr/>
            <p:nvPr/>
          </p:nvSpPr>
          <p:spPr>
            <a:xfrm>
              <a:off x="6657481" y="6431448"/>
              <a:ext cx="2823069" cy="32994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 err="1">
                  <a:solidFill>
                    <a:srgbClr val="EB3E46"/>
                  </a:solidFill>
                </a:rPr>
                <a:t>Sofistas</a:t>
              </a:r>
              <a:r>
                <a:rPr lang="en-US" sz="1600" dirty="0">
                  <a:solidFill>
                    <a:srgbClr val="EB3E46"/>
                  </a:solidFill>
                </a:rPr>
                <a:t>, </a:t>
              </a:r>
              <a:r>
                <a:rPr lang="en-US" sz="1600" dirty="0" err="1">
                  <a:solidFill>
                    <a:srgbClr val="EB3E46"/>
                  </a:solidFill>
                </a:rPr>
                <a:t>Posmodernismo</a:t>
              </a:r>
              <a:endParaRPr lang="es-ES" sz="1600" dirty="0">
                <a:solidFill>
                  <a:srgbClr val="EB3E46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462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EMA DE OFFICE" val="M1HGeSOy"/>
  <p:tag name="ARTICULATE_PROJECT_OPEN" val="0"/>
  <p:tag name="ARTICULATE_SLIDE_COUNT" val="9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4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C69DC63A4553A418906A18C0D3D74E3" ma:contentTypeVersion="18" ma:contentTypeDescription="Crear nuevo documento." ma:contentTypeScope="" ma:versionID="39e3c8a9ca249c6deca925fe5447b47e">
  <xsd:schema xmlns:xsd="http://www.w3.org/2001/XMLSchema" xmlns:xs="http://www.w3.org/2001/XMLSchema" xmlns:p="http://schemas.microsoft.com/office/2006/metadata/properties" xmlns:ns2="effbffe7-cb5a-47bc-b032-c654c741b7d3" xmlns:ns3="c086f5f7-6078-45dd-b7d3-5942f08186e9" targetNamespace="http://schemas.microsoft.com/office/2006/metadata/properties" ma:root="true" ma:fieldsID="9809caf5c40162efe36675bbd8b1d3b8" ns2:_="" ns3:_="">
    <xsd:import namespace="effbffe7-cb5a-47bc-b032-c654c741b7d3"/>
    <xsd:import namespace="c086f5f7-6078-45dd-b7d3-5942f0818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bffe7-cb5a-47bc-b032-c654c741b7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6f5f7-6078-45dd-b7d3-5942f08186e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497ff77-3ba0-4d71-a642-2f682707911b}" ma:internalName="TaxCatchAll" ma:showField="CatchAllData" ma:web="c086f5f7-6078-45dd-b7d3-5942f0818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86f5f7-6078-45dd-b7d3-5942f08186e9" xsi:nil="true"/>
    <lcf76f155ced4ddcb4097134ff3c332f xmlns="effbffe7-cb5a-47bc-b032-c654c741b7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2D6A13-1883-450C-9B46-64FA91CC100A}"/>
</file>

<file path=customXml/itemProps2.xml><?xml version="1.0" encoding="utf-8"?>
<ds:datastoreItem xmlns:ds="http://schemas.openxmlformats.org/officeDocument/2006/customXml" ds:itemID="{8900FA3E-AC0C-41C0-A789-C685FD0150BB}"/>
</file>

<file path=customXml/itemProps3.xml><?xml version="1.0" encoding="utf-8"?>
<ds:datastoreItem xmlns:ds="http://schemas.openxmlformats.org/officeDocument/2006/customXml" ds:itemID="{307ACFE5-3966-44AA-BE0B-1270AA039F98}"/>
</file>

<file path=docMetadata/LabelInfo.xml><?xml version="1.0" encoding="utf-8"?>
<clbl:labelList xmlns:clbl="http://schemas.microsoft.com/office/2020/mipLabelMetadata">
  <clbl:label id="{f919b1ef-c0c3-4735-8fca-0928ec39d8d5}" enabled="0" method="" siteId="{f919b1ef-c0c3-4735-8fca-0928ec39d8d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1473</Words>
  <Application>Microsoft Office PowerPoint</Application>
  <PresentationFormat>Widescreen</PresentationFormat>
  <Paragraphs>157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Proxima Nova</vt:lpstr>
      <vt:lpstr>Proxima Nova Extrabold</vt:lpstr>
      <vt:lpstr>Proxima Nova Medium</vt:lpstr>
      <vt:lpstr>Proxima Nova Semibold</vt:lpstr>
      <vt:lpstr>Wingdings</vt:lpstr>
      <vt:lpstr>Tema de Office</vt:lpstr>
      <vt:lpstr>Pensar para Vivir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MunozGarcia, Elena</dc:creator>
  <cp:lastModifiedBy>Puigmitja, Miguel</cp:lastModifiedBy>
  <cp:revision>3</cp:revision>
  <dcterms:created xsi:type="dcterms:W3CDTF">2025-07-04T09:40:43Z</dcterms:created>
  <dcterms:modified xsi:type="dcterms:W3CDTF">2026-03-18T08:52:57Z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C7AEE66F-F6B1-43FE-82DD-EE015C50E044</vt:lpwstr>
  </property>
  <property fmtid="{D5CDD505-2E9C-101B-9397-08002B2CF9AE}" pid="3" name="ArticulatePath">
    <vt:lpwstr>https://mheducation-my.sharepoint.com/personal/elena_munozgarcia_mheducation_com/Documents/03_IA/01_CURSO IA PARA TODOS/Recursos graficos MK/Plantilla PPT/Plantilla PPT MHE</vt:lpwstr>
  </property>
  <property fmtid="{D5CDD505-2E9C-101B-9397-08002B2CF9AE}" pid="4" name="ContentTypeId">
    <vt:lpwstr>0x0101000C69DC63A4553A418906A18C0D3D74E3</vt:lpwstr>
  </property>
</Properties>
</file>