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7" r:id="rId5"/>
    <p:sldId id="257" r:id="rId6"/>
    <p:sldId id="305" r:id="rId7"/>
    <p:sldId id="296" r:id="rId8"/>
    <p:sldId id="303" r:id="rId9"/>
    <p:sldId id="290" r:id="rId10"/>
    <p:sldId id="307" r:id="rId11"/>
    <p:sldId id="308" r:id="rId12"/>
    <p:sldId id="309" r:id="rId13"/>
    <p:sldId id="306" r:id="rId14"/>
    <p:sldId id="310" r:id="rId15"/>
    <p:sldId id="268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597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6D345D-5D8D-DD32-9A64-E2E6B2988DCE}" name="José Antonio Ramo Claver" initials="JR" userId="17ea5d249a2e55f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E46"/>
    <a:srgbClr val="FFFFFF"/>
    <a:srgbClr val="FBE7E4"/>
    <a:srgbClr val="05235B"/>
    <a:srgbClr val="F5FCF1"/>
    <a:srgbClr val="DAF3D0"/>
    <a:srgbClr val="DCEAF7"/>
    <a:srgbClr val="E21A23"/>
    <a:srgbClr val="06235B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1D66F-BB46-41D2-A3B7-BCE238515B3F}" v="179" dt="2026-03-18T09:26:32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7"/>
    <p:restoredTop sz="94658"/>
  </p:normalViewPr>
  <p:slideViewPr>
    <p:cSldViewPr snapToGrid="0">
      <p:cViewPr varScale="1">
        <p:scale>
          <a:sx n="104" d="100"/>
          <a:sy n="104" d="100"/>
        </p:scale>
        <p:origin x="120" y="326"/>
      </p:cViewPr>
      <p:guideLst>
        <p:guide orient="horz" pos="2704"/>
        <p:guide pos="59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igmitja, Miguel" userId="1e9466eb-a267-4709-a41d-a4dff93dc4ad" providerId="ADAL" clId="{434A10E0-81B3-488A-A380-53FCEFEC0ED5}"/>
    <pc:docChg chg="undo custSel modSld">
      <pc:chgData name="Puigmitja, Miguel" userId="1e9466eb-a267-4709-a41d-a4dff93dc4ad" providerId="ADAL" clId="{434A10E0-81B3-488A-A380-53FCEFEC0ED5}" dt="2026-03-18T09:26:32.548" v="110"/>
      <pc:docMkLst>
        <pc:docMk/>
      </pc:docMkLst>
      <pc:sldChg chg="modSp modAnim">
        <pc:chgData name="Puigmitja, Miguel" userId="1e9466eb-a267-4709-a41d-a4dff93dc4ad" providerId="ADAL" clId="{434A10E0-81B3-488A-A380-53FCEFEC0ED5}" dt="2026-03-18T09:10:15.569" v="4" actId="20577"/>
        <pc:sldMkLst>
          <pc:docMk/>
          <pc:sldMk cId="1578403508" sldId="257"/>
        </pc:sldMkLst>
        <pc:spChg chg="mod">
          <ac:chgData name="Puigmitja, Miguel" userId="1e9466eb-a267-4709-a41d-a4dff93dc4ad" providerId="ADAL" clId="{434A10E0-81B3-488A-A380-53FCEFEC0ED5}" dt="2026-03-18T09:10:15.569" v="4" actId="20577"/>
          <ac:spMkLst>
            <pc:docMk/>
            <pc:sldMk cId="1578403508" sldId="257"/>
            <ac:spMk id="2" creationId="{250A8A3D-92F5-F0FC-8701-AC02D3148307}"/>
          </ac:spMkLst>
        </pc:spChg>
      </pc:sldChg>
      <pc:sldChg chg="modSp modAnim">
        <pc:chgData name="Puigmitja, Miguel" userId="1e9466eb-a267-4709-a41d-a4dff93dc4ad" providerId="ADAL" clId="{434A10E0-81B3-488A-A380-53FCEFEC0ED5}" dt="2026-03-18T09:09:43.533" v="1" actId="6549"/>
        <pc:sldMkLst>
          <pc:docMk/>
          <pc:sldMk cId="2463820759" sldId="277"/>
        </pc:sldMkLst>
        <pc:spChg chg="mod">
          <ac:chgData name="Puigmitja, Miguel" userId="1e9466eb-a267-4709-a41d-a4dff93dc4ad" providerId="ADAL" clId="{434A10E0-81B3-488A-A380-53FCEFEC0ED5}" dt="2026-03-18T09:09:43.533" v="1" actId="6549"/>
          <ac:spMkLst>
            <pc:docMk/>
            <pc:sldMk cId="2463820759" sldId="277"/>
            <ac:spMk id="3" creationId="{9250020E-093C-4EBC-5D18-AA09903F1520}"/>
          </ac:spMkLst>
        </pc:spChg>
      </pc:sldChg>
      <pc:sldChg chg="modSp mod">
        <pc:chgData name="Puigmitja, Miguel" userId="1e9466eb-a267-4709-a41d-a4dff93dc4ad" providerId="ADAL" clId="{434A10E0-81B3-488A-A380-53FCEFEC0ED5}" dt="2026-03-18T09:15:06.946" v="34"/>
        <pc:sldMkLst>
          <pc:docMk/>
          <pc:sldMk cId="3457545903" sldId="290"/>
        </pc:sldMkLst>
        <pc:spChg chg="mod">
          <ac:chgData name="Puigmitja, Miguel" userId="1e9466eb-a267-4709-a41d-a4dff93dc4ad" providerId="ADAL" clId="{434A10E0-81B3-488A-A380-53FCEFEC0ED5}" dt="2026-03-18T09:14:19.958" v="26"/>
          <ac:spMkLst>
            <pc:docMk/>
            <pc:sldMk cId="3457545903" sldId="290"/>
            <ac:spMk id="29" creationId="{E1904C8C-1386-DC41-76C1-894E5D1EBE9B}"/>
          </ac:spMkLst>
        </pc:spChg>
        <pc:spChg chg="mod">
          <ac:chgData name="Puigmitja, Miguel" userId="1e9466eb-a267-4709-a41d-a4dff93dc4ad" providerId="ADAL" clId="{434A10E0-81B3-488A-A380-53FCEFEC0ED5}" dt="2026-03-18T09:14:29.164" v="29"/>
          <ac:spMkLst>
            <pc:docMk/>
            <pc:sldMk cId="3457545903" sldId="290"/>
            <ac:spMk id="30" creationId="{9DA9DA8A-1793-7264-FC95-585FD91A6D9F}"/>
          </ac:spMkLst>
        </pc:spChg>
        <pc:spChg chg="mod">
          <ac:chgData name="Puigmitja, Miguel" userId="1e9466eb-a267-4709-a41d-a4dff93dc4ad" providerId="ADAL" clId="{434A10E0-81B3-488A-A380-53FCEFEC0ED5}" dt="2026-03-18T09:14:39.438" v="31"/>
          <ac:spMkLst>
            <pc:docMk/>
            <pc:sldMk cId="3457545903" sldId="290"/>
            <ac:spMk id="31" creationId="{1245ED8A-29A1-E9B0-8ED1-58E9A7AAB477}"/>
          </ac:spMkLst>
        </pc:spChg>
        <pc:spChg chg="mod">
          <ac:chgData name="Puigmitja, Miguel" userId="1e9466eb-a267-4709-a41d-a4dff93dc4ad" providerId="ADAL" clId="{434A10E0-81B3-488A-A380-53FCEFEC0ED5}" dt="2026-03-18T09:14:46.353" v="32"/>
          <ac:spMkLst>
            <pc:docMk/>
            <pc:sldMk cId="3457545903" sldId="290"/>
            <ac:spMk id="32" creationId="{5E2AA257-6F95-B344-4094-D95204D3BC57}"/>
          </ac:spMkLst>
        </pc:spChg>
        <pc:spChg chg="mod">
          <ac:chgData name="Puigmitja, Miguel" userId="1e9466eb-a267-4709-a41d-a4dff93dc4ad" providerId="ADAL" clId="{434A10E0-81B3-488A-A380-53FCEFEC0ED5}" dt="2026-03-18T09:14:19.958" v="26"/>
          <ac:spMkLst>
            <pc:docMk/>
            <pc:sldMk cId="3457545903" sldId="290"/>
            <ac:spMk id="34" creationId="{E4DAC8EC-7D67-4EBC-DBD8-499908C8648D}"/>
          </ac:spMkLst>
        </pc:spChg>
        <pc:spChg chg="mod">
          <ac:chgData name="Puigmitja, Miguel" userId="1e9466eb-a267-4709-a41d-a4dff93dc4ad" providerId="ADAL" clId="{434A10E0-81B3-488A-A380-53FCEFEC0ED5}" dt="2026-03-18T09:14:29.164" v="29"/>
          <ac:spMkLst>
            <pc:docMk/>
            <pc:sldMk cId="3457545903" sldId="290"/>
            <ac:spMk id="36" creationId="{D4EBBFCB-D73C-3E5C-B47E-79F12FB924B0}"/>
          </ac:spMkLst>
        </pc:spChg>
        <pc:spChg chg="mod">
          <ac:chgData name="Puigmitja, Miguel" userId="1e9466eb-a267-4709-a41d-a4dff93dc4ad" providerId="ADAL" clId="{434A10E0-81B3-488A-A380-53FCEFEC0ED5}" dt="2026-03-18T09:14:39.438" v="31"/>
          <ac:spMkLst>
            <pc:docMk/>
            <pc:sldMk cId="3457545903" sldId="290"/>
            <ac:spMk id="41" creationId="{1C4162F4-DD75-AA40-02AD-3D7FAD820EF1}"/>
          </ac:spMkLst>
        </pc:spChg>
        <pc:spChg chg="mod">
          <ac:chgData name="Puigmitja, Miguel" userId="1e9466eb-a267-4709-a41d-a4dff93dc4ad" providerId="ADAL" clId="{434A10E0-81B3-488A-A380-53FCEFEC0ED5}" dt="2026-03-18T09:14:46.353" v="32"/>
          <ac:spMkLst>
            <pc:docMk/>
            <pc:sldMk cId="3457545903" sldId="290"/>
            <ac:spMk id="42" creationId="{DF65C485-91D6-20CE-79E0-DF895D966A9B}"/>
          </ac:spMkLst>
        </pc:spChg>
        <pc:spChg chg="mod">
          <ac:chgData name="Puigmitja, Miguel" userId="1e9466eb-a267-4709-a41d-a4dff93dc4ad" providerId="ADAL" clId="{434A10E0-81B3-488A-A380-53FCEFEC0ED5}" dt="2026-03-18T09:15:01.597" v="33"/>
          <ac:spMkLst>
            <pc:docMk/>
            <pc:sldMk cId="3457545903" sldId="290"/>
            <ac:spMk id="44" creationId="{3D3AFD8B-EDC1-1D36-2EE6-A61DD494678E}"/>
          </ac:spMkLst>
        </pc:spChg>
        <pc:spChg chg="mod">
          <ac:chgData name="Puigmitja, Miguel" userId="1e9466eb-a267-4709-a41d-a4dff93dc4ad" providerId="ADAL" clId="{434A10E0-81B3-488A-A380-53FCEFEC0ED5}" dt="2026-03-18T09:15:06.946" v="34"/>
          <ac:spMkLst>
            <pc:docMk/>
            <pc:sldMk cId="3457545903" sldId="290"/>
            <ac:spMk id="45" creationId="{2270DD32-F089-7259-CE49-9F60A2E91E65}"/>
          </ac:spMkLst>
        </pc:spChg>
        <pc:spChg chg="mod">
          <ac:chgData name="Puigmitja, Miguel" userId="1e9466eb-a267-4709-a41d-a4dff93dc4ad" providerId="ADAL" clId="{434A10E0-81B3-488A-A380-53FCEFEC0ED5}" dt="2026-03-18T09:15:01.597" v="33"/>
          <ac:spMkLst>
            <pc:docMk/>
            <pc:sldMk cId="3457545903" sldId="290"/>
            <ac:spMk id="48" creationId="{F12ED624-19B1-E0CB-CFF4-AB4B85D30191}"/>
          </ac:spMkLst>
        </pc:spChg>
        <pc:spChg chg="mod">
          <ac:chgData name="Puigmitja, Miguel" userId="1e9466eb-a267-4709-a41d-a4dff93dc4ad" providerId="ADAL" clId="{434A10E0-81B3-488A-A380-53FCEFEC0ED5}" dt="2026-03-18T09:15:06.946" v="34"/>
          <ac:spMkLst>
            <pc:docMk/>
            <pc:sldMk cId="3457545903" sldId="290"/>
            <ac:spMk id="49" creationId="{A3AD042D-65C9-BFBA-95E5-AC1B6AEF3E2A}"/>
          </ac:spMkLst>
        </pc:spChg>
        <pc:grpChg chg="mod">
          <ac:chgData name="Puigmitja, Miguel" userId="1e9466eb-a267-4709-a41d-a4dff93dc4ad" providerId="ADAL" clId="{434A10E0-81B3-488A-A380-53FCEFEC0ED5}" dt="2026-03-18T09:14:19.958" v="26"/>
          <ac:grpSpMkLst>
            <pc:docMk/>
            <pc:sldMk cId="3457545903" sldId="290"/>
            <ac:grpSpMk id="51" creationId="{FAB86166-010A-B3BB-EC65-668015C46184}"/>
          </ac:grpSpMkLst>
        </pc:grpChg>
        <pc:grpChg chg="mod">
          <ac:chgData name="Puigmitja, Miguel" userId="1e9466eb-a267-4709-a41d-a4dff93dc4ad" providerId="ADAL" clId="{434A10E0-81B3-488A-A380-53FCEFEC0ED5}" dt="2026-03-18T09:14:19.958" v="26"/>
          <ac:grpSpMkLst>
            <pc:docMk/>
            <pc:sldMk cId="3457545903" sldId="290"/>
            <ac:grpSpMk id="52" creationId="{AA1A5B52-AAAC-CCEC-39EB-3CE0D9AA6065}"/>
          </ac:grpSpMkLst>
        </pc:grpChg>
        <pc:grpChg chg="mod">
          <ac:chgData name="Puigmitja, Miguel" userId="1e9466eb-a267-4709-a41d-a4dff93dc4ad" providerId="ADAL" clId="{434A10E0-81B3-488A-A380-53FCEFEC0ED5}" dt="2026-03-18T09:14:29.164" v="29"/>
          <ac:grpSpMkLst>
            <pc:docMk/>
            <pc:sldMk cId="3457545903" sldId="290"/>
            <ac:grpSpMk id="53" creationId="{53859237-AFC1-6300-E2AC-E7552225CBC4}"/>
          </ac:grpSpMkLst>
        </pc:grpChg>
        <pc:grpChg chg="mod">
          <ac:chgData name="Puigmitja, Miguel" userId="1e9466eb-a267-4709-a41d-a4dff93dc4ad" providerId="ADAL" clId="{434A10E0-81B3-488A-A380-53FCEFEC0ED5}" dt="2026-03-18T09:14:39.438" v="31"/>
          <ac:grpSpMkLst>
            <pc:docMk/>
            <pc:sldMk cId="3457545903" sldId="290"/>
            <ac:grpSpMk id="54" creationId="{4C4530CF-EDBD-A7F9-C8DE-FD3E1C8F3C3E}"/>
          </ac:grpSpMkLst>
        </pc:grpChg>
        <pc:grpChg chg="mod">
          <ac:chgData name="Puigmitja, Miguel" userId="1e9466eb-a267-4709-a41d-a4dff93dc4ad" providerId="ADAL" clId="{434A10E0-81B3-488A-A380-53FCEFEC0ED5}" dt="2026-03-18T09:14:46.353" v="32"/>
          <ac:grpSpMkLst>
            <pc:docMk/>
            <pc:sldMk cId="3457545903" sldId="290"/>
            <ac:grpSpMk id="55" creationId="{7DF1B8C6-03D4-AF3C-1447-9F75F71CB8B7}"/>
          </ac:grpSpMkLst>
        </pc:grpChg>
        <pc:grpChg chg="mod">
          <ac:chgData name="Puigmitja, Miguel" userId="1e9466eb-a267-4709-a41d-a4dff93dc4ad" providerId="ADAL" clId="{434A10E0-81B3-488A-A380-53FCEFEC0ED5}" dt="2026-03-18T09:15:01.597" v="33"/>
          <ac:grpSpMkLst>
            <pc:docMk/>
            <pc:sldMk cId="3457545903" sldId="290"/>
            <ac:grpSpMk id="57" creationId="{6A9F9230-0032-61C3-D90C-8436893C4BCC}"/>
          </ac:grpSpMkLst>
        </pc:grpChg>
        <pc:grpChg chg="mod">
          <ac:chgData name="Puigmitja, Miguel" userId="1e9466eb-a267-4709-a41d-a4dff93dc4ad" providerId="ADAL" clId="{434A10E0-81B3-488A-A380-53FCEFEC0ED5}" dt="2026-03-18T09:15:06.946" v="34"/>
          <ac:grpSpMkLst>
            <pc:docMk/>
            <pc:sldMk cId="3457545903" sldId="290"/>
            <ac:grpSpMk id="58" creationId="{EB6129B5-D832-326F-82E6-35E8BB2F972C}"/>
          </ac:grpSpMkLst>
        </pc:grpChg>
        <pc:picChg chg="mod">
          <ac:chgData name="Puigmitja, Miguel" userId="1e9466eb-a267-4709-a41d-a4dff93dc4ad" providerId="ADAL" clId="{434A10E0-81B3-488A-A380-53FCEFEC0ED5}" dt="2026-03-18T09:15:06.946" v="34"/>
          <ac:picMkLst>
            <pc:docMk/>
            <pc:sldMk cId="3457545903" sldId="290"/>
            <ac:picMk id="9" creationId="{F94D407A-C3B5-3720-91E4-3CEE57A464BF}"/>
          </ac:picMkLst>
        </pc:picChg>
        <pc:picChg chg="mod">
          <ac:chgData name="Puigmitja, Miguel" userId="1e9466eb-a267-4709-a41d-a4dff93dc4ad" providerId="ADAL" clId="{434A10E0-81B3-488A-A380-53FCEFEC0ED5}" dt="2026-03-18T09:15:01.597" v="33"/>
          <ac:picMkLst>
            <pc:docMk/>
            <pc:sldMk cId="3457545903" sldId="290"/>
            <ac:picMk id="12" creationId="{1E8262C0-1293-68B6-B393-BF57B43CD86D}"/>
          </ac:picMkLst>
        </pc:picChg>
        <pc:picChg chg="mod">
          <ac:chgData name="Puigmitja, Miguel" userId="1e9466eb-a267-4709-a41d-a4dff93dc4ad" providerId="ADAL" clId="{434A10E0-81B3-488A-A380-53FCEFEC0ED5}" dt="2026-03-18T09:14:46.353" v="32"/>
          <ac:picMkLst>
            <pc:docMk/>
            <pc:sldMk cId="3457545903" sldId="290"/>
            <ac:picMk id="15" creationId="{E0E9B281-769E-F4EF-0C2F-AB617E4BC71A}"/>
          </ac:picMkLst>
        </pc:picChg>
        <pc:picChg chg="mod">
          <ac:chgData name="Puigmitja, Miguel" userId="1e9466eb-a267-4709-a41d-a4dff93dc4ad" providerId="ADAL" clId="{434A10E0-81B3-488A-A380-53FCEFEC0ED5}" dt="2026-03-18T09:14:29.164" v="29"/>
          <ac:picMkLst>
            <pc:docMk/>
            <pc:sldMk cId="3457545903" sldId="290"/>
            <ac:picMk id="24" creationId="{BDC27E13-6D27-2111-E5B1-421D82C7FF67}"/>
          </ac:picMkLst>
        </pc:picChg>
        <pc:picChg chg="mod">
          <ac:chgData name="Puigmitja, Miguel" userId="1e9466eb-a267-4709-a41d-a4dff93dc4ad" providerId="ADAL" clId="{434A10E0-81B3-488A-A380-53FCEFEC0ED5}" dt="2026-03-18T09:14:39.438" v="31"/>
          <ac:picMkLst>
            <pc:docMk/>
            <pc:sldMk cId="3457545903" sldId="290"/>
            <ac:picMk id="26" creationId="{BBE796F3-5E4A-BD5F-88CC-F7087D5B02D7}"/>
          </ac:picMkLst>
        </pc:picChg>
        <pc:picChg chg="mod">
          <ac:chgData name="Puigmitja, Miguel" userId="1e9466eb-a267-4709-a41d-a4dff93dc4ad" providerId="ADAL" clId="{434A10E0-81B3-488A-A380-53FCEFEC0ED5}" dt="2026-03-18T09:14:19.958" v="26"/>
          <ac:picMkLst>
            <pc:docMk/>
            <pc:sldMk cId="3457545903" sldId="290"/>
            <ac:picMk id="28" creationId="{1904DC79-20FF-8D71-9A33-BEA4FBE0A819}"/>
          </ac:picMkLst>
        </pc:picChg>
      </pc:sldChg>
      <pc:sldChg chg="modSp mod">
        <pc:chgData name="Puigmitja, Miguel" userId="1e9466eb-a267-4709-a41d-a4dff93dc4ad" providerId="ADAL" clId="{434A10E0-81B3-488A-A380-53FCEFEC0ED5}" dt="2026-03-18T09:12:29.724" v="18" actId="20577"/>
        <pc:sldMkLst>
          <pc:docMk/>
          <pc:sldMk cId="1107819883" sldId="296"/>
        </pc:sldMkLst>
        <pc:spChg chg="mod">
          <ac:chgData name="Puigmitja, Miguel" userId="1e9466eb-a267-4709-a41d-a4dff93dc4ad" providerId="ADAL" clId="{434A10E0-81B3-488A-A380-53FCEFEC0ED5}" dt="2026-03-18T09:12:29.724" v="18" actId="20577"/>
          <ac:spMkLst>
            <pc:docMk/>
            <pc:sldMk cId="1107819883" sldId="296"/>
            <ac:spMk id="3" creationId="{7BB8BD6A-964C-11AB-25BB-F7D5D060B9B0}"/>
          </ac:spMkLst>
        </pc:spChg>
      </pc:sldChg>
      <pc:sldChg chg="modSp mod">
        <pc:chgData name="Puigmitja, Miguel" userId="1e9466eb-a267-4709-a41d-a4dff93dc4ad" providerId="ADAL" clId="{434A10E0-81B3-488A-A380-53FCEFEC0ED5}" dt="2026-03-18T09:13:59.420" v="25"/>
        <pc:sldMkLst>
          <pc:docMk/>
          <pc:sldMk cId="1610726593" sldId="303"/>
        </pc:sldMkLst>
        <pc:spChg chg="mod">
          <ac:chgData name="Puigmitja, Miguel" userId="1e9466eb-a267-4709-a41d-a4dff93dc4ad" providerId="ADAL" clId="{434A10E0-81B3-488A-A380-53FCEFEC0ED5}" dt="2026-03-18T09:13:59.420" v="25"/>
          <ac:spMkLst>
            <pc:docMk/>
            <pc:sldMk cId="1610726593" sldId="303"/>
            <ac:spMk id="3" creationId="{50A56D3C-66C1-755E-99A1-378C31A51CDF}"/>
          </ac:spMkLst>
        </pc:spChg>
        <pc:spChg chg="mod">
          <ac:chgData name="Puigmitja, Miguel" userId="1e9466eb-a267-4709-a41d-a4dff93dc4ad" providerId="ADAL" clId="{434A10E0-81B3-488A-A380-53FCEFEC0ED5}" dt="2026-03-18T09:12:52.788" v="20" actId="1076"/>
          <ac:spMkLst>
            <pc:docMk/>
            <pc:sldMk cId="1610726593" sldId="303"/>
            <ac:spMk id="6" creationId="{5B7C5BDB-ACA6-E756-293D-6C43DB05BDE1}"/>
          </ac:spMkLst>
        </pc:spChg>
        <pc:spChg chg="mod">
          <ac:chgData name="Puigmitja, Miguel" userId="1e9466eb-a267-4709-a41d-a4dff93dc4ad" providerId="ADAL" clId="{434A10E0-81B3-488A-A380-53FCEFEC0ED5}" dt="2026-03-18T09:13:23.072" v="21" actId="20577"/>
          <ac:spMkLst>
            <pc:docMk/>
            <pc:sldMk cId="1610726593" sldId="303"/>
            <ac:spMk id="15" creationId="{7C5328F4-C7C0-FBAD-D4CE-22C8D041F40B}"/>
          </ac:spMkLst>
        </pc:spChg>
        <pc:spChg chg="mod">
          <ac:chgData name="Puigmitja, Miguel" userId="1e9466eb-a267-4709-a41d-a4dff93dc4ad" providerId="ADAL" clId="{434A10E0-81B3-488A-A380-53FCEFEC0ED5}" dt="2026-03-18T09:13:28.032" v="22" actId="20577"/>
          <ac:spMkLst>
            <pc:docMk/>
            <pc:sldMk cId="1610726593" sldId="303"/>
            <ac:spMk id="23" creationId="{207AF593-990D-32B8-90ED-DD352C1DD921}"/>
          </ac:spMkLst>
        </pc:spChg>
      </pc:sldChg>
      <pc:sldChg chg="modSp mod">
        <pc:chgData name="Puigmitja, Miguel" userId="1e9466eb-a267-4709-a41d-a4dff93dc4ad" providerId="ADAL" clId="{434A10E0-81B3-488A-A380-53FCEFEC0ED5}" dt="2026-03-18T09:11:55.946" v="16" actId="1076"/>
        <pc:sldMkLst>
          <pc:docMk/>
          <pc:sldMk cId="29631116" sldId="305"/>
        </pc:sldMkLst>
        <pc:spChg chg="mod">
          <ac:chgData name="Puigmitja, Miguel" userId="1e9466eb-a267-4709-a41d-a4dff93dc4ad" providerId="ADAL" clId="{434A10E0-81B3-488A-A380-53FCEFEC0ED5}" dt="2026-03-18T09:10:59.030" v="7" actId="207"/>
          <ac:spMkLst>
            <pc:docMk/>
            <pc:sldMk cId="29631116" sldId="305"/>
            <ac:spMk id="2" creationId="{81EEC85D-D4DF-410F-DF53-B5ABFF928B9E}"/>
          </ac:spMkLst>
        </pc:spChg>
        <pc:spChg chg="mod">
          <ac:chgData name="Puigmitja, Miguel" userId="1e9466eb-a267-4709-a41d-a4dff93dc4ad" providerId="ADAL" clId="{434A10E0-81B3-488A-A380-53FCEFEC0ED5}" dt="2026-03-18T09:11:55.946" v="16" actId="1076"/>
          <ac:spMkLst>
            <pc:docMk/>
            <pc:sldMk cId="29631116" sldId="305"/>
            <ac:spMk id="3" creationId="{62215409-4CA7-0914-2F42-E09B484F2102}"/>
          </ac:spMkLst>
        </pc:spChg>
        <pc:spChg chg="mod">
          <ac:chgData name="Puigmitja, Miguel" userId="1e9466eb-a267-4709-a41d-a4dff93dc4ad" providerId="ADAL" clId="{434A10E0-81B3-488A-A380-53FCEFEC0ED5}" dt="2026-03-18T09:10:42.147" v="6" actId="14100"/>
          <ac:spMkLst>
            <pc:docMk/>
            <pc:sldMk cId="29631116" sldId="305"/>
            <ac:spMk id="7" creationId="{87CE6701-DA88-5036-637C-7F0DD7DBF988}"/>
          </ac:spMkLst>
        </pc:spChg>
        <pc:spChg chg="mod">
          <ac:chgData name="Puigmitja, Miguel" userId="1e9466eb-a267-4709-a41d-a4dff93dc4ad" providerId="ADAL" clId="{434A10E0-81B3-488A-A380-53FCEFEC0ED5}" dt="2026-03-18T09:11:05.398" v="9" actId="14100"/>
          <ac:spMkLst>
            <pc:docMk/>
            <pc:sldMk cId="29631116" sldId="305"/>
            <ac:spMk id="37" creationId="{D496A7FE-54CE-3787-210C-CCD0C1610C6F}"/>
          </ac:spMkLst>
        </pc:spChg>
        <pc:graphicFrameChg chg="mod">
          <ac:chgData name="Puigmitja, Miguel" userId="1e9466eb-a267-4709-a41d-a4dff93dc4ad" providerId="ADAL" clId="{434A10E0-81B3-488A-A380-53FCEFEC0ED5}" dt="2026-03-18T09:11:14.003" v="10"/>
          <ac:graphicFrameMkLst>
            <pc:docMk/>
            <pc:sldMk cId="29631116" sldId="305"/>
            <ac:graphicFrameMk id="13" creationId="{D988E5D5-0251-B6C4-7BC6-7A0BA1570D31}"/>
          </ac:graphicFrameMkLst>
        </pc:graphicFrameChg>
      </pc:sldChg>
      <pc:sldChg chg="modSp mod">
        <pc:chgData name="Puigmitja, Miguel" userId="1e9466eb-a267-4709-a41d-a4dff93dc4ad" providerId="ADAL" clId="{434A10E0-81B3-488A-A380-53FCEFEC0ED5}" dt="2026-03-18T09:24:48.175" v="104"/>
        <pc:sldMkLst>
          <pc:docMk/>
          <pc:sldMk cId="1283763488" sldId="306"/>
        </pc:sldMkLst>
        <pc:spChg chg="mod">
          <ac:chgData name="Puigmitja, Miguel" userId="1e9466eb-a267-4709-a41d-a4dff93dc4ad" providerId="ADAL" clId="{434A10E0-81B3-488A-A380-53FCEFEC0ED5}" dt="2026-03-18T09:24:48.175" v="104"/>
          <ac:spMkLst>
            <pc:docMk/>
            <pc:sldMk cId="1283763488" sldId="306"/>
            <ac:spMk id="5" creationId="{E6570599-317B-813C-34F3-6F5B29665809}"/>
          </ac:spMkLst>
        </pc:spChg>
        <pc:spChg chg="mod">
          <ac:chgData name="Puigmitja, Miguel" userId="1e9466eb-a267-4709-a41d-a4dff93dc4ad" providerId="ADAL" clId="{434A10E0-81B3-488A-A380-53FCEFEC0ED5}" dt="2026-03-18T09:22:57.526" v="63"/>
          <ac:spMkLst>
            <pc:docMk/>
            <pc:sldMk cId="1283763488" sldId="306"/>
            <ac:spMk id="7" creationId="{31E4FE32-2B94-BD84-6234-07984A887686}"/>
          </ac:spMkLst>
        </pc:spChg>
        <pc:spChg chg="mod">
          <ac:chgData name="Puigmitja, Miguel" userId="1e9466eb-a267-4709-a41d-a4dff93dc4ad" providerId="ADAL" clId="{434A10E0-81B3-488A-A380-53FCEFEC0ED5}" dt="2026-03-18T09:22:17.717" v="60" actId="1076"/>
          <ac:spMkLst>
            <pc:docMk/>
            <pc:sldMk cId="1283763488" sldId="306"/>
            <ac:spMk id="11" creationId="{174A0AE7-363A-4C70-0193-2BE09FB3D4E8}"/>
          </ac:spMkLst>
        </pc:spChg>
        <pc:spChg chg="mod">
          <ac:chgData name="Puigmitja, Miguel" userId="1e9466eb-a267-4709-a41d-a4dff93dc4ad" providerId="ADAL" clId="{434A10E0-81B3-488A-A380-53FCEFEC0ED5}" dt="2026-03-18T09:24:31.024" v="86" actId="1035"/>
          <ac:spMkLst>
            <pc:docMk/>
            <pc:sldMk cId="1283763488" sldId="306"/>
            <ac:spMk id="12" creationId="{80F1BDD7-B1FB-3B8A-ACBC-C34C55017440}"/>
          </ac:spMkLst>
        </pc:spChg>
        <pc:spChg chg="mod">
          <ac:chgData name="Puigmitja, Miguel" userId="1e9466eb-a267-4709-a41d-a4dff93dc4ad" providerId="ADAL" clId="{434A10E0-81B3-488A-A380-53FCEFEC0ED5}" dt="2026-03-18T09:24:36.714" v="101" actId="1035"/>
          <ac:spMkLst>
            <pc:docMk/>
            <pc:sldMk cId="1283763488" sldId="306"/>
            <ac:spMk id="20" creationId="{6C2B8393-2EA7-1240-146A-2F42A9743BD3}"/>
          </ac:spMkLst>
        </pc:spChg>
      </pc:sldChg>
      <pc:sldChg chg="modSp mod">
        <pc:chgData name="Puigmitja, Miguel" userId="1e9466eb-a267-4709-a41d-a4dff93dc4ad" providerId="ADAL" clId="{434A10E0-81B3-488A-A380-53FCEFEC0ED5}" dt="2026-03-18T09:19:06.200" v="41"/>
        <pc:sldMkLst>
          <pc:docMk/>
          <pc:sldMk cId="949585627" sldId="307"/>
        </pc:sldMkLst>
        <pc:spChg chg="mod">
          <ac:chgData name="Puigmitja, Miguel" userId="1e9466eb-a267-4709-a41d-a4dff93dc4ad" providerId="ADAL" clId="{434A10E0-81B3-488A-A380-53FCEFEC0ED5}" dt="2026-03-18T09:15:22.580" v="35"/>
          <ac:spMkLst>
            <pc:docMk/>
            <pc:sldMk cId="949585627" sldId="307"/>
            <ac:spMk id="2" creationId="{E11E46E2-226F-0972-D491-E3A2F35FDEB6}"/>
          </ac:spMkLst>
        </pc:spChg>
        <pc:spChg chg="mod">
          <ac:chgData name="Puigmitja, Miguel" userId="1e9466eb-a267-4709-a41d-a4dff93dc4ad" providerId="ADAL" clId="{434A10E0-81B3-488A-A380-53FCEFEC0ED5}" dt="2026-03-18T09:15:55.396" v="38" actId="14100"/>
          <ac:spMkLst>
            <pc:docMk/>
            <pc:sldMk cId="949585627" sldId="307"/>
            <ac:spMk id="6" creationId="{9D127F26-0C61-0681-9F3A-B2C98B945AC8}"/>
          </ac:spMkLst>
        </pc:spChg>
        <pc:spChg chg="mod">
          <ac:chgData name="Puigmitja, Miguel" userId="1e9466eb-a267-4709-a41d-a4dff93dc4ad" providerId="ADAL" clId="{434A10E0-81B3-488A-A380-53FCEFEC0ED5}" dt="2026-03-18T09:17:04.879" v="39" actId="113"/>
          <ac:spMkLst>
            <pc:docMk/>
            <pc:sldMk cId="949585627" sldId="307"/>
            <ac:spMk id="20" creationId="{74D3FEB3-D7A5-DDE4-A05D-EBE31C84FA08}"/>
          </ac:spMkLst>
        </pc:spChg>
        <pc:spChg chg="mod">
          <ac:chgData name="Puigmitja, Miguel" userId="1e9466eb-a267-4709-a41d-a4dff93dc4ad" providerId="ADAL" clId="{434A10E0-81B3-488A-A380-53FCEFEC0ED5}" dt="2026-03-18T09:19:02.446" v="40"/>
          <ac:spMkLst>
            <pc:docMk/>
            <pc:sldMk cId="949585627" sldId="307"/>
            <ac:spMk id="23" creationId="{CA8C4274-5FD0-3E33-9008-02039778CB14}"/>
          </ac:spMkLst>
        </pc:spChg>
        <pc:spChg chg="mod">
          <ac:chgData name="Puigmitja, Miguel" userId="1e9466eb-a267-4709-a41d-a4dff93dc4ad" providerId="ADAL" clId="{434A10E0-81B3-488A-A380-53FCEFEC0ED5}" dt="2026-03-18T09:19:06.200" v="41"/>
          <ac:spMkLst>
            <pc:docMk/>
            <pc:sldMk cId="949585627" sldId="307"/>
            <ac:spMk id="24" creationId="{93EEA0B0-219D-F29B-95A9-E0EDEE3BD4B4}"/>
          </ac:spMkLst>
        </pc:spChg>
      </pc:sldChg>
      <pc:sldChg chg="modSp mod">
        <pc:chgData name="Puigmitja, Miguel" userId="1e9466eb-a267-4709-a41d-a4dff93dc4ad" providerId="ADAL" clId="{434A10E0-81B3-488A-A380-53FCEFEC0ED5}" dt="2026-03-18T09:20:01.284" v="46"/>
        <pc:sldMkLst>
          <pc:docMk/>
          <pc:sldMk cId="539132654" sldId="308"/>
        </pc:sldMkLst>
        <pc:spChg chg="mod">
          <ac:chgData name="Puigmitja, Miguel" userId="1e9466eb-a267-4709-a41d-a4dff93dc4ad" providerId="ADAL" clId="{434A10E0-81B3-488A-A380-53FCEFEC0ED5}" dt="2026-03-18T09:19:23.269" v="42"/>
          <ac:spMkLst>
            <pc:docMk/>
            <pc:sldMk cId="539132654" sldId="308"/>
            <ac:spMk id="44" creationId="{BF894FEA-60FE-8271-B415-2306002709D8}"/>
          </ac:spMkLst>
        </pc:spChg>
        <pc:spChg chg="mod">
          <ac:chgData name="Puigmitja, Miguel" userId="1e9466eb-a267-4709-a41d-a4dff93dc4ad" providerId="ADAL" clId="{434A10E0-81B3-488A-A380-53FCEFEC0ED5}" dt="2026-03-18T09:19:26.660" v="43" actId="14100"/>
          <ac:spMkLst>
            <pc:docMk/>
            <pc:sldMk cId="539132654" sldId="308"/>
            <ac:spMk id="46" creationId="{992D3AF5-B64A-238F-BD17-FB04439F9029}"/>
          </ac:spMkLst>
        </pc:spChg>
        <pc:spChg chg="mod">
          <ac:chgData name="Puigmitja, Miguel" userId="1e9466eb-a267-4709-a41d-a4dff93dc4ad" providerId="ADAL" clId="{434A10E0-81B3-488A-A380-53FCEFEC0ED5}" dt="2026-03-18T09:19:23.269" v="42"/>
          <ac:spMkLst>
            <pc:docMk/>
            <pc:sldMk cId="539132654" sldId="308"/>
            <ac:spMk id="47" creationId="{5389DEAF-9576-9469-2F1D-9766ED7B3151}"/>
          </ac:spMkLst>
        </pc:spChg>
        <pc:spChg chg="mod">
          <ac:chgData name="Puigmitja, Miguel" userId="1e9466eb-a267-4709-a41d-a4dff93dc4ad" providerId="ADAL" clId="{434A10E0-81B3-488A-A380-53FCEFEC0ED5}" dt="2026-03-18T09:19:58.521" v="45"/>
          <ac:spMkLst>
            <pc:docMk/>
            <pc:sldMk cId="539132654" sldId="308"/>
            <ac:spMk id="53" creationId="{8BD99432-A503-68AD-D6B3-642129D3D20E}"/>
          </ac:spMkLst>
        </pc:spChg>
        <pc:spChg chg="mod">
          <ac:chgData name="Puigmitja, Miguel" userId="1e9466eb-a267-4709-a41d-a4dff93dc4ad" providerId="ADAL" clId="{434A10E0-81B3-488A-A380-53FCEFEC0ED5}" dt="2026-03-18T09:19:58.521" v="45"/>
          <ac:spMkLst>
            <pc:docMk/>
            <pc:sldMk cId="539132654" sldId="308"/>
            <ac:spMk id="57" creationId="{E89E6F17-0E56-D2A2-2A06-792FA40EB0FC}"/>
          </ac:spMkLst>
        </pc:spChg>
        <pc:spChg chg="mod">
          <ac:chgData name="Puigmitja, Miguel" userId="1e9466eb-a267-4709-a41d-a4dff93dc4ad" providerId="ADAL" clId="{434A10E0-81B3-488A-A380-53FCEFEC0ED5}" dt="2026-03-18T09:19:58.521" v="45"/>
          <ac:spMkLst>
            <pc:docMk/>
            <pc:sldMk cId="539132654" sldId="308"/>
            <ac:spMk id="58" creationId="{7F9442FC-1A78-ACC5-5158-DB94EB602563}"/>
          </ac:spMkLst>
        </pc:spChg>
        <pc:spChg chg="mod">
          <ac:chgData name="Puigmitja, Miguel" userId="1e9466eb-a267-4709-a41d-a4dff93dc4ad" providerId="ADAL" clId="{434A10E0-81B3-488A-A380-53FCEFEC0ED5}" dt="2026-03-18T09:20:01.284" v="46"/>
          <ac:spMkLst>
            <pc:docMk/>
            <pc:sldMk cId="539132654" sldId="308"/>
            <ac:spMk id="87" creationId="{A3C1FDD9-B3FD-3E57-811B-05472E9CA3A2}"/>
          </ac:spMkLst>
        </pc:spChg>
        <pc:spChg chg="mod">
          <ac:chgData name="Puigmitja, Miguel" userId="1e9466eb-a267-4709-a41d-a4dff93dc4ad" providerId="ADAL" clId="{434A10E0-81B3-488A-A380-53FCEFEC0ED5}" dt="2026-03-18T09:20:01.284" v="46"/>
          <ac:spMkLst>
            <pc:docMk/>
            <pc:sldMk cId="539132654" sldId="308"/>
            <ac:spMk id="89" creationId="{27B9C6A9-C13C-CF17-C4BF-07A294E19366}"/>
          </ac:spMkLst>
        </pc:spChg>
        <pc:spChg chg="mod">
          <ac:chgData name="Puigmitja, Miguel" userId="1e9466eb-a267-4709-a41d-a4dff93dc4ad" providerId="ADAL" clId="{434A10E0-81B3-488A-A380-53FCEFEC0ED5}" dt="2026-03-18T09:20:01.284" v="46"/>
          <ac:spMkLst>
            <pc:docMk/>
            <pc:sldMk cId="539132654" sldId="308"/>
            <ac:spMk id="90" creationId="{D5718A4E-4B35-0FCF-DDD7-7806B7CADE92}"/>
          </ac:spMkLst>
        </pc:spChg>
        <pc:grpChg chg="mod">
          <ac:chgData name="Puigmitja, Miguel" userId="1e9466eb-a267-4709-a41d-a4dff93dc4ad" providerId="ADAL" clId="{434A10E0-81B3-488A-A380-53FCEFEC0ED5}" dt="2026-03-18T09:19:23.269" v="42"/>
          <ac:grpSpMkLst>
            <pc:docMk/>
            <pc:sldMk cId="539132654" sldId="308"/>
            <ac:grpSpMk id="42" creationId="{3D14A216-7E5E-44F8-0CB3-73229540F884}"/>
          </ac:grpSpMkLst>
        </pc:grpChg>
        <pc:grpChg chg="mod">
          <ac:chgData name="Puigmitja, Miguel" userId="1e9466eb-a267-4709-a41d-a4dff93dc4ad" providerId="ADAL" clId="{434A10E0-81B3-488A-A380-53FCEFEC0ED5}" dt="2026-03-18T09:19:23.269" v="42"/>
          <ac:grpSpMkLst>
            <pc:docMk/>
            <pc:sldMk cId="539132654" sldId="308"/>
            <ac:grpSpMk id="45" creationId="{9C2057E9-3937-22C1-DDA5-89920BB7FD17}"/>
          </ac:grpSpMkLst>
        </pc:grpChg>
        <pc:grpChg chg="mod">
          <ac:chgData name="Puigmitja, Miguel" userId="1e9466eb-a267-4709-a41d-a4dff93dc4ad" providerId="ADAL" clId="{434A10E0-81B3-488A-A380-53FCEFEC0ED5}" dt="2026-03-18T09:19:23.269" v="42"/>
          <ac:grpSpMkLst>
            <pc:docMk/>
            <pc:sldMk cId="539132654" sldId="308"/>
            <ac:grpSpMk id="51" creationId="{571108D7-D568-C7C6-CA01-E0431460B15D}"/>
          </ac:grpSpMkLst>
        </pc:grpChg>
        <pc:grpChg chg="mod">
          <ac:chgData name="Puigmitja, Miguel" userId="1e9466eb-a267-4709-a41d-a4dff93dc4ad" providerId="ADAL" clId="{434A10E0-81B3-488A-A380-53FCEFEC0ED5}" dt="2026-03-18T09:19:58.521" v="45"/>
          <ac:grpSpMkLst>
            <pc:docMk/>
            <pc:sldMk cId="539132654" sldId="308"/>
            <ac:grpSpMk id="52" creationId="{1E471848-AD21-513C-F4FA-B37339A099E9}"/>
          </ac:grpSpMkLst>
        </pc:grpChg>
        <pc:grpChg chg="mod">
          <ac:chgData name="Puigmitja, Miguel" userId="1e9466eb-a267-4709-a41d-a4dff93dc4ad" providerId="ADAL" clId="{434A10E0-81B3-488A-A380-53FCEFEC0ED5}" dt="2026-03-18T09:19:58.521" v="45"/>
          <ac:grpSpMkLst>
            <pc:docMk/>
            <pc:sldMk cId="539132654" sldId="308"/>
            <ac:grpSpMk id="55" creationId="{73DAA14E-3C73-473E-7064-F065D427BAFB}"/>
          </ac:grpSpMkLst>
        </pc:grpChg>
        <pc:grpChg chg="mod">
          <ac:chgData name="Puigmitja, Miguel" userId="1e9466eb-a267-4709-a41d-a4dff93dc4ad" providerId="ADAL" clId="{434A10E0-81B3-488A-A380-53FCEFEC0ED5}" dt="2026-03-18T09:19:58.521" v="45"/>
          <ac:grpSpMkLst>
            <pc:docMk/>
            <pc:sldMk cId="539132654" sldId="308"/>
            <ac:grpSpMk id="61" creationId="{ECAD2CA0-5651-8A86-AF58-271554FE656D}"/>
          </ac:grpSpMkLst>
        </pc:grpChg>
        <pc:grpChg chg="mod">
          <ac:chgData name="Puigmitja, Miguel" userId="1e9466eb-a267-4709-a41d-a4dff93dc4ad" providerId="ADAL" clId="{434A10E0-81B3-488A-A380-53FCEFEC0ED5}" dt="2026-03-18T09:20:01.284" v="46"/>
          <ac:grpSpMkLst>
            <pc:docMk/>
            <pc:sldMk cId="539132654" sldId="308"/>
            <ac:grpSpMk id="85" creationId="{28B28B70-B1D1-7A59-BA1F-5028FC7A7B5C}"/>
          </ac:grpSpMkLst>
        </pc:grpChg>
        <pc:grpChg chg="mod">
          <ac:chgData name="Puigmitja, Miguel" userId="1e9466eb-a267-4709-a41d-a4dff93dc4ad" providerId="ADAL" clId="{434A10E0-81B3-488A-A380-53FCEFEC0ED5}" dt="2026-03-18T09:20:01.284" v="46"/>
          <ac:grpSpMkLst>
            <pc:docMk/>
            <pc:sldMk cId="539132654" sldId="308"/>
            <ac:grpSpMk id="88" creationId="{370FA423-FD01-1A5F-23E9-56691B80B117}"/>
          </ac:grpSpMkLst>
        </pc:grpChg>
        <pc:grpChg chg="mod">
          <ac:chgData name="Puigmitja, Miguel" userId="1e9466eb-a267-4709-a41d-a4dff93dc4ad" providerId="ADAL" clId="{434A10E0-81B3-488A-A380-53FCEFEC0ED5}" dt="2026-03-18T09:20:01.284" v="46"/>
          <ac:grpSpMkLst>
            <pc:docMk/>
            <pc:sldMk cId="539132654" sldId="308"/>
            <ac:grpSpMk id="93" creationId="{3120C2C3-2A6F-3BA1-3F93-6253DDD461B0}"/>
          </ac:grpSpMkLst>
        </pc:grpChg>
        <pc:picChg chg="mod">
          <ac:chgData name="Puigmitja, Miguel" userId="1e9466eb-a267-4709-a41d-a4dff93dc4ad" providerId="ADAL" clId="{434A10E0-81B3-488A-A380-53FCEFEC0ED5}" dt="2026-03-18T09:19:28.545" v="44" actId="1076"/>
          <ac:picMkLst>
            <pc:docMk/>
            <pc:sldMk cId="539132654" sldId="308"/>
            <ac:picMk id="50" creationId="{0380FBA3-8570-8C77-D779-2F7366598BDD}"/>
          </ac:picMkLst>
        </pc:picChg>
        <pc:picChg chg="mod">
          <ac:chgData name="Puigmitja, Miguel" userId="1e9466eb-a267-4709-a41d-a4dff93dc4ad" providerId="ADAL" clId="{434A10E0-81B3-488A-A380-53FCEFEC0ED5}" dt="2026-03-18T09:19:58.521" v="45"/>
          <ac:picMkLst>
            <pc:docMk/>
            <pc:sldMk cId="539132654" sldId="308"/>
            <ac:picMk id="60" creationId="{06903725-6577-D163-B2A3-846912D8082B}"/>
          </ac:picMkLst>
        </pc:picChg>
        <pc:picChg chg="mod">
          <ac:chgData name="Puigmitja, Miguel" userId="1e9466eb-a267-4709-a41d-a4dff93dc4ad" providerId="ADAL" clId="{434A10E0-81B3-488A-A380-53FCEFEC0ED5}" dt="2026-03-18T09:20:01.284" v="46"/>
          <ac:picMkLst>
            <pc:docMk/>
            <pc:sldMk cId="539132654" sldId="308"/>
            <ac:picMk id="92" creationId="{0C7E0685-0DC5-CD67-CB67-E9D32015A797}"/>
          </ac:picMkLst>
        </pc:picChg>
      </pc:sldChg>
      <pc:sldChg chg="modSp mod">
        <pc:chgData name="Puigmitja, Miguel" userId="1e9466eb-a267-4709-a41d-a4dff93dc4ad" providerId="ADAL" clId="{434A10E0-81B3-488A-A380-53FCEFEC0ED5}" dt="2026-03-18T09:21:38.062" v="53" actId="20578"/>
        <pc:sldMkLst>
          <pc:docMk/>
          <pc:sldMk cId="2854623650" sldId="309"/>
        </pc:sldMkLst>
        <pc:spChg chg="mod">
          <ac:chgData name="Puigmitja, Miguel" userId="1e9466eb-a267-4709-a41d-a4dff93dc4ad" providerId="ADAL" clId="{434A10E0-81B3-488A-A380-53FCEFEC0ED5}" dt="2026-03-18T09:21:38.062" v="53" actId="20578"/>
          <ac:spMkLst>
            <pc:docMk/>
            <pc:sldMk cId="2854623650" sldId="309"/>
            <ac:spMk id="2" creationId="{F9BFDFB5-7931-5F9B-3FE6-625DA56EE9E4}"/>
          </ac:spMkLst>
        </pc:spChg>
        <pc:spChg chg="mod">
          <ac:chgData name="Puigmitja, Miguel" userId="1e9466eb-a267-4709-a41d-a4dff93dc4ad" providerId="ADAL" clId="{434A10E0-81B3-488A-A380-53FCEFEC0ED5}" dt="2026-03-18T09:20:45.643" v="48"/>
          <ac:spMkLst>
            <pc:docMk/>
            <pc:sldMk cId="2854623650" sldId="309"/>
            <ac:spMk id="3" creationId="{C08BF106-BAC4-82D7-D0FA-5A79C390CAAE}"/>
          </ac:spMkLst>
        </pc:spChg>
        <pc:spChg chg="mod">
          <ac:chgData name="Puigmitja, Miguel" userId="1e9466eb-a267-4709-a41d-a4dff93dc4ad" providerId="ADAL" clId="{434A10E0-81B3-488A-A380-53FCEFEC0ED5}" dt="2026-03-18T09:20:45.643" v="48"/>
          <ac:spMkLst>
            <pc:docMk/>
            <pc:sldMk cId="2854623650" sldId="309"/>
            <ac:spMk id="4" creationId="{2BDC4591-99B8-78BD-00D4-AAFC38AC30C3}"/>
          </ac:spMkLst>
        </pc:spChg>
        <pc:spChg chg="mod">
          <ac:chgData name="Puigmitja, Miguel" userId="1e9466eb-a267-4709-a41d-a4dff93dc4ad" providerId="ADAL" clId="{434A10E0-81B3-488A-A380-53FCEFEC0ED5}" dt="2026-03-18T09:20:27.662" v="47" actId="255"/>
          <ac:spMkLst>
            <pc:docMk/>
            <pc:sldMk cId="2854623650" sldId="309"/>
            <ac:spMk id="19" creationId="{05A7D311-D4F6-25EA-D54C-72C172B80E2D}"/>
          </ac:spMkLst>
        </pc:spChg>
        <pc:spChg chg="mod">
          <ac:chgData name="Puigmitja, Miguel" userId="1e9466eb-a267-4709-a41d-a4dff93dc4ad" providerId="ADAL" clId="{434A10E0-81B3-488A-A380-53FCEFEC0ED5}" dt="2026-03-18T09:20:45.643" v="48"/>
          <ac:spMkLst>
            <pc:docMk/>
            <pc:sldMk cId="2854623650" sldId="309"/>
            <ac:spMk id="34" creationId="{678A14DF-7EEE-69FE-CFB4-B9B283BDEFF0}"/>
          </ac:spMkLst>
        </pc:spChg>
        <pc:spChg chg="mod">
          <ac:chgData name="Puigmitja, Miguel" userId="1e9466eb-a267-4709-a41d-a4dff93dc4ad" providerId="ADAL" clId="{434A10E0-81B3-488A-A380-53FCEFEC0ED5}" dt="2026-03-18T09:21:03.273" v="49"/>
          <ac:spMkLst>
            <pc:docMk/>
            <pc:sldMk cId="2854623650" sldId="309"/>
            <ac:spMk id="47" creationId="{39D2894F-EE47-0CEB-65EB-2810784397E9}"/>
          </ac:spMkLst>
        </pc:spChg>
        <pc:spChg chg="mod">
          <ac:chgData name="Puigmitja, Miguel" userId="1e9466eb-a267-4709-a41d-a4dff93dc4ad" providerId="ADAL" clId="{434A10E0-81B3-488A-A380-53FCEFEC0ED5}" dt="2026-03-18T09:21:03.273" v="49"/>
          <ac:spMkLst>
            <pc:docMk/>
            <pc:sldMk cId="2854623650" sldId="309"/>
            <ac:spMk id="48" creationId="{6AF4980B-3DDA-D4DA-FEAE-06D5AE806E69}"/>
          </ac:spMkLst>
        </pc:spChg>
        <pc:spChg chg="mod">
          <ac:chgData name="Puigmitja, Miguel" userId="1e9466eb-a267-4709-a41d-a4dff93dc4ad" providerId="ADAL" clId="{434A10E0-81B3-488A-A380-53FCEFEC0ED5}" dt="2026-03-18T09:21:03.273" v="49"/>
          <ac:spMkLst>
            <pc:docMk/>
            <pc:sldMk cId="2854623650" sldId="309"/>
            <ac:spMk id="49" creationId="{C455AF2B-E0FB-5E49-B614-1C1CDE68B4B7}"/>
          </ac:spMkLst>
        </pc:spChg>
        <pc:grpChg chg="mod">
          <ac:chgData name="Puigmitja, Miguel" userId="1e9466eb-a267-4709-a41d-a4dff93dc4ad" providerId="ADAL" clId="{434A10E0-81B3-488A-A380-53FCEFEC0ED5}" dt="2026-03-18T09:20:45.643" v="48"/>
          <ac:grpSpMkLst>
            <pc:docMk/>
            <pc:sldMk cId="2854623650" sldId="309"/>
            <ac:grpSpMk id="50" creationId="{78322AD2-6A1A-4B5C-E05C-1760259368CF}"/>
          </ac:grpSpMkLst>
        </pc:grpChg>
        <pc:grpChg chg="mod">
          <ac:chgData name="Puigmitja, Miguel" userId="1e9466eb-a267-4709-a41d-a4dff93dc4ad" providerId="ADAL" clId="{434A10E0-81B3-488A-A380-53FCEFEC0ED5}" dt="2026-03-18T09:21:03.273" v="49"/>
          <ac:grpSpMkLst>
            <pc:docMk/>
            <pc:sldMk cId="2854623650" sldId="309"/>
            <ac:grpSpMk id="57" creationId="{B1F7615B-30D3-AB76-4A18-29069A32679F}"/>
          </ac:grpSpMkLst>
        </pc:grpChg>
      </pc:sldChg>
      <pc:sldChg chg="modSp">
        <pc:chgData name="Puigmitja, Miguel" userId="1e9466eb-a267-4709-a41d-a4dff93dc4ad" providerId="ADAL" clId="{434A10E0-81B3-488A-A380-53FCEFEC0ED5}" dt="2026-03-18T09:26:32.548" v="110"/>
        <pc:sldMkLst>
          <pc:docMk/>
          <pc:sldMk cId="899061899" sldId="310"/>
        </pc:sldMkLst>
        <pc:spChg chg="mod">
          <ac:chgData name="Puigmitja, Miguel" userId="1e9466eb-a267-4709-a41d-a4dff93dc4ad" providerId="ADAL" clId="{434A10E0-81B3-488A-A380-53FCEFEC0ED5}" dt="2026-03-18T09:26:32.548" v="110"/>
          <ac:spMkLst>
            <pc:docMk/>
            <pc:sldMk cId="899061899" sldId="310"/>
            <ac:spMk id="13" creationId="{9BC6C627-E205-CAD9-518B-FF121E103FB9}"/>
          </ac:spMkLst>
        </pc:spChg>
        <pc:spChg chg="mod">
          <ac:chgData name="Puigmitja, Miguel" userId="1e9466eb-a267-4709-a41d-a4dff93dc4ad" providerId="ADAL" clId="{434A10E0-81B3-488A-A380-53FCEFEC0ED5}" dt="2026-03-18T09:25:44.384" v="107" actId="20577"/>
          <ac:spMkLst>
            <pc:docMk/>
            <pc:sldMk cId="899061899" sldId="310"/>
            <ac:spMk id="15" creationId="{0E9B4249-508F-18A3-6D2D-82C77E1E6462}"/>
          </ac:spMkLst>
        </pc:spChg>
        <pc:spChg chg="mod">
          <ac:chgData name="Puigmitja, Miguel" userId="1e9466eb-a267-4709-a41d-a4dff93dc4ad" providerId="ADAL" clId="{434A10E0-81B3-488A-A380-53FCEFEC0ED5}" dt="2026-03-18T09:26:01.527" v="109"/>
          <ac:spMkLst>
            <pc:docMk/>
            <pc:sldMk cId="899061899" sldId="310"/>
            <ac:spMk id="33" creationId="{6466362B-6B30-EBC6-A075-7AB3EE4BF576}"/>
          </ac:spMkLst>
        </pc:spChg>
        <pc:cxnChg chg="mod">
          <ac:chgData name="Puigmitja, Miguel" userId="1e9466eb-a267-4709-a41d-a4dff93dc4ad" providerId="ADAL" clId="{434A10E0-81B3-488A-A380-53FCEFEC0ED5}" dt="2026-03-18T09:26:01.527" v="109"/>
          <ac:cxnSpMkLst>
            <pc:docMk/>
            <pc:sldMk cId="899061899" sldId="310"/>
            <ac:cxnSpMk id="24" creationId="{AD16E589-C44A-2102-70D8-B148E4B6C216}"/>
          </ac:cxnSpMkLst>
        </pc:cxnChg>
        <pc:cxnChg chg="mod">
          <ac:chgData name="Puigmitja, Miguel" userId="1e9466eb-a267-4709-a41d-a4dff93dc4ad" providerId="ADAL" clId="{434A10E0-81B3-488A-A380-53FCEFEC0ED5}" dt="2026-03-18T09:25:44.384" v="107" actId="20577"/>
          <ac:cxnSpMkLst>
            <pc:docMk/>
            <pc:sldMk cId="899061899" sldId="310"/>
            <ac:cxnSpMk id="26" creationId="{2EF8BFB5-8AF8-C8D5-8FDC-2E2801175C64}"/>
          </ac:cxnSpMkLst>
        </pc:cxnChg>
        <pc:cxnChg chg="mod">
          <ac:chgData name="Puigmitja, Miguel" userId="1e9466eb-a267-4709-a41d-a4dff93dc4ad" providerId="ADAL" clId="{434A10E0-81B3-488A-A380-53FCEFEC0ED5}" dt="2026-03-18T09:26:32.548" v="110"/>
          <ac:cxnSpMkLst>
            <pc:docMk/>
            <pc:sldMk cId="899061899" sldId="310"/>
            <ac:cxnSpMk id="27" creationId="{EA6678ED-CE8D-A8F1-3616-2A8499B43834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9B7B7-4CC1-0047-9AB1-6D119C8AAE29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9D70106D-3ABA-7E4A-98B9-64A4DCEBD89D}">
      <dgm:prSet phldrT="[Texto]"/>
      <dgm:spPr>
        <a:solidFill>
          <a:srgbClr val="FF0000"/>
        </a:solidFill>
      </dgm:spPr>
      <dgm:t>
        <a:bodyPr/>
        <a:lstStyle/>
        <a:p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Mendebaldeko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filosofia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Grezian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sortua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(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K.a.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VI.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mendea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  <a:endParaRPr lang="es-ES" dirty="0">
            <a:latin typeface="+mj-lt"/>
          </a:endParaRPr>
        </a:p>
      </dgm:t>
    </dgm:pt>
    <dgm:pt modelId="{2A62C98A-D53E-BA49-98D6-7DB19C01A5C6}" type="parTrans" cxnId="{B3EBC9E8-2CD9-D447-9B59-0CE6B96E8884}">
      <dgm:prSet/>
      <dgm:spPr/>
      <dgm:t>
        <a:bodyPr/>
        <a:lstStyle/>
        <a:p>
          <a:endParaRPr lang="es-ES"/>
        </a:p>
      </dgm:t>
    </dgm:pt>
    <dgm:pt modelId="{DAF5C695-A440-354A-A10B-59452FF7104F}" type="sibTrans" cxnId="{B3EBC9E8-2CD9-D447-9B59-0CE6B96E8884}">
      <dgm:prSet/>
      <dgm:spPr/>
      <dgm:t>
        <a:bodyPr/>
        <a:lstStyle/>
        <a:p>
          <a:endParaRPr lang="es-ES"/>
        </a:p>
      </dgm:t>
    </dgm:pt>
    <dgm:pt modelId="{750BCD00-1D88-0342-8FAC-544DACDB5566}">
      <dgm:prSet phldrT="[Texto]"/>
      <dgm:spPr>
        <a:solidFill>
          <a:srgbClr val="FF0000"/>
        </a:solidFill>
      </dgm:spPr>
      <dgm:t>
        <a:bodyPr/>
        <a:lstStyle/>
        <a:p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Miletoko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Tales: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Unibertsoaren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azalpen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arrazionala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eskaintzen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duen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lehen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filosofoa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es-ES" dirty="0">
            <a:latin typeface="+mj-lt"/>
          </a:endParaRPr>
        </a:p>
      </dgm:t>
    </dgm:pt>
    <dgm:pt modelId="{EC2EEFF2-1EE8-DE48-AB2C-B8C7254446E6}" type="parTrans" cxnId="{CA524B6F-1AC9-F646-AC5A-63546BF1E0A1}">
      <dgm:prSet/>
      <dgm:spPr/>
      <dgm:t>
        <a:bodyPr/>
        <a:lstStyle/>
        <a:p>
          <a:endParaRPr lang="es-ES"/>
        </a:p>
      </dgm:t>
    </dgm:pt>
    <dgm:pt modelId="{C65A03D3-0A1D-EF43-910E-569199FB49A2}" type="sibTrans" cxnId="{CA524B6F-1AC9-F646-AC5A-63546BF1E0A1}">
      <dgm:prSet/>
      <dgm:spPr/>
      <dgm:t>
        <a:bodyPr/>
        <a:lstStyle/>
        <a:p>
          <a:endParaRPr lang="es-ES"/>
        </a:p>
      </dgm:t>
    </dgm:pt>
    <dgm:pt modelId="{93E2B3A0-B663-9E41-9547-75DF55786B3C}">
      <dgm:prSet phldrT="[Texto]"/>
      <dgm:spPr>
        <a:solidFill>
          <a:srgbClr val="FF0000"/>
        </a:solidFill>
      </dgm:spPr>
      <dgm:t>
        <a:bodyPr/>
        <a:lstStyle/>
        <a:p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Ekialdeko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filosofia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  <a:r>
            <a:rPr lang="en-US" b="1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Orígenes</a:t>
          </a:r>
          <a:r>
            <a:rPr lang="en-US" b="1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en China (1200 a. C. - I Ching) eta India (1000 a. C. - Upanishads).</a:t>
          </a:r>
          <a:endParaRPr lang="es-ES" dirty="0">
            <a:latin typeface="+mj-lt"/>
          </a:endParaRPr>
        </a:p>
      </dgm:t>
    </dgm:pt>
    <dgm:pt modelId="{130DED1F-B6EE-0F4F-AB6A-2D110F2A2D91}" type="parTrans" cxnId="{3FF74AF9-F789-CE42-8AA9-4619C1CDF5F9}">
      <dgm:prSet/>
      <dgm:spPr/>
      <dgm:t>
        <a:bodyPr/>
        <a:lstStyle/>
        <a:p>
          <a:endParaRPr lang="es-ES"/>
        </a:p>
      </dgm:t>
    </dgm:pt>
    <dgm:pt modelId="{A3A62D9E-1C76-D040-B9A7-FB96F1425C20}" type="sibTrans" cxnId="{3FF74AF9-F789-CE42-8AA9-4619C1CDF5F9}">
      <dgm:prSet/>
      <dgm:spPr/>
      <dgm:t>
        <a:bodyPr/>
        <a:lstStyle/>
        <a:p>
          <a:endParaRPr lang="es-ES"/>
        </a:p>
      </dgm:t>
    </dgm:pt>
    <dgm:pt modelId="{87A6B98C-6C14-5042-A802-78F122CAD706}" type="pres">
      <dgm:prSet presAssocID="{79F9B7B7-4CC1-0047-9AB1-6D119C8AAE29}" presName="Name0" presStyleCnt="0">
        <dgm:presLayoutVars>
          <dgm:dir/>
          <dgm:resizeHandles val="exact"/>
        </dgm:presLayoutVars>
      </dgm:prSet>
      <dgm:spPr/>
    </dgm:pt>
    <dgm:pt modelId="{027BEC80-777A-634B-8E7E-36C33BE89E28}" type="pres">
      <dgm:prSet presAssocID="{9D70106D-3ABA-7E4A-98B9-64A4DCEBD89D}" presName="parTxOnly" presStyleLbl="node1" presStyleIdx="0" presStyleCnt="3">
        <dgm:presLayoutVars>
          <dgm:bulletEnabled val="1"/>
        </dgm:presLayoutVars>
      </dgm:prSet>
      <dgm:spPr/>
    </dgm:pt>
    <dgm:pt modelId="{0EBFF7A3-AE6F-2347-8E6E-8F2B7FB9E8C5}" type="pres">
      <dgm:prSet presAssocID="{DAF5C695-A440-354A-A10B-59452FF7104F}" presName="parSpace" presStyleCnt="0"/>
      <dgm:spPr/>
    </dgm:pt>
    <dgm:pt modelId="{C8CFC5A7-1D1C-6843-8AB6-C82033AF6086}" type="pres">
      <dgm:prSet presAssocID="{750BCD00-1D88-0342-8FAC-544DACDB5566}" presName="parTxOnly" presStyleLbl="node1" presStyleIdx="1" presStyleCnt="3">
        <dgm:presLayoutVars>
          <dgm:bulletEnabled val="1"/>
        </dgm:presLayoutVars>
      </dgm:prSet>
      <dgm:spPr/>
    </dgm:pt>
    <dgm:pt modelId="{0E11127C-C4DE-6742-A826-979B26C4B58C}" type="pres">
      <dgm:prSet presAssocID="{C65A03D3-0A1D-EF43-910E-569199FB49A2}" presName="parSpace" presStyleCnt="0"/>
      <dgm:spPr/>
    </dgm:pt>
    <dgm:pt modelId="{61A89546-6FC0-6545-B813-9FD5FB003829}" type="pres">
      <dgm:prSet presAssocID="{93E2B3A0-B663-9E41-9547-75DF55786B3C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1204514-AEEF-0D4B-B687-693F13D2F760}" type="presOf" srcId="{9D70106D-3ABA-7E4A-98B9-64A4DCEBD89D}" destId="{027BEC80-777A-634B-8E7E-36C33BE89E28}" srcOrd="0" destOrd="0" presId="urn:microsoft.com/office/officeart/2005/8/layout/hChevron3"/>
    <dgm:cxn modelId="{CA524B6F-1AC9-F646-AC5A-63546BF1E0A1}" srcId="{79F9B7B7-4CC1-0047-9AB1-6D119C8AAE29}" destId="{750BCD00-1D88-0342-8FAC-544DACDB5566}" srcOrd="1" destOrd="0" parTransId="{EC2EEFF2-1EE8-DE48-AB2C-B8C7254446E6}" sibTransId="{C65A03D3-0A1D-EF43-910E-569199FB49A2}"/>
    <dgm:cxn modelId="{A259EB83-705D-B844-B1F5-10ECBFB6E687}" type="presOf" srcId="{93E2B3A0-B663-9E41-9547-75DF55786B3C}" destId="{61A89546-6FC0-6545-B813-9FD5FB003829}" srcOrd="0" destOrd="0" presId="urn:microsoft.com/office/officeart/2005/8/layout/hChevron3"/>
    <dgm:cxn modelId="{648FA6D7-E8DC-9B4D-BFC6-B659882025CC}" type="presOf" srcId="{750BCD00-1D88-0342-8FAC-544DACDB5566}" destId="{C8CFC5A7-1D1C-6843-8AB6-C82033AF6086}" srcOrd="0" destOrd="0" presId="urn:microsoft.com/office/officeart/2005/8/layout/hChevron3"/>
    <dgm:cxn modelId="{6D061AE8-CC1E-5545-A250-93C0BDD5FB1C}" type="presOf" srcId="{79F9B7B7-4CC1-0047-9AB1-6D119C8AAE29}" destId="{87A6B98C-6C14-5042-A802-78F122CAD706}" srcOrd="0" destOrd="0" presId="urn:microsoft.com/office/officeart/2005/8/layout/hChevron3"/>
    <dgm:cxn modelId="{B3EBC9E8-2CD9-D447-9B59-0CE6B96E8884}" srcId="{79F9B7B7-4CC1-0047-9AB1-6D119C8AAE29}" destId="{9D70106D-3ABA-7E4A-98B9-64A4DCEBD89D}" srcOrd="0" destOrd="0" parTransId="{2A62C98A-D53E-BA49-98D6-7DB19C01A5C6}" sibTransId="{DAF5C695-A440-354A-A10B-59452FF7104F}"/>
    <dgm:cxn modelId="{3FF74AF9-F789-CE42-8AA9-4619C1CDF5F9}" srcId="{79F9B7B7-4CC1-0047-9AB1-6D119C8AAE29}" destId="{93E2B3A0-B663-9E41-9547-75DF55786B3C}" srcOrd="2" destOrd="0" parTransId="{130DED1F-B6EE-0F4F-AB6A-2D110F2A2D91}" sibTransId="{A3A62D9E-1C76-D040-B9A7-FB96F1425C20}"/>
    <dgm:cxn modelId="{EFCBDC6D-220F-E54D-93EB-8DA86BB16573}" type="presParOf" srcId="{87A6B98C-6C14-5042-A802-78F122CAD706}" destId="{027BEC80-777A-634B-8E7E-36C33BE89E28}" srcOrd="0" destOrd="0" presId="urn:microsoft.com/office/officeart/2005/8/layout/hChevron3"/>
    <dgm:cxn modelId="{C3281EC7-4F9D-3443-AC8D-CF1091D70F0E}" type="presParOf" srcId="{87A6B98C-6C14-5042-A802-78F122CAD706}" destId="{0EBFF7A3-AE6F-2347-8E6E-8F2B7FB9E8C5}" srcOrd="1" destOrd="0" presId="urn:microsoft.com/office/officeart/2005/8/layout/hChevron3"/>
    <dgm:cxn modelId="{D3CD1C71-BAD6-A944-B4B5-0D4DCBDDDB74}" type="presParOf" srcId="{87A6B98C-6C14-5042-A802-78F122CAD706}" destId="{C8CFC5A7-1D1C-6843-8AB6-C82033AF6086}" srcOrd="2" destOrd="0" presId="urn:microsoft.com/office/officeart/2005/8/layout/hChevron3"/>
    <dgm:cxn modelId="{388D3934-C39F-A843-ABD9-0C0FB65346C5}" type="presParOf" srcId="{87A6B98C-6C14-5042-A802-78F122CAD706}" destId="{0E11127C-C4DE-6742-A826-979B26C4B58C}" srcOrd="3" destOrd="0" presId="urn:microsoft.com/office/officeart/2005/8/layout/hChevron3"/>
    <dgm:cxn modelId="{E340167C-07CC-5148-A587-5D5F02BDD77B}" type="presParOf" srcId="{87A6B98C-6C14-5042-A802-78F122CAD706}" destId="{61A89546-6FC0-6545-B813-9FD5FB003829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BEC80-777A-634B-8E7E-36C33BE89E28}">
      <dsp:nvSpPr>
        <dsp:cNvPr id="0" name=""/>
        <dsp:cNvSpPr/>
      </dsp:nvSpPr>
      <dsp:spPr>
        <a:xfrm>
          <a:off x="3571" y="409893"/>
          <a:ext cx="3123406" cy="1249362"/>
        </a:xfrm>
        <a:prstGeom prst="homePlat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Mendebaldeko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filosofia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Grezian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sortua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(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K.a.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VI.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mendea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)</a:t>
          </a:r>
          <a:endParaRPr lang="es-ES" sz="1500" kern="1200" dirty="0">
            <a:latin typeface="+mj-lt"/>
          </a:endParaRPr>
        </a:p>
      </dsp:txBody>
      <dsp:txXfrm>
        <a:off x="3571" y="409893"/>
        <a:ext cx="2811066" cy="1249362"/>
      </dsp:txXfrm>
    </dsp:sp>
    <dsp:sp modelId="{C8CFC5A7-1D1C-6843-8AB6-C82033AF6086}">
      <dsp:nvSpPr>
        <dsp:cNvPr id="0" name=""/>
        <dsp:cNvSpPr/>
      </dsp:nvSpPr>
      <dsp:spPr>
        <a:xfrm>
          <a:off x="2502296" y="409893"/>
          <a:ext cx="3123406" cy="1249362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Miletoko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Tales: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Unibertsoaren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azalpen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arrazionala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eskaintzen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duen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lehen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filosofoa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.</a:t>
          </a:r>
          <a:endParaRPr lang="es-ES" sz="1500" kern="1200" dirty="0">
            <a:latin typeface="+mj-lt"/>
          </a:endParaRPr>
        </a:p>
      </dsp:txBody>
      <dsp:txXfrm>
        <a:off x="3126977" y="409893"/>
        <a:ext cx="1874044" cy="1249362"/>
      </dsp:txXfrm>
    </dsp:sp>
    <dsp:sp modelId="{61A89546-6FC0-6545-B813-9FD5FB003829}">
      <dsp:nvSpPr>
        <dsp:cNvPr id="0" name=""/>
        <dsp:cNvSpPr/>
      </dsp:nvSpPr>
      <dsp:spPr>
        <a:xfrm>
          <a:off x="5001021" y="409893"/>
          <a:ext cx="3123406" cy="1249362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Ekialdeko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filosofia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  <a:r>
            <a:rPr lang="en-US" sz="1500" b="1" kern="1200" dirty="0" err="1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Orígenes</a:t>
          </a:r>
          <a:r>
            <a:rPr lang="en-US" sz="1500" b="1" kern="12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rPr>
            <a:t> en China (1200 a. C. - I Ching) eta India (1000 a. C. - Upanishads).</a:t>
          </a:r>
          <a:endParaRPr lang="es-ES" sz="1500" kern="1200" dirty="0">
            <a:latin typeface="+mj-lt"/>
          </a:endParaRPr>
        </a:p>
      </dsp:txBody>
      <dsp:txXfrm>
        <a:off x="5625702" y="409893"/>
        <a:ext cx="1874044" cy="124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18/03/2026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Título presentación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presentación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" y="270025"/>
            <a:ext cx="12189631" cy="685800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036430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5" y="261058"/>
            <a:ext cx="121896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65342" y="439271"/>
            <a:ext cx="2079812" cy="6221505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08848" y="439271"/>
            <a:ext cx="8256494" cy="622150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78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0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svg"/><Relationship Id="rId5" Type="http://schemas.openxmlformats.org/officeDocument/2006/relationships/diagramData" Target="../diagrams/data1.xml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microsoft.com/office/2007/relationships/diagramDrawing" Target="../diagrams/drawing1.xml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svg"/><Relationship Id="rId20" Type="http://schemas.openxmlformats.org/officeDocument/2006/relationships/image" Target="../media/image44.svg"/><Relationship Id="rId1" Type="http://schemas.openxmlformats.org/officeDocument/2006/relationships/tags" Target="../tags/tag1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19" Type="http://schemas.openxmlformats.org/officeDocument/2006/relationships/image" Target="../media/image43.png"/><Relationship Id="rId4" Type="http://schemas.openxmlformats.org/officeDocument/2006/relationships/image" Target="../media/image14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13.png"/><Relationship Id="rId21" Type="http://schemas.openxmlformats.org/officeDocument/2006/relationships/image" Target="../media/image59.png"/><Relationship Id="rId7" Type="http://schemas.openxmlformats.org/officeDocument/2006/relationships/image" Target="../media/image47.png"/><Relationship Id="rId12" Type="http://schemas.openxmlformats.org/officeDocument/2006/relationships/image" Target="../media/image28.svg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tags" Target="../tags/tag19.xml"/><Relationship Id="rId6" Type="http://schemas.openxmlformats.org/officeDocument/2006/relationships/image" Target="../media/image46.svg"/><Relationship Id="rId11" Type="http://schemas.openxmlformats.org/officeDocument/2006/relationships/image" Target="../media/image27.pn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50.svg"/><Relationship Id="rId19" Type="http://schemas.openxmlformats.org/officeDocument/2006/relationships/image" Target="../media/image57.png"/><Relationship Id="rId4" Type="http://schemas.openxmlformats.org/officeDocument/2006/relationships/image" Target="../media/image14.svg"/><Relationship Id="rId9" Type="http://schemas.openxmlformats.org/officeDocument/2006/relationships/image" Target="../media/image49.png"/><Relationship Id="rId14" Type="http://schemas.openxmlformats.org/officeDocument/2006/relationships/image" Target="../media/image52.svg"/><Relationship Id="rId22" Type="http://schemas.openxmlformats.org/officeDocument/2006/relationships/image" Target="../media/image6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924"/>
            <a:ext cx="7561006" cy="1144513"/>
          </a:xfrm>
        </p:spPr>
        <p:txBody>
          <a:bodyPr/>
          <a:lstStyle/>
          <a:p>
            <a:pPr algn="l"/>
            <a:r>
              <a:rPr lang="es-ES" dirty="0" err="1"/>
              <a:t>Bizitzeko</a:t>
            </a:r>
            <a:r>
              <a:rPr lang="es-ES" dirty="0"/>
              <a:t> </a:t>
            </a:r>
            <a:r>
              <a:rPr lang="es-ES" dirty="0" err="1"/>
              <a:t>pentsatu</a:t>
            </a:r>
            <a:endParaRPr lang="en-U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2575748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1 </a:t>
            </a:r>
            <a:r>
              <a:rPr lang="en-US" sz="3000" dirty="0" err="1">
                <a:latin typeface="Proxima Nova Semibold" panose="02000506030000020004" pitchFamily="50" charset="0"/>
              </a:rPr>
              <a:t>Unitatea</a:t>
            </a:r>
            <a:endParaRPr lang="en-US" sz="3000" dirty="0">
              <a:latin typeface="Proxima Nova Semibold" panose="02000506030000020004" pitchFamily="50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0020E-093C-4EBC-5D18-AA09903F1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9056"/>
            <a:ext cx="6400801" cy="1655762"/>
          </a:xfrm>
        </p:spPr>
        <p:txBody>
          <a:bodyPr/>
          <a:lstStyle/>
          <a:p>
            <a:pPr algn="l"/>
            <a:r>
              <a:rPr lang="en-US" sz="3000" dirty="0">
                <a:latin typeface="Proxima Nova" panose="02000506030000020004" pitchFamily="2" charset="0"/>
              </a:rPr>
              <a:t>Filosofia </a:t>
            </a:r>
          </a:p>
          <a:p>
            <a:pPr algn="l"/>
            <a:r>
              <a:rPr lang="en-US" sz="3000" dirty="0" err="1">
                <a:latin typeface="Proxima Nova" panose="02000506030000020004" pitchFamily="2" charset="0"/>
              </a:rPr>
              <a:t>Batxilergoko</a:t>
            </a:r>
            <a:r>
              <a:rPr lang="en-US" sz="3000" dirty="0">
                <a:latin typeface="Proxima Nova" panose="02000506030000020004" pitchFamily="2" charset="0"/>
              </a:rPr>
              <a:t> 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AF417F-EF2C-CA15-7695-B1AFEEF8A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320" y="1413971"/>
            <a:ext cx="3366127" cy="4169056"/>
          </a:xfrm>
          <a:prstGeom prst="rect">
            <a:avLst/>
          </a:prstGeom>
          <a:effectLst>
            <a:softEdge rad="479696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8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FDD68FA-DF4D-C93D-CB69-545A21EAC37F}"/>
              </a:ext>
            </a:extLst>
          </p:cNvPr>
          <p:cNvGrpSpPr/>
          <p:nvPr/>
        </p:nvGrpSpPr>
        <p:grpSpPr>
          <a:xfrm>
            <a:off x="1854041" y="784226"/>
            <a:ext cx="8812083" cy="914400"/>
            <a:chOff x="1854041" y="784226"/>
            <a:chExt cx="8812083" cy="91440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38540588-9A0E-AE43-F2D8-5E1B7CD9E71E}"/>
                </a:ext>
              </a:extLst>
            </p:cNvPr>
            <p:cNvSpPr txBox="1"/>
            <p:nvPr/>
          </p:nvSpPr>
          <p:spPr>
            <a:xfrm>
              <a:off x="1854041" y="891119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 err="1"/>
                <a:t>Filosofia</a:t>
              </a:r>
              <a:r>
                <a:rPr lang="es-ES" sz="2400" b="1" dirty="0"/>
                <a:t> </a:t>
              </a:r>
              <a:r>
                <a:rPr lang="es-ES" sz="2400" b="1" dirty="0" err="1"/>
                <a:t>ikuspuntu</a:t>
              </a:r>
              <a:r>
                <a:rPr lang="es-ES" sz="2400" b="1" dirty="0"/>
                <a:t> </a:t>
              </a:r>
              <a:r>
                <a:rPr lang="es-ES" sz="2400" b="1" dirty="0" err="1"/>
                <a:t>sozial</a:t>
              </a:r>
              <a:r>
                <a:rPr lang="es-ES" sz="2400" b="1" dirty="0"/>
                <a:t> </a:t>
              </a:r>
              <a:r>
                <a:rPr lang="es-ES" sz="2400" b="1" dirty="0" err="1"/>
                <a:t>batetik</a:t>
              </a:r>
              <a:endParaRPr lang="es-ES" sz="2400" b="1" dirty="0"/>
            </a:p>
          </p:txBody>
        </p:sp>
        <p:pic>
          <p:nvPicPr>
            <p:cNvPr id="4" name="Gráfico 3" descr="Bombilla y lápiz contorno">
              <a:extLst>
                <a:ext uri="{FF2B5EF4-FFF2-40B4-BE49-F238E27FC236}">
                  <a16:creationId xmlns:a16="http://schemas.microsoft.com/office/drawing/2014/main" id="{1208DCA5-D5B9-B26C-E93A-476D3441E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E6570599-317B-813C-34F3-6F5B29665809}"/>
              </a:ext>
            </a:extLst>
          </p:cNvPr>
          <p:cNvSpPr txBox="1"/>
          <p:nvPr/>
        </p:nvSpPr>
        <p:spPr>
          <a:xfrm>
            <a:off x="9612575" y="1964254"/>
            <a:ext cx="20242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Etnozentrismoa</a:t>
            </a:r>
            <a:endParaRPr lang="es-ES" sz="2000" dirty="0"/>
          </a:p>
          <a:p>
            <a:endParaRPr lang="es-ES" dirty="0"/>
          </a:p>
          <a:p>
            <a:r>
              <a:rPr lang="es-ES" dirty="0" err="1"/>
              <a:t>Bera</a:t>
            </a:r>
            <a:r>
              <a:rPr lang="es-ES" dirty="0"/>
              <a:t> </a:t>
            </a:r>
            <a:r>
              <a:rPr lang="es-ES" dirty="0" err="1">
                <a:solidFill>
                  <a:schemeClr val="bg1"/>
                </a:solidFill>
              </a:rPr>
              <a:t>etnozentrismoa</a:t>
            </a:r>
            <a:r>
              <a:rPr lang="es-ES" dirty="0"/>
              <a:t> </a:t>
            </a:r>
            <a:r>
              <a:rPr lang="es-ES" dirty="0" err="1"/>
              <a:t>kultura</a:t>
            </a:r>
            <a:r>
              <a:rPr lang="es-ES" dirty="0"/>
              <a:t> </a:t>
            </a:r>
            <a:r>
              <a:rPr lang="es-ES" dirty="0" err="1"/>
              <a:t>bera</a:t>
            </a:r>
            <a:r>
              <a:rPr lang="es-ES" dirty="0"/>
              <a:t> </a:t>
            </a:r>
            <a:r>
              <a:rPr lang="es-ES" dirty="0" err="1"/>
              <a:t>erreferentzia-gune</a:t>
            </a:r>
            <a:r>
              <a:rPr lang="es-ES" dirty="0"/>
              <a:t> </a:t>
            </a:r>
            <a:r>
              <a:rPr lang="es-ES" dirty="0" err="1"/>
              <a:t>gisa</a:t>
            </a:r>
            <a:r>
              <a:rPr lang="es-ES" dirty="0"/>
              <a:t> </a:t>
            </a:r>
            <a:r>
              <a:rPr lang="es-ES" dirty="0" err="1"/>
              <a:t>hartzeko</a:t>
            </a:r>
            <a:r>
              <a:rPr lang="es-ES" dirty="0"/>
              <a:t> </a:t>
            </a:r>
            <a:r>
              <a:rPr lang="es-ES" dirty="0" err="1"/>
              <a:t>joera</a:t>
            </a:r>
            <a:r>
              <a:rPr lang="es-ES" dirty="0"/>
              <a:t> da, </a:t>
            </a:r>
            <a:r>
              <a:rPr lang="es-ES" dirty="0" err="1"/>
              <a:t>beste</a:t>
            </a:r>
            <a:r>
              <a:rPr lang="es-ES" dirty="0"/>
              <a:t> </a:t>
            </a:r>
            <a:r>
              <a:rPr lang="es-ES" dirty="0" err="1"/>
              <a:t>batzuk</a:t>
            </a:r>
            <a:r>
              <a:rPr lang="es-ES" dirty="0"/>
              <a:t> </a:t>
            </a:r>
            <a:r>
              <a:rPr lang="es-ES" dirty="0" err="1"/>
              <a:t>baztertuz</a:t>
            </a:r>
            <a:r>
              <a:rPr lang="es-ES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4FE32-2B94-BD84-6234-07984A887686}"/>
              </a:ext>
            </a:extLst>
          </p:cNvPr>
          <p:cNvSpPr txBox="1"/>
          <p:nvPr/>
        </p:nvSpPr>
        <p:spPr>
          <a:xfrm>
            <a:off x="503572" y="2009872"/>
            <a:ext cx="4234297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William G.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Sumnerrek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(1906)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arrazakeria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xenofobia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determinismo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genetikoa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ondoriotzat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hartzen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dituen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inperialism-aren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justifikazio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gisa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salatu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zuen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1000"/>
              </a:spcAft>
            </a:pP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Greziako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filosofiaren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jatorri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esklusiboa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nagusitzat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hartzea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Oposizioa</a:t>
            </a:r>
            <a:r>
              <a:rPr lang="en-US" sz="1600" b="1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Erlatibismo</a:t>
            </a:r>
            <a:r>
              <a:rPr lang="en-US" sz="1600" b="1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kulturala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Franz Boas, Margaret Mead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balio-judiziorik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gabeko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kultura-fenomenoak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ulertzea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bilatzen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du.</a:t>
            </a:r>
          </a:p>
          <a:p>
            <a:pPr marL="342900" lvl="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Multikulturalismoa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Kultura-mota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guztien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balioa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aitortzea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errespetua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eta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tolerantzia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sustatuz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Enrique Dussel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DD0FC1-5623-35BF-41B3-078E4080263B}"/>
              </a:ext>
            </a:extLst>
          </p:cNvPr>
          <p:cNvSpPr/>
          <p:nvPr/>
        </p:nvSpPr>
        <p:spPr>
          <a:xfrm>
            <a:off x="403257" y="1594886"/>
            <a:ext cx="4439676" cy="5009113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ADF37451-10BE-7DE9-898D-207272564862}"/>
              </a:ext>
            </a:extLst>
          </p:cNvPr>
          <p:cNvSpPr txBox="1"/>
          <p:nvPr/>
        </p:nvSpPr>
        <p:spPr>
          <a:xfrm>
            <a:off x="1303867" y="1352783"/>
            <a:ext cx="2441299" cy="4114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350" lvl="1" algn="ctr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Etnozentrismoa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618BF39-7DBF-7BB4-BDC6-983C7DFE64E6}"/>
              </a:ext>
            </a:extLst>
          </p:cNvPr>
          <p:cNvSpPr/>
          <p:nvPr/>
        </p:nvSpPr>
        <p:spPr>
          <a:xfrm>
            <a:off x="4955384" y="1586204"/>
            <a:ext cx="4439676" cy="5009113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extBox 34">
            <a:extLst>
              <a:ext uri="{FF2B5EF4-FFF2-40B4-BE49-F238E27FC236}">
                <a16:creationId xmlns:a16="http://schemas.microsoft.com/office/drawing/2014/main" id="{174A0AE7-363A-4C70-0193-2BE09FB3D4E8}"/>
              </a:ext>
            </a:extLst>
          </p:cNvPr>
          <p:cNvSpPr txBox="1"/>
          <p:nvPr/>
        </p:nvSpPr>
        <p:spPr>
          <a:xfrm>
            <a:off x="5372329" y="1394831"/>
            <a:ext cx="343333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350" lvl="1" algn="ctr">
              <a:spcAft>
                <a:spcPts val="100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Emakume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izateko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baldintza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0F1BDD7-B1FB-3B8A-ACBC-C34C55017440}"/>
              </a:ext>
            </a:extLst>
          </p:cNvPr>
          <p:cNvSpPr txBox="1"/>
          <p:nvPr/>
        </p:nvSpPr>
        <p:spPr>
          <a:xfrm>
            <a:off x="5058073" y="1725618"/>
            <a:ext cx="4234297" cy="1944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Ahaztu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Androzentrikoa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Filosofiaren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historiak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emakume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garrantzitsuak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baztertu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ditu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kultura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androzentriko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matxista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baten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ondorioz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1000"/>
              </a:spcAft>
            </a:pP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Misoginiaren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jatorria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Sistema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patriarkala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lanaren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banaketa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sexuala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Neolitoa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monoteismoa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filosofia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sexista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aristotelikoa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áfico 13" descr="Templo griego con relleno sólido">
            <a:extLst>
              <a:ext uri="{FF2B5EF4-FFF2-40B4-BE49-F238E27FC236}">
                <a16:creationId xmlns:a16="http://schemas.microsoft.com/office/drawing/2014/main" id="{48B20653-BB9C-99AA-76C4-B9C1E9132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61438" y="5897835"/>
            <a:ext cx="914400" cy="91440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CF3B8BCD-E896-B760-3E62-E955F6F34AE5}"/>
              </a:ext>
            </a:extLst>
          </p:cNvPr>
          <p:cNvGrpSpPr/>
          <p:nvPr/>
        </p:nvGrpSpPr>
        <p:grpSpPr>
          <a:xfrm>
            <a:off x="8781255" y="1306999"/>
            <a:ext cx="914400" cy="914400"/>
            <a:chOff x="7196666" y="-1372350"/>
            <a:chExt cx="914400" cy="91440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EFC932A-C8E1-1ACE-D97F-ADA05FD348AF}"/>
                </a:ext>
              </a:extLst>
            </p:cNvPr>
            <p:cNvSpPr/>
            <p:nvPr/>
          </p:nvSpPr>
          <p:spPr>
            <a:xfrm>
              <a:off x="7366000" y="-1299023"/>
              <a:ext cx="541867" cy="5418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Gráfico 15" descr="Femenino con relleno sólido">
              <a:extLst>
                <a:ext uri="{FF2B5EF4-FFF2-40B4-BE49-F238E27FC236}">
                  <a16:creationId xmlns:a16="http://schemas.microsoft.com/office/drawing/2014/main" id="{6701C7B5-AE5A-1B5D-9D39-8704105BC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96666" y="-1372350"/>
              <a:ext cx="914400" cy="914400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C2B8393-2EA7-1240-146A-2F42A9743BD3}"/>
              </a:ext>
            </a:extLst>
          </p:cNvPr>
          <p:cNvSpPr txBox="1"/>
          <p:nvPr/>
        </p:nvSpPr>
        <p:spPr>
          <a:xfrm>
            <a:off x="4979771" y="3626895"/>
            <a:ext cx="44152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Feminismoaren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olatuak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Lehen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Olatua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(s. XVIII-XIX</a:t>
            </a: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Eskubide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zibilak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matrimonialak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seme-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alabak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lana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hezkuntza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Ej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Olympe de Gouges, Mary Wollstonecraft.</a:t>
            </a:r>
          </a:p>
          <a:p>
            <a:pPr lvl="0"/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Bigarren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Olatua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(s. XIX-XX</a:t>
            </a: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Sufragio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unibertsala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goi-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mailako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hezkuntza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soldata-berdintasuna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Ej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Clara Campoamor, Simone de Beauvoir.</a:t>
            </a:r>
          </a:p>
          <a:p>
            <a:pPr lvl="0"/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Hirugarren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Olatua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(XX-XXI.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mendea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):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Eskubide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sozialak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patriarkatuaren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azterketa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erakundeetan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esku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hartzea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Ej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Betty Friedan, Amelia Valcárcel.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6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AC1FC-C521-7698-AC1A-3DB3BBCAF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F2E395-8A98-4E6C-054C-74EF14839EF8}"/>
              </a:ext>
            </a:extLst>
          </p:cNvPr>
          <p:cNvGrpSpPr/>
          <p:nvPr/>
        </p:nvGrpSpPr>
        <p:grpSpPr>
          <a:xfrm>
            <a:off x="1854041" y="784226"/>
            <a:ext cx="8812083" cy="914400"/>
            <a:chOff x="1854041" y="784226"/>
            <a:chExt cx="8812083" cy="91440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AC35C9DF-2093-14B3-1A64-6C828537EE2D}"/>
                </a:ext>
              </a:extLst>
            </p:cNvPr>
            <p:cNvSpPr txBox="1"/>
            <p:nvPr/>
          </p:nvSpPr>
          <p:spPr>
            <a:xfrm>
              <a:off x="1854041" y="891119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 err="1"/>
                <a:t>Filosofiaren</a:t>
              </a:r>
              <a:r>
                <a:rPr lang="es-ES" sz="2400" b="1" dirty="0"/>
                <a:t> historia </a:t>
              </a:r>
              <a:r>
                <a:rPr lang="es-ES" sz="2400" b="1" dirty="0" err="1"/>
                <a:t>laburra</a:t>
              </a:r>
              <a:endParaRPr lang="es-ES" sz="2400" b="1" dirty="0"/>
            </a:p>
          </p:txBody>
        </p:sp>
        <p:pic>
          <p:nvPicPr>
            <p:cNvPr id="4" name="Gráfico 3" descr="Bombilla y lápiz contorno">
              <a:extLst>
                <a:ext uri="{FF2B5EF4-FFF2-40B4-BE49-F238E27FC236}">
                  <a16:creationId xmlns:a16="http://schemas.microsoft.com/office/drawing/2014/main" id="{BCA15957-446C-11D2-A3FE-2133550B4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D5923A3-F407-2BC2-9E66-174210784954}"/>
              </a:ext>
            </a:extLst>
          </p:cNvPr>
          <p:cNvSpPr txBox="1"/>
          <p:nvPr/>
        </p:nvSpPr>
        <p:spPr>
          <a:xfrm>
            <a:off x="9612575" y="1964254"/>
            <a:ext cx="2024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Filosofiaren</a:t>
            </a:r>
            <a:r>
              <a:rPr lang="es-ES" dirty="0"/>
              <a:t> historia </a:t>
            </a:r>
            <a:r>
              <a:rPr lang="es-ES" dirty="0" err="1"/>
              <a:t>giza</a:t>
            </a:r>
            <a:r>
              <a:rPr lang="es-ES" dirty="0"/>
              <a:t> </a:t>
            </a:r>
            <a:r>
              <a:rPr lang="es-ES" dirty="0" err="1"/>
              <a:t>bizitzaren</a:t>
            </a:r>
            <a:r>
              <a:rPr lang="es-ES" dirty="0"/>
              <a:t> historiaren eta </a:t>
            </a:r>
            <a:r>
              <a:rPr lang="es-ES" dirty="0" err="1"/>
              <a:t>pentsamoldearen</a:t>
            </a:r>
            <a:r>
              <a:rPr lang="es-ES" dirty="0"/>
              <a:t> isla da
</a:t>
            </a:r>
            <a:r>
              <a:rPr lang="es-ES" dirty="0" err="1"/>
              <a:t>gizabanakoarena</a:t>
            </a:r>
            <a:r>
              <a:rPr lang="es-ES" dirty="0"/>
              <a:t> </a:t>
            </a:r>
            <a:r>
              <a:rPr lang="es-ES" dirty="0" err="1"/>
              <a:t>denboran</a:t>
            </a:r>
            <a:r>
              <a:rPr lang="es-ES" dirty="0"/>
              <a:t> </a:t>
            </a:r>
            <a:r>
              <a:rPr lang="es-ES" dirty="0" err="1"/>
              <a:t>zehar</a:t>
            </a:r>
            <a:r>
              <a:rPr lang="es-ES" dirty="0"/>
              <a:t>.</a:t>
            </a:r>
          </a:p>
        </p:txBody>
      </p:sp>
      <p:sp>
        <p:nvSpPr>
          <p:cNvPr id="6" name="Rectángulo 4">
            <a:extLst>
              <a:ext uri="{FF2B5EF4-FFF2-40B4-BE49-F238E27FC236}">
                <a16:creationId xmlns:a16="http://schemas.microsoft.com/office/drawing/2014/main" id="{F2122BEA-283F-9729-2B96-93699B0716D9}"/>
              </a:ext>
            </a:extLst>
          </p:cNvPr>
          <p:cNvSpPr/>
          <p:nvPr/>
        </p:nvSpPr>
        <p:spPr>
          <a:xfrm>
            <a:off x="707713" y="3868656"/>
            <a:ext cx="8458619" cy="426266"/>
          </a:xfrm>
          <a:custGeom>
            <a:avLst/>
            <a:gdLst>
              <a:gd name="csX0" fmla="*/ 272 w 8458619"/>
              <a:gd name="csY0" fmla="*/ 29318 h 426266"/>
              <a:gd name="csX1" fmla="*/ 353015 w 8458619"/>
              <a:gd name="csY1" fmla="*/ 23171 h 426266"/>
              <a:gd name="csX2" fmla="*/ 720155 w 8458619"/>
              <a:gd name="csY2" fmla="*/ 16773 h 426266"/>
              <a:gd name="csX3" fmla="*/ 1394581 w 8458619"/>
              <a:gd name="csY3" fmla="*/ 14432 h 426266"/>
              <a:gd name="csX4" fmla="*/ 1972660 w 8458619"/>
              <a:gd name="csY4" fmla="*/ 12425 h 426266"/>
              <a:gd name="csX5" fmla="*/ 2518624 w 8458619"/>
              <a:gd name="csY5" fmla="*/ 10529 h 426266"/>
              <a:gd name="csX6" fmla="*/ 3064587 w 8458619"/>
              <a:gd name="csY6" fmla="*/ 8633 h 426266"/>
              <a:gd name="csX7" fmla="*/ 3931706 w 8458619"/>
              <a:gd name="csY7" fmla="*/ 5623 h 426266"/>
              <a:gd name="csX8" fmla="*/ 4442230 w 8458619"/>
              <a:gd name="csY8" fmla="*/ 8297 h 426266"/>
              <a:gd name="csX9" fmla="*/ 5178937 w 8458619"/>
              <a:gd name="csY9" fmla="*/ 12156 h 426266"/>
              <a:gd name="csX10" fmla="*/ 5825170 w 8458619"/>
              <a:gd name="csY10" fmla="*/ 15541 h 426266"/>
              <a:gd name="csX11" fmla="*/ 6335694 w 8458619"/>
              <a:gd name="csY11" fmla="*/ 18215 h 426266"/>
              <a:gd name="csX12" fmla="*/ 6981928 w 8458619"/>
              <a:gd name="csY12" fmla="*/ 21600 h 426266"/>
              <a:gd name="csX13" fmla="*/ 7718634 w 8458619"/>
              <a:gd name="csY13" fmla="*/ 25459 h 426266"/>
              <a:gd name="csX14" fmla="*/ 8455340 w 8458619"/>
              <a:gd name="csY14" fmla="*/ 29318 h 426266"/>
              <a:gd name="csX15" fmla="*/ 8455340 w 8458619"/>
              <a:gd name="csY15" fmla="*/ 386272 h 426266"/>
              <a:gd name="csX16" fmla="*/ 7931311 w 8458619"/>
              <a:gd name="csY16" fmla="*/ 389307 h 426266"/>
              <a:gd name="csX17" fmla="*/ 7131478 w 8458619"/>
              <a:gd name="csY17" fmla="*/ 393939 h 426266"/>
              <a:gd name="csX18" fmla="*/ 6386805 w 8458619"/>
              <a:gd name="csY18" fmla="*/ 398252 h 426266"/>
              <a:gd name="csX19" fmla="*/ 5642133 w 8458619"/>
              <a:gd name="csY19" fmla="*/ 402564 h 426266"/>
              <a:gd name="csX20" fmla="*/ 4897460 w 8458619"/>
              <a:gd name="csY20" fmla="*/ 406877 h 426266"/>
              <a:gd name="csX21" fmla="*/ 4318270 w 8458619"/>
              <a:gd name="csY21" fmla="*/ 410232 h 426266"/>
              <a:gd name="csX22" fmla="*/ 2939247 w 8458619"/>
              <a:gd name="csY22" fmla="*/ 418218 h 426266"/>
              <a:gd name="csX23" fmla="*/ 2390050 w 8458619"/>
              <a:gd name="csY23" fmla="*/ 412643 h 426266"/>
              <a:gd name="csX24" fmla="*/ 1906756 w 8458619"/>
              <a:gd name="csY24" fmla="*/ 407736 h 426266"/>
              <a:gd name="csX25" fmla="*/ 1335590 w 8458619"/>
              <a:gd name="csY25" fmla="*/ 401938 h 426266"/>
              <a:gd name="csX26" fmla="*/ 742457 w 8458619"/>
              <a:gd name="csY26" fmla="*/ 395916 h 426266"/>
              <a:gd name="csX27" fmla="*/ 371365 w 8458619"/>
              <a:gd name="csY27" fmla="*/ 391094 h 426266"/>
              <a:gd name="csX28" fmla="*/ 272 w 8458619"/>
              <a:gd name="csY28" fmla="*/ 386272 h 426266"/>
              <a:gd name="csX29" fmla="*/ 272 w 8458619"/>
              <a:gd name="csY29" fmla="*/ 29318 h 426266"/>
              <a:gd name="csX0" fmla="*/ 272 w 8458619"/>
              <a:gd name="csY0" fmla="*/ 29318 h 426266"/>
              <a:gd name="csX1" fmla="*/ 353015 w 8458619"/>
              <a:gd name="csY1" fmla="*/ 23171 h 426266"/>
              <a:gd name="csX2" fmla="*/ 720155 w 8458619"/>
              <a:gd name="csY2" fmla="*/ 16773 h 426266"/>
              <a:gd name="csX3" fmla="*/ 1426696 w 8458619"/>
              <a:gd name="csY3" fmla="*/ 14320 h 426266"/>
              <a:gd name="csX4" fmla="*/ 2069006 w 8458619"/>
              <a:gd name="csY4" fmla="*/ 12090 h 426266"/>
              <a:gd name="csX5" fmla="*/ 2647086 w 8458619"/>
              <a:gd name="csY5" fmla="*/ 10083 h 426266"/>
              <a:gd name="csX6" fmla="*/ 3225165 w 8458619"/>
              <a:gd name="csY6" fmla="*/ 8076 h 426266"/>
              <a:gd name="csX7" fmla="*/ 3931706 w 8458619"/>
              <a:gd name="csY7" fmla="*/ 5623 h 426266"/>
              <a:gd name="csX8" fmla="*/ 4577939 w 8458619"/>
              <a:gd name="csY8" fmla="*/ 9008 h 426266"/>
              <a:gd name="csX9" fmla="*/ 5088464 w 8458619"/>
              <a:gd name="csY9" fmla="*/ 11682 h 426266"/>
              <a:gd name="csX10" fmla="*/ 5734697 w 8458619"/>
              <a:gd name="csY10" fmla="*/ 15067 h 426266"/>
              <a:gd name="csX11" fmla="*/ 6380931 w 8458619"/>
              <a:gd name="csY11" fmla="*/ 18452 h 426266"/>
              <a:gd name="csX12" fmla="*/ 6620739 w 8458619"/>
              <a:gd name="csY12" fmla="*/ 14231 h 426266"/>
              <a:gd name="csX13" fmla="*/ 6981928 w 8458619"/>
              <a:gd name="csY13" fmla="*/ 21600 h 426266"/>
              <a:gd name="csX14" fmla="*/ 7718634 w 8458619"/>
              <a:gd name="csY14" fmla="*/ 25459 h 426266"/>
              <a:gd name="csX15" fmla="*/ 8455340 w 8458619"/>
              <a:gd name="csY15" fmla="*/ 29318 h 426266"/>
              <a:gd name="csX16" fmla="*/ 8455340 w 8458619"/>
              <a:gd name="csY16" fmla="*/ 386272 h 426266"/>
              <a:gd name="csX17" fmla="*/ 7765828 w 8458619"/>
              <a:gd name="csY17" fmla="*/ 390265 h 426266"/>
              <a:gd name="csX18" fmla="*/ 7021156 w 8458619"/>
              <a:gd name="csY18" fmla="*/ 394578 h 426266"/>
              <a:gd name="csX19" fmla="*/ 6497127 w 8458619"/>
              <a:gd name="csY19" fmla="*/ 397613 h 426266"/>
              <a:gd name="csX20" fmla="*/ 5917937 w 8458619"/>
              <a:gd name="csY20" fmla="*/ 400967 h 426266"/>
              <a:gd name="csX21" fmla="*/ 5173265 w 8458619"/>
              <a:gd name="csY21" fmla="*/ 405280 h 426266"/>
              <a:gd name="csX22" fmla="*/ 4538914 w 8458619"/>
              <a:gd name="csY22" fmla="*/ 408954 h 426266"/>
              <a:gd name="csX23" fmla="*/ 3959724 w 8458619"/>
              <a:gd name="csY23" fmla="*/ 412308 h 426266"/>
              <a:gd name="csX24" fmla="*/ 2939247 w 8458619"/>
              <a:gd name="csY24" fmla="*/ 418218 h 426266"/>
              <a:gd name="csX25" fmla="*/ 2390050 w 8458619"/>
              <a:gd name="csY25" fmla="*/ 412643 h 426266"/>
              <a:gd name="csX26" fmla="*/ 1840852 w 8458619"/>
              <a:gd name="csY26" fmla="*/ 407067 h 426266"/>
              <a:gd name="csX27" fmla="*/ 1335590 w 8458619"/>
              <a:gd name="csY27" fmla="*/ 401938 h 426266"/>
              <a:gd name="csX28" fmla="*/ 742457 w 8458619"/>
              <a:gd name="csY28" fmla="*/ 395916 h 426266"/>
              <a:gd name="csX29" fmla="*/ 386208 w 8458619"/>
              <a:gd name="csY29" fmla="*/ 391287 h 426266"/>
              <a:gd name="csX30" fmla="*/ 272 w 8458619"/>
              <a:gd name="csY30" fmla="*/ 386272 h 426266"/>
              <a:gd name="csX31" fmla="*/ 272 w 8458619"/>
              <a:gd name="csY31" fmla="*/ 29318 h 4262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8458619" h="426266" fill="none" extrusionOk="0">
                <a:moveTo>
                  <a:pt x="272" y="29318"/>
                </a:moveTo>
                <a:cubicBezTo>
                  <a:pt x="151199" y="29106"/>
                  <a:pt x="272457" y="8804"/>
                  <a:pt x="353015" y="23171"/>
                </a:cubicBezTo>
                <a:cubicBezTo>
                  <a:pt x="455598" y="28475"/>
                  <a:pt x="578091" y="13683"/>
                  <a:pt x="720155" y="16773"/>
                </a:cubicBezTo>
                <a:cubicBezTo>
                  <a:pt x="928697" y="48186"/>
                  <a:pt x="1219717" y="78045"/>
                  <a:pt x="1394581" y="14432"/>
                </a:cubicBezTo>
                <a:cubicBezTo>
                  <a:pt x="1600198" y="6853"/>
                  <a:pt x="1811989" y="-15554"/>
                  <a:pt x="1972660" y="12425"/>
                </a:cubicBezTo>
                <a:cubicBezTo>
                  <a:pt x="2095820" y="42096"/>
                  <a:pt x="2371793" y="36626"/>
                  <a:pt x="2518624" y="10529"/>
                </a:cubicBezTo>
                <a:cubicBezTo>
                  <a:pt x="2701104" y="-21894"/>
                  <a:pt x="2880671" y="-11298"/>
                  <a:pt x="3064587" y="8633"/>
                </a:cubicBezTo>
                <a:cubicBezTo>
                  <a:pt x="3229672" y="7326"/>
                  <a:pt x="3757150" y="34582"/>
                  <a:pt x="3931706" y="5623"/>
                </a:cubicBezTo>
                <a:cubicBezTo>
                  <a:pt x="4096006" y="14858"/>
                  <a:pt x="4332816" y="26122"/>
                  <a:pt x="4442230" y="8297"/>
                </a:cubicBezTo>
                <a:cubicBezTo>
                  <a:pt x="4603389" y="39978"/>
                  <a:pt x="4879023" y="25117"/>
                  <a:pt x="5178937" y="12156"/>
                </a:cubicBezTo>
                <a:cubicBezTo>
                  <a:pt x="5493038" y="3292"/>
                  <a:pt x="5614547" y="16762"/>
                  <a:pt x="5825170" y="15541"/>
                </a:cubicBezTo>
                <a:cubicBezTo>
                  <a:pt x="6037606" y="-33087"/>
                  <a:pt x="6238666" y="8251"/>
                  <a:pt x="6335694" y="18215"/>
                </a:cubicBezTo>
                <a:cubicBezTo>
                  <a:pt x="6404437" y="10397"/>
                  <a:pt x="6729928" y="-4016"/>
                  <a:pt x="6981928" y="21600"/>
                </a:cubicBezTo>
                <a:cubicBezTo>
                  <a:pt x="7280859" y="-14722"/>
                  <a:pt x="7575141" y="-14006"/>
                  <a:pt x="7718634" y="25459"/>
                </a:cubicBezTo>
                <a:cubicBezTo>
                  <a:pt x="7907213" y="45335"/>
                  <a:pt x="8223596" y="-10995"/>
                  <a:pt x="8455340" y="29318"/>
                </a:cubicBezTo>
                <a:cubicBezTo>
                  <a:pt x="8442754" y="181201"/>
                  <a:pt x="8460805" y="209085"/>
                  <a:pt x="8455340" y="386272"/>
                </a:cubicBezTo>
                <a:cubicBezTo>
                  <a:pt x="8324350" y="399791"/>
                  <a:pt x="8052056" y="379520"/>
                  <a:pt x="7931311" y="389307"/>
                </a:cubicBezTo>
                <a:cubicBezTo>
                  <a:pt x="7796278" y="403666"/>
                  <a:pt x="7336714" y="323920"/>
                  <a:pt x="7131478" y="393939"/>
                </a:cubicBezTo>
                <a:cubicBezTo>
                  <a:pt x="6898003" y="440572"/>
                  <a:pt x="6578158" y="428882"/>
                  <a:pt x="6386805" y="398252"/>
                </a:cubicBezTo>
                <a:cubicBezTo>
                  <a:pt x="6170003" y="390471"/>
                  <a:pt x="5889937" y="373662"/>
                  <a:pt x="5642133" y="402564"/>
                </a:cubicBezTo>
                <a:cubicBezTo>
                  <a:pt x="5383444" y="430333"/>
                  <a:pt x="5055150" y="430854"/>
                  <a:pt x="4897460" y="406877"/>
                </a:cubicBezTo>
                <a:cubicBezTo>
                  <a:pt x="4703493" y="380308"/>
                  <a:pt x="4600194" y="393656"/>
                  <a:pt x="4318270" y="410232"/>
                </a:cubicBezTo>
                <a:cubicBezTo>
                  <a:pt x="3988388" y="481155"/>
                  <a:pt x="3472371" y="471305"/>
                  <a:pt x="2939247" y="418218"/>
                </a:cubicBezTo>
                <a:cubicBezTo>
                  <a:pt x="2714625" y="430385"/>
                  <a:pt x="2519613" y="400453"/>
                  <a:pt x="2390050" y="412643"/>
                </a:cubicBezTo>
                <a:cubicBezTo>
                  <a:pt x="2260622" y="437268"/>
                  <a:pt x="2059461" y="367774"/>
                  <a:pt x="1906756" y="407736"/>
                </a:cubicBezTo>
                <a:cubicBezTo>
                  <a:pt x="1759153" y="404738"/>
                  <a:pt x="1583372" y="373449"/>
                  <a:pt x="1335590" y="401938"/>
                </a:cubicBezTo>
                <a:cubicBezTo>
                  <a:pt x="1097341" y="421917"/>
                  <a:pt x="1017154" y="411499"/>
                  <a:pt x="742457" y="395916"/>
                </a:cubicBezTo>
                <a:cubicBezTo>
                  <a:pt x="609396" y="407314"/>
                  <a:pt x="477213" y="375727"/>
                  <a:pt x="371365" y="391094"/>
                </a:cubicBezTo>
                <a:cubicBezTo>
                  <a:pt x="299802" y="393431"/>
                  <a:pt x="139261" y="370070"/>
                  <a:pt x="272" y="386272"/>
                </a:cubicBezTo>
                <a:cubicBezTo>
                  <a:pt x="-9690" y="283257"/>
                  <a:pt x="26046" y="188176"/>
                  <a:pt x="272" y="29318"/>
                </a:cubicBezTo>
                <a:close/>
              </a:path>
              <a:path w="8458619" h="426266" stroke="0" extrusionOk="0">
                <a:moveTo>
                  <a:pt x="272" y="29318"/>
                </a:moveTo>
                <a:cubicBezTo>
                  <a:pt x="61349" y="53159"/>
                  <a:pt x="238272" y="18383"/>
                  <a:pt x="353015" y="23171"/>
                </a:cubicBezTo>
                <a:cubicBezTo>
                  <a:pt x="487717" y="-1942"/>
                  <a:pt x="609078" y="9483"/>
                  <a:pt x="720155" y="16773"/>
                </a:cubicBezTo>
                <a:cubicBezTo>
                  <a:pt x="983268" y="-13250"/>
                  <a:pt x="1232051" y="31457"/>
                  <a:pt x="1426696" y="14320"/>
                </a:cubicBezTo>
                <a:cubicBezTo>
                  <a:pt x="1644138" y="-1693"/>
                  <a:pt x="1905120" y="50431"/>
                  <a:pt x="2069006" y="12090"/>
                </a:cubicBezTo>
                <a:cubicBezTo>
                  <a:pt x="2211996" y="494"/>
                  <a:pt x="2412975" y="21895"/>
                  <a:pt x="2647086" y="10083"/>
                </a:cubicBezTo>
                <a:cubicBezTo>
                  <a:pt x="2888275" y="-11957"/>
                  <a:pt x="2997708" y="11324"/>
                  <a:pt x="3225165" y="8076"/>
                </a:cubicBezTo>
                <a:cubicBezTo>
                  <a:pt x="3465076" y="13022"/>
                  <a:pt x="3681311" y="40312"/>
                  <a:pt x="3931706" y="5623"/>
                </a:cubicBezTo>
                <a:cubicBezTo>
                  <a:pt x="4260158" y="17936"/>
                  <a:pt x="4394905" y="-16492"/>
                  <a:pt x="4577939" y="9008"/>
                </a:cubicBezTo>
                <a:cubicBezTo>
                  <a:pt x="4777143" y="16718"/>
                  <a:pt x="4939680" y="-16554"/>
                  <a:pt x="5088464" y="11682"/>
                </a:cubicBezTo>
                <a:cubicBezTo>
                  <a:pt x="5278412" y="34000"/>
                  <a:pt x="5466499" y="-6969"/>
                  <a:pt x="5734697" y="15067"/>
                </a:cubicBezTo>
                <a:cubicBezTo>
                  <a:pt x="5999160" y="-11272"/>
                  <a:pt x="6236734" y="44686"/>
                  <a:pt x="6380931" y="18452"/>
                </a:cubicBezTo>
                <a:cubicBezTo>
                  <a:pt x="6526735" y="17865"/>
                  <a:pt x="6520511" y="12023"/>
                  <a:pt x="6620739" y="14231"/>
                </a:cubicBezTo>
                <a:cubicBezTo>
                  <a:pt x="6715554" y="10115"/>
                  <a:pt x="6789291" y="31096"/>
                  <a:pt x="6981928" y="21600"/>
                </a:cubicBezTo>
                <a:cubicBezTo>
                  <a:pt x="7172467" y="28001"/>
                  <a:pt x="7564082" y="50719"/>
                  <a:pt x="7718634" y="25459"/>
                </a:cubicBezTo>
                <a:cubicBezTo>
                  <a:pt x="7932488" y="11362"/>
                  <a:pt x="8173087" y="65931"/>
                  <a:pt x="8455340" y="29318"/>
                </a:cubicBezTo>
                <a:cubicBezTo>
                  <a:pt x="8436677" y="137285"/>
                  <a:pt x="8461447" y="281291"/>
                  <a:pt x="8455340" y="386272"/>
                </a:cubicBezTo>
                <a:cubicBezTo>
                  <a:pt x="8244711" y="346850"/>
                  <a:pt x="8008453" y="313553"/>
                  <a:pt x="7765828" y="390265"/>
                </a:cubicBezTo>
                <a:cubicBezTo>
                  <a:pt x="7487688" y="466405"/>
                  <a:pt x="7271208" y="395909"/>
                  <a:pt x="7021156" y="394578"/>
                </a:cubicBezTo>
                <a:cubicBezTo>
                  <a:pt x="6802483" y="412194"/>
                  <a:pt x="6761508" y="372566"/>
                  <a:pt x="6497127" y="397613"/>
                </a:cubicBezTo>
                <a:cubicBezTo>
                  <a:pt x="6248937" y="413988"/>
                  <a:pt x="6195664" y="419846"/>
                  <a:pt x="5917937" y="400967"/>
                </a:cubicBezTo>
                <a:cubicBezTo>
                  <a:pt x="5634654" y="390777"/>
                  <a:pt x="5507792" y="394567"/>
                  <a:pt x="5173265" y="405280"/>
                </a:cubicBezTo>
                <a:cubicBezTo>
                  <a:pt x="4859647" y="418148"/>
                  <a:pt x="4761649" y="398357"/>
                  <a:pt x="4538914" y="408954"/>
                </a:cubicBezTo>
                <a:cubicBezTo>
                  <a:pt x="4301854" y="414410"/>
                  <a:pt x="4179458" y="419892"/>
                  <a:pt x="3959724" y="412308"/>
                </a:cubicBezTo>
                <a:cubicBezTo>
                  <a:pt x="3694931" y="419332"/>
                  <a:pt x="3303308" y="445168"/>
                  <a:pt x="2939247" y="418218"/>
                </a:cubicBezTo>
                <a:cubicBezTo>
                  <a:pt x="2742289" y="444313"/>
                  <a:pt x="2599513" y="413942"/>
                  <a:pt x="2390050" y="412643"/>
                </a:cubicBezTo>
                <a:cubicBezTo>
                  <a:pt x="2164238" y="427936"/>
                  <a:pt x="2064719" y="394909"/>
                  <a:pt x="1840852" y="407067"/>
                </a:cubicBezTo>
                <a:cubicBezTo>
                  <a:pt x="1610605" y="419049"/>
                  <a:pt x="1441635" y="385811"/>
                  <a:pt x="1335590" y="401938"/>
                </a:cubicBezTo>
                <a:cubicBezTo>
                  <a:pt x="1214646" y="450544"/>
                  <a:pt x="1002559" y="463731"/>
                  <a:pt x="742457" y="395916"/>
                </a:cubicBezTo>
                <a:cubicBezTo>
                  <a:pt x="622254" y="379137"/>
                  <a:pt x="563354" y="414127"/>
                  <a:pt x="386208" y="391287"/>
                </a:cubicBezTo>
                <a:cubicBezTo>
                  <a:pt x="210723" y="375967"/>
                  <a:pt x="137164" y="360734"/>
                  <a:pt x="272" y="386272"/>
                </a:cubicBezTo>
                <a:cubicBezTo>
                  <a:pt x="10972" y="233765"/>
                  <a:pt x="6231" y="150164"/>
                  <a:pt x="272" y="29318"/>
                </a:cubicBezTo>
                <a:close/>
              </a:path>
              <a:path w="8458619" h="426266" fill="none" stroke="0" extrusionOk="0">
                <a:moveTo>
                  <a:pt x="272" y="29318"/>
                </a:moveTo>
                <a:cubicBezTo>
                  <a:pt x="123164" y="15648"/>
                  <a:pt x="269203" y="21019"/>
                  <a:pt x="353015" y="23171"/>
                </a:cubicBezTo>
                <a:cubicBezTo>
                  <a:pt x="454140" y="32645"/>
                  <a:pt x="559772" y="2071"/>
                  <a:pt x="720155" y="16773"/>
                </a:cubicBezTo>
                <a:cubicBezTo>
                  <a:pt x="879756" y="63848"/>
                  <a:pt x="1197794" y="58897"/>
                  <a:pt x="1394581" y="14432"/>
                </a:cubicBezTo>
                <a:cubicBezTo>
                  <a:pt x="1568869" y="-16102"/>
                  <a:pt x="1849687" y="15571"/>
                  <a:pt x="1972660" y="12425"/>
                </a:cubicBezTo>
                <a:cubicBezTo>
                  <a:pt x="2141396" y="22769"/>
                  <a:pt x="2360970" y="2837"/>
                  <a:pt x="2518624" y="10529"/>
                </a:cubicBezTo>
                <a:cubicBezTo>
                  <a:pt x="2674092" y="-12494"/>
                  <a:pt x="2875257" y="30143"/>
                  <a:pt x="3064587" y="8633"/>
                </a:cubicBezTo>
                <a:cubicBezTo>
                  <a:pt x="3232214" y="-23514"/>
                  <a:pt x="3734398" y="49313"/>
                  <a:pt x="3931706" y="5623"/>
                </a:cubicBezTo>
                <a:cubicBezTo>
                  <a:pt x="4108434" y="27390"/>
                  <a:pt x="4349763" y="38271"/>
                  <a:pt x="4442230" y="8297"/>
                </a:cubicBezTo>
                <a:cubicBezTo>
                  <a:pt x="4501953" y="-25159"/>
                  <a:pt x="4913064" y="64131"/>
                  <a:pt x="5178937" y="12156"/>
                </a:cubicBezTo>
                <a:cubicBezTo>
                  <a:pt x="5507177" y="18591"/>
                  <a:pt x="5617815" y="66310"/>
                  <a:pt x="5825170" y="15541"/>
                </a:cubicBezTo>
                <a:cubicBezTo>
                  <a:pt x="6048605" y="12589"/>
                  <a:pt x="6238158" y="36668"/>
                  <a:pt x="6335694" y="18215"/>
                </a:cubicBezTo>
                <a:cubicBezTo>
                  <a:pt x="6467122" y="-16391"/>
                  <a:pt x="6708095" y="-3523"/>
                  <a:pt x="6981928" y="21600"/>
                </a:cubicBezTo>
                <a:cubicBezTo>
                  <a:pt x="7233424" y="2067"/>
                  <a:pt x="7524245" y="-17772"/>
                  <a:pt x="7718634" y="25459"/>
                </a:cubicBezTo>
                <a:cubicBezTo>
                  <a:pt x="7876787" y="59895"/>
                  <a:pt x="8203307" y="943"/>
                  <a:pt x="8455340" y="29318"/>
                </a:cubicBezTo>
                <a:cubicBezTo>
                  <a:pt x="8443870" y="174129"/>
                  <a:pt x="8464597" y="216758"/>
                  <a:pt x="8455340" y="386272"/>
                </a:cubicBezTo>
                <a:cubicBezTo>
                  <a:pt x="8286769" y="406667"/>
                  <a:pt x="8080137" y="394067"/>
                  <a:pt x="7931311" y="389307"/>
                </a:cubicBezTo>
                <a:cubicBezTo>
                  <a:pt x="7802717" y="440528"/>
                  <a:pt x="7378952" y="332877"/>
                  <a:pt x="7131478" y="393939"/>
                </a:cubicBezTo>
                <a:cubicBezTo>
                  <a:pt x="6914502" y="447915"/>
                  <a:pt x="6552169" y="387736"/>
                  <a:pt x="6386805" y="398252"/>
                </a:cubicBezTo>
                <a:cubicBezTo>
                  <a:pt x="6204027" y="432869"/>
                  <a:pt x="5827595" y="394527"/>
                  <a:pt x="5642133" y="402564"/>
                </a:cubicBezTo>
                <a:cubicBezTo>
                  <a:pt x="5418642" y="405325"/>
                  <a:pt x="5055099" y="418612"/>
                  <a:pt x="4897460" y="406877"/>
                </a:cubicBezTo>
                <a:cubicBezTo>
                  <a:pt x="4733911" y="409999"/>
                  <a:pt x="4596679" y="417439"/>
                  <a:pt x="4318270" y="410232"/>
                </a:cubicBezTo>
                <a:cubicBezTo>
                  <a:pt x="3996446" y="492357"/>
                  <a:pt x="3404401" y="333852"/>
                  <a:pt x="2939247" y="418218"/>
                </a:cubicBezTo>
                <a:cubicBezTo>
                  <a:pt x="2741015" y="427170"/>
                  <a:pt x="2513983" y="370614"/>
                  <a:pt x="2390050" y="412643"/>
                </a:cubicBezTo>
                <a:cubicBezTo>
                  <a:pt x="2275728" y="444641"/>
                  <a:pt x="2038040" y="403646"/>
                  <a:pt x="1906756" y="407736"/>
                </a:cubicBezTo>
                <a:cubicBezTo>
                  <a:pt x="1749157" y="428326"/>
                  <a:pt x="1572984" y="363902"/>
                  <a:pt x="1335590" y="401938"/>
                </a:cubicBezTo>
                <a:cubicBezTo>
                  <a:pt x="1107280" y="414202"/>
                  <a:pt x="1023014" y="397649"/>
                  <a:pt x="742457" y="395916"/>
                </a:cubicBezTo>
                <a:cubicBezTo>
                  <a:pt x="606736" y="403368"/>
                  <a:pt x="468608" y="383474"/>
                  <a:pt x="371365" y="391094"/>
                </a:cubicBezTo>
                <a:cubicBezTo>
                  <a:pt x="259832" y="403951"/>
                  <a:pt x="150817" y="425775"/>
                  <a:pt x="272" y="386272"/>
                </a:cubicBezTo>
                <a:cubicBezTo>
                  <a:pt x="28066" y="277798"/>
                  <a:pt x="13928" y="184246"/>
                  <a:pt x="272" y="29318"/>
                </a:cubicBezTo>
                <a:close/>
              </a:path>
            </a:pathLst>
          </a:custGeom>
          <a:solidFill>
            <a:srgbClr val="EB3E46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8455068"/>
                      <a:gd name="csY0" fmla="*/ 23695 h 412595"/>
                      <a:gd name="csX1" fmla="*/ 352743 w 8455068"/>
                      <a:gd name="csY1" fmla="*/ 17548 h 412595"/>
                      <a:gd name="csX2" fmla="*/ 719883 w 8455068"/>
                      <a:gd name="csY2" fmla="*/ 11150 h 412595"/>
                      <a:gd name="csX3" fmla="*/ 1394309 w 8455068"/>
                      <a:gd name="csY3" fmla="*/ 8809 h 412595"/>
                      <a:gd name="csX4" fmla="*/ 1972388 w 8455068"/>
                      <a:gd name="csY4" fmla="*/ 6802 h 412595"/>
                      <a:gd name="csX5" fmla="*/ 2518352 w 8455068"/>
                      <a:gd name="csY5" fmla="*/ 4906 h 412595"/>
                      <a:gd name="csX6" fmla="*/ 3064315 w 8455068"/>
                      <a:gd name="csY6" fmla="*/ 3010 h 412595"/>
                      <a:gd name="csX7" fmla="*/ 3931434 w 8455068"/>
                      <a:gd name="csY7" fmla="*/ 0 h 412595"/>
                      <a:gd name="csX8" fmla="*/ 4441958 w 8455068"/>
                      <a:gd name="csY8" fmla="*/ 2674 h 412595"/>
                      <a:gd name="csX9" fmla="*/ 5178665 w 8455068"/>
                      <a:gd name="csY9" fmla="*/ 6533 h 412595"/>
                      <a:gd name="csX10" fmla="*/ 5824898 w 8455068"/>
                      <a:gd name="csY10" fmla="*/ 9918 h 412595"/>
                      <a:gd name="csX11" fmla="*/ 6335422 w 8455068"/>
                      <a:gd name="csY11" fmla="*/ 12592 h 412595"/>
                      <a:gd name="csX12" fmla="*/ 6981656 w 8455068"/>
                      <a:gd name="csY12" fmla="*/ 15977 h 412595"/>
                      <a:gd name="csX13" fmla="*/ 7718362 w 8455068"/>
                      <a:gd name="csY13" fmla="*/ 19836 h 412595"/>
                      <a:gd name="csX14" fmla="*/ 8455068 w 8455068"/>
                      <a:gd name="csY14" fmla="*/ 23695 h 412595"/>
                      <a:gd name="csX15" fmla="*/ 8455068 w 8455068"/>
                      <a:gd name="csY15" fmla="*/ 380649 h 412595"/>
                      <a:gd name="csX16" fmla="*/ 7931039 w 8455068"/>
                      <a:gd name="csY16" fmla="*/ 383684 h 412595"/>
                      <a:gd name="csX17" fmla="*/ 7131206 w 8455068"/>
                      <a:gd name="csY17" fmla="*/ 388316 h 412595"/>
                      <a:gd name="csX18" fmla="*/ 6386533 w 8455068"/>
                      <a:gd name="csY18" fmla="*/ 392629 h 412595"/>
                      <a:gd name="csX19" fmla="*/ 5641861 w 8455068"/>
                      <a:gd name="csY19" fmla="*/ 396941 h 412595"/>
                      <a:gd name="csX20" fmla="*/ 4897188 w 8455068"/>
                      <a:gd name="csY20" fmla="*/ 401254 h 412595"/>
                      <a:gd name="csX21" fmla="*/ 4317998 w 8455068"/>
                      <a:gd name="csY21" fmla="*/ 404609 h 412595"/>
                      <a:gd name="csX22" fmla="*/ 2938975 w 8455068"/>
                      <a:gd name="csY22" fmla="*/ 412595 h 412595"/>
                      <a:gd name="csX23" fmla="*/ 2389778 w 8455068"/>
                      <a:gd name="csY23" fmla="*/ 407020 h 412595"/>
                      <a:gd name="csX24" fmla="*/ 1906484 w 8455068"/>
                      <a:gd name="csY24" fmla="*/ 402113 h 412595"/>
                      <a:gd name="csX25" fmla="*/ 1335318 w 8455068"/>
                      <a:gd name="csY25" fmla="*/ 396315 h 412595"/>
                      <a:gd name="csX26" fmla="*/ 742185 w 8455068"/>
                      <a:gd name="csY26" fmla="*/ 390293 h 412595"/>
                      <a:gd name="csX27" fmla="*/ 371093 w 8455068"/>
                      <a:gd name="csY27" fmla="*/ 385471 h 412595"/>
                      <a:gd name="csX28" fmla="*/ 0 w 8455068"/>
                      <a:gd name="csY28" fmla="*/ 380649 h 412595"/>
                      <a:gd name="csX29" fmla="*/ 0 w 8455068"/>
                      <a:gd name="csY29" fmla="*/ 23695 h 412595"/>
                      <a:gd name="csX0" fmla="*/ 272 w 8458619"/>
                      <a:gd name="csY0" fmla="*/ 29318 h 426266"/>
                      <a:gd name="csX1" fmla="*/ 353015 w 8458619"/>
                      <a:gd name="csY1" fmla="*/ 23171 h 426266"/>
                      <a:gd name="csX2" fmla="*/ 720155 w 8458619"/>
                      <a:gd name="csY2" fmla="*/ 16773 h 426266"/>
                      <a:gd name="csX3" fmla="*/ 1394581 w 8458619"/>
                      <a:gd name="csY3" fmla="*/ 14432 h 426266"/>
                      <a:gd name="csX4" fmla="*/ 1972660 w 8458619"/>
                      <a:gd name="csY4" fmla="*/ 12425 h 426266"/>
                      <a:gd name="csX5" fmla="*/ 2518624 w 8458619"/>
                      <a:gd name="csY5" fmla="*/ 10529 h 426266"/>
                      <a:gd name="csX6" fmla="*/ 3064587 w 8458619"/>
                      <a:gd name="csY6" fmla="*/ 8633 h 426266"/>
                      <a:gd name="csX7" fmla="*/ 3931706 w 8458619"/>
                      <a:gd name="csY7" fmla="*/ 5623 h 426266"/>
                      <a:gd name="csX8" fmla="*/ 4442230 w 8458619"/>
                      <a:gd name="csY8" fmla="*/ 8297 h 426266"/>
                      <a:gd name="csX9" fmla="*/ 5178937 w 8458619"/>
                      <a:gd name="csY9" fmla="*/ 12156 h 426266"/>
                      <a:gd name="csX10" fmla="*/ 5825170 w 8458619"/>
                      <a:gd name="csY10" fmla="*/ 15541 h 426266"/>
                      <a:gd name="csX11" fmla="*/ 6335694 w 8458619"/>
                      <a:gd name="csY11" fmla="*/ 18215 h 426266"/>
                      <a:gd name="csX12" fmla="*/ 6981928 w 8458619"/>
                      <a:gd name="csY12" fmla="*/ 21600 h 426266"/>
                      <a:gd name="csX13" fmla="*/ 7718634 w 8458619"/>
                      <a:gd name="csY13" fmla="*/ 25459 h 426266"/>
                      <a:gd name="csX14" fmla="*/ 8455340 w 8458619"/>
                      <a:gd name="csY14" fmla="*/ 29318 h 426266"/>
                      <a:gd name="csX15" fmla="*/ 8455340 w 8458619"/>
                      <a:gd name="csY15" fmla="*/ 386272 h 426266"/>
                      <a:gd name="csX16" fmla="*/ 7931311 w 8458619"/>
                      <a:gd name="csY16" fmla="*/ 389307 h 426266"/>
                      <a:gd name="csX17" fmla="*/ 7131478 w 8458619"/>
                      <a:gd name="csY17" fmla="*/ 393939 h 426266"/>
                      <a:gd name="csX18" fmla="*/ 6386805 w 8458619"/>
                      <a:gd name="csY18" fmla="*/ 398252 h 426266"/>
                      <a:gd name="csX19" fmla="*/ 5642133 w 8458619"/>
                      <a:gd name="csY19" fmla="*/ 402564 h 426266"/>
                      <a:gd name="csX20" fmla="*/ 4897460 w 8458619"/>
                      <a:gd name="csY20" fmla="*/ 406877 h 426266"/>
                      <a:gd name="csX21" fmla="*/ 4318270 w 8458619"/>
                      <a:gd name="csY21" fmla="*/ 410232 h 426266"/>
                      <a:gd name="csX22" fmla="*/ 2939247 w 8458619"/>
                      <a:gd name="csY22" fmla="*/ 418218 h 426266"/>
                      <a:gd name="csX23" fmla="*/ 2390050 w 8458619"/>
                      <a:gd name="csY23" fmla="*/ 412643 h 426266"/>
                      <a:gd name="csX24" fmla="*/ 1906756 w 8458619"/>
                      <a:gd name="csY24" fmla="*/ 407736 h 426266"/>
                      <a:gd name="csX25" fmla="*/ 1335590 w 8458619"/>
                      <a:gd name="csY25" fmla="*/ 401938 h 426266"/>
                      <a:gd name="csX26" fmla="*/ 742457 w 8458619"/>
                      <a:gd name="csY26" fmla="*/ 395916 h 426266"/>
                      <a:gd name="csX27" fmla="*/ 371365 w 8458619"/>
                      <a:gd name="csY27" fmla="*/ 391094 h 426266"/>
                      <a:gd name="csX28" fmla="*/ 272 w 8458619"/>
                      <a:gd name="csY28" fmla="*/ 386272 h 426266"/>
                      <a:gd name="csX29" fmla="*/ 272 w 8458619"/>
                      <a:gd name="csY29" fmla="*/ 29318 h 426266"/>
                      <a:gd name="csX0" fmla="*/ 272 w 8458619"/>
                      <a:gd name="csY0" fmla="*/ 29318 h 426266"/>
                      <a:gd name="csX1" fmla="*/ 353015 w 8458619"/>
                      <a:gd name="csY1" fmla="*/ 23171 h 426266"/>
                      <a:gd name="csX2" fmla="*/ 720155 w 8458619"/>
                      <a:gd name="csY2" fmla="*/ 16773 h 426266"/>
                      <a:gd name="csX3" fmla="*/ 1426696 w 8458619"/>
                      <a:gd name="csY3" fmla="*/ 14320 h 426266"/>
                      <a:gd name="csX4" fmla="*/ 2069006 w 8458619"/>
                      <a:gd name="csY4" fmla="*/ 12090 h 426266"/>
                      <a:gd name="csX5" fmla="*/ 2647086 w 8458619"/>
                      <a:gd name="csY5" fmla="*/ 10083 h 426266"/>
                      <a:gd name="csX6" fmla="*/ 3225165 w 8458619"/>
                      <a:gd name="csY6" fmla="*/ 8076 h 426266"/>
                      <a:gd name="csX7" fmla="*/ 3931706 w 8458619"/>
                      <a:gd name="csY7" fmla="*/ 5623 h 426266"/>
                      <a:gd name="csX8" fmla="*/ 4577939 w 8458619"/>
                      <a:gd name="csY8" fmla="*/ 9008 h 426266"/>
                      <a:gd name="csX9" fmla="*/ 5088464 w 8458619"/>
                      <a:gd name="csY9" fmla="*/ 11682 h 426266"/>
                      <a:gd name="csX10" fmla="*/ 5734697 w 8458619"/>
                      <a:gd name="csY10" fmla="*/ 15067 h 426266"/>
                      <a:gd name="csX11" fmla="*/ 6380931 w 8458619"/>
                      <a:gd name="csY11" fmla="*/ 18452 h 426266"/>
                      <a:gd name="csX12" fmla="*/ 6620739 w 8458619"/>
                      <a:gd name="csY12" fmla="*/ 14231 h 426266"/>
                      <a:gd name="csX13" fmla="*/ 6981928 w 8458619"/>
                      <a:gd name="csY13" fmla="*/ 21600 h 426266"/>
                      <a:gd name="csX14" fmla="*/ 7718634 w 8458619"/>
                      <a:gd name="csY14" fmla="*/ 25459 h 426266"/>
                      <a:gd name="csX15" fmla="*/ 8455340 w 8458619"/>
                      <a:gd name="csY15" fmla="*/ 29318 h 426266"/>
                      <a:gd name="csX16" fmla="*/ 8455340 w 8458619"/>
                      <a:gd name="csY16" fmla="*/ 386272 h 426266"/>
                      <a:gd name="csX17" fmla="*/ 7765828 w 8458619"/>
                      <a:gd name="csY17" fmla="*/ 390265 h 426266"/>
                      <a:gd name="csX18" fmla="*/ 7021156 w 8458619"/>
                      <a:gd name="csY18" fmla="*/ 394578 h 426266"/>
                      <a:gd name="csX19" fmla="*/ 6497127 w 8458619"/>
                      <a:gd name="csY19" fmla="*/ 397613 h 426266"/>
                      <a:gd name="csX20" fmla="*/ 5917937 w 8458619"/>
                      <a:gd name="csY20" fmla="*/ 400967 h 426266"/>
                      <a:gd name="csX21" fmla="*/ 5173265 w 8458619"/>
                      <a:gd name="csY21" fmla="*/ 405280 h 426266"/>
                      <a:gd name="csX22" fmla="*/ 4538914 w 8458619"/>
                      <a:gd name="csY22" fmla="*/ 408954 h 426266"/>
                      <a:gd name="csX23" fmla="*/ 3959724 w 8458619"/>
                      <a:gd name="csY23" fmla="*/ 412308 h 426266"/>
                      <a:gd name="csX24" fmla="*/ 2939247 w 8458619"/>
                      <a:gd name="csY24" fmla="*/ 418218 h 426266"/>
                      <a:gd name="csX25" fmla="*/ 2390050 w 8458619"/>
                      <a:gd name="csY25" fmla="*/ 412643 h 426266"/>
                      <a:gd name="csX26" fmla="*/ 1840852 w 8458619"/>
                      <a:gd name="csY26" fmla="*/ 407067 h 426266"/>
                      <a:gd name="csX27" fmla="*/ 1335590 w 8458619"/>
                      <a:gd name="csY27" fmla="*/ 401938 h 426266"/>
                      <a:gd name="csX28" fmla="*/ 742457 w 8458619"/>
                      <a:gd name="csY28" fmla="*/ 395916 h 426266"/>
                      <a:gd name="csX29" fmla="*/ 386208 w 8458619"/>
                      <a:gd name="csY29" fmla="*/ 391287 h 426266"/>
                      <a:gd name="csX30" fmla="*/ 272 w 8458619"/>
                      <a:gd name="csY30" fmla="*/ 386272 h 426266"/>
                      <a:gd name="csX31" fmla="*/ 272 w 8458619"/>
                      <a:gd name="csY31" fmla="*/ 29318 h 426266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  <a:cxn ang="0">
                        <a:pos x="csX20" y="csY20"/>
                      </a:cxn>
                      <a:cxn ang="0">
                        <a:pos x="csX21" y="csY21"/>
                      </a:cxn>
                      <a:cxn ang="0">
                        <a:pos x="csX22" y="csY22"/>
                      </a:cxn>
                      <a:cxn ang="0">
                        <a:pos x="csX23" y="csY23"/>
                      </a:cxn>
                      <a:cxn ang="0">
                        <a:pos x="csX24" y="csY24"/>
                      </a:cxn>
                      <a:cxn ang="0">
                        <a:pos x="csX25" y="csY25"/>
                      </a:cxn>
                      <a:cxn ang="0">
                        <a:pos x="csX26" y="csY26"/>
                      </a:cxn>
                      <a:cxn ang="0">
                        <a:pos x="csX27" y="csY27"/>
                      </a:cxn>
                      <a:cxn ang="0">
                        <a:pos x="csX28" y="csY28"/>
                      </a:cxn>
                      <a:cxn ang="0">
                        <a:pos x="csX29" y="csY29"/>
                      </a:cxn>
                      <a:cxn ang="0">
                        <a:pos x="csX30" y="csY30"/>
                      </a:cxn>
                      <a:cxn ang="0">
                        <a:pos x="csX31" y="csY31"/>
                      </a:cxn>
                    </a:cxnLst>
                    <a:rect l="l" t="t" r="r" b="b"/>
                    <a:pathLst>
                      <a:path w="8458619" h="426266" fill="none" extrusionOk="0">
                        <a:moveTo>
                          <a:pt x="272" y="29318"/>
                        </a:moveTo>
                        <a:cubicBezTo>
                          <a:pt x="139579" y="25773"/>
                          <a:pt x="275481" y="18663"/>
                          <a:pt x="353015" y="23171"/>
                        </a:cubicBezTo>
                        <a:cubicBezTo>
                          <a:pt x="430549" y="27679"/>
                          <a:pt x="566673" y="1852"/>
                          <a:pt x="720155" y="16773"/>
                        </a:cubicBezTo>
                        <a:cubicBezTo>
                          <a:pt x="912084" y="32278"/>
                          <a:pt x="1202114" y="35020"/>
                          <a:pt x="1394581" y="14432"/>
                        </a:cubicBezTo>
                        <a:cubicBezTo>
                          <a:pt x="1587048" y="-6156"/>
                          <a:pt x="1827244" y="4847"/>
                          <a:pt x="1972660" y="12425"/>
                        </a:cubicBezTo>
                        <a:cubicBezTo>
                          <a:pt x="2118076" y="20003"/>
                          <a:pt x="2347230" y="31113"/>
                          <a:pt x="2518624" y="10529"/>
                        </a:cubicBezTo>
                        <a:cubicBezTo>
                          <a:pt x="2690018" y="-10055"/>
                          <a:pt x="2893995" y="12501"/>
                          <a:pt x="3064587" y="8633"/>
                        </a:cubicBezTo>
                        <a:cubicBezTo>
                          <a:pt x="3235179" y="4766"/>
                          <a:pt x="3756119" y="19126"/>
                          <a:pt x="3931706" y="5623"/>
                        </a:cubicBezTo>
                        <a:cubicBezTo>
                          <a:pt x="4105546" y="25773"/>
                          <a:pt x="4326711" y="32728"/>
                          <a:pt x="4442230" y="8297"/>
                        </a:cubicBezTo>
                        <a:cubicBezTo>
                          <a:pt x="4557749" y="-16134"/>
                          <a:pt x="4861736" y="22154"/>
                          <a:pt x="5178937" y="12156"/>
                        </a:cubicBezTo>
                        <a:cubicBezTo>
                          <a:pt x="5496138" y="2158"/>
                          <a:pt x="5615201" y="39236"/>
                          <a:pt x="5825170" y="15541"/>
                        </a:cubicBezTo>
                        <a:cubicBezTo>
                          <a:pt x="6035139" y="-8154"/>
                          <a:pt x="6231721" y="28783"/>
                          <a:pt x="6335694" y="18215"/>
                        </a:cubicBezTo>
                        <a:cubicBezTo>
                          <a:pt x="6439667" y="7647"/>
                          <a:pt x="6697450" y="46549"/>
                          <a:pt x="6981928" y="21600"/>
                        </a:cubicBezTo>
                        <a:cubicBezTo>
                          <a:pt x="7266406" y="-3349"/>
                          <a:pt x="7534297" y="-10836"/>
                          <a:pt x="7718634" y="25459"/>
                        </a:cubicBezTo>
                        <a:cubicBezTo>
                          <a:pt x="7902971" y="61754"/>
                          <a:pt x="8214398" y="23552"/>
                          <a:pt x="8455340" y="29318"/>
                        </a:cubicBezTo>
                        <a:cubicBezTo>
                          <a:pt x="8443692" y="176541"/>
                          <a:pt x="8466778" y="215485"/>
                          <a:pt x="8455340" y="386272"/>
                        </a:cubicBezTo>
                        <a:cubicBezTo>
                          <a:pt x="8301090" y="381061"/>
                          <a:pt x="8058235" y="377792"/>
                          <a:pt x="7931311" y="389307"/>
                        </a:cubicBezTo>
                        <a:cubicBezTo>
                          <a:pt x="7804387" y="400822"/>
                          <a:pt x="7337387" y="357532"/>
                          <a:pt x="7131478" y="393939"/>
                        </a:cubicBezTo>
                        <a:cubicBezTo>
                          <a:pt x="6925569" y="430346"/>
                          <a:pt x="6580979" y="386200"/>
                          <a:pt x="6386805" y="398252"/>
                        </a:cubicBezTo>
                        <a:cubicBezTo>
                          <a:pt x="6192631" y="410304"/>
                          <a:pt x="5870504" y="371899"/>
                          <a:pt x="5642133" y="402564"/>
                        </a:cubicBezTo>
                        <a:cubicBezTo>
                          <a:pt x="5413762" y="433230"/>
                          <a:pt x="5079895" y="420015"/>
                          <a:pt x="4897460" y="406877"/>
                        </a:cubicBezTo>
                        <a:cubicBezTo>
                          <a:pt x="4715025" y="393739"/>
                          <a:pt x="4598829" y="410946"/>
                          <a:pt x="4318270" y="410232"/>
                        </a:cubicBezTo>
                        <a:cubicBezTo>
                          <a:pt x="4037711" y="409518"/>
                          <a:pt x="3484734" y="440441"/>
                          <a:pt x="2939247" y="418218"/>
                        </a:cubicBezTo>
                        <a:cubicBezTo>
                          <a:pt x="2735369" y="425401"/>
                          <a:pt x="2514782" y="387202"/>
                          <a:pt x="2390050" y="412643"/>
                        </a:cubicBezTo>
                        <a:cubicBezTo>
                          <a:pt x="2265318" y="438083"/>
                          <a:pt x="2060654" y="398683"/>
                          <a:pt x="1906756" y="407736"/>
                        </a:cubicBezTo>
                        <a:cubicBezTo>
                          <a:pt x="1752858" y="416789"/>
                          <a:pt x="1577842" y="379201"/>
                          <a:pt x="1335590" y="401938"/>
                        </a:cubicBezTo>
                        <a:cubicBezTo>
                          <a:pt x="1093338" y="424674"/>
                          <a:pt x="1013026" y="414990"/>
                          <a:pt x="742457" y="395916"/>
                        </a:cubicBezTo>
                        <a:cubicBezTo>
                          <a:pt x="608840" y="404174"/>
                          <a:pt x="462040" y="389932"/>
                          <a:pt x="371365" y="391094"/>
                        </a:cubicBezTo>
                        <a:cubicBezTo>
                          <a:pt x="280690" y="392256"/>
                          <a:pt x="141780" y="401290"/>
                          <a:pt x="272" y="386272"/>
                        </a:cubicBezTo>
                        <a:cubicBezTo>
                          <a:pt x="13251" y="280738"/>
                          <a:pt x="16113" y="176071"/>
                          <a:pt x="272" y="29318"/>
                        </a:cubicBezTo>
                        <a:close/>
                      </a:path>
                      <a:path w="8458619" h="426266" stroke="0" extrusionOk="0">
                        <a:moveTo>
                          <a:pt x="272" y="29318"/>
                        </a:moveTo>
                        <a:cubicBezTo>
                          <a:pt x="72080" y="27012"/>
                          <a:pt x="229490" y="21467"/>
                          <a:pt x="353015" y="23171"/>
                        </a:cubicBezTo>
                        <a:cubicBezTo>
                          <a:pt x="476540" y="24875"/>
                          <a:pt x="598964" y="5019"/>
                          <a:pt x="720155" y="16773"/>
                        </a:cubicBezTo>
                        <a:cubicBezTo>
                          <a:pt x="980562" y="-9003"/>
                          <a:pt x="1226285" y="33380"/>
                          <a:pt x="1426696" y="14320"/>
                        </a:cubicBezTo>
                        <a:cubicBezTo>
                          <a:pt x="1627107" y="-4740"/>
                          <a:pt x="1902329" y="14787"/>
                          <a:pt x="2069006" y="12090"/>
                        </a:cubicBezTo>
                        <a:cubicBezTo>
                          <a:pt x="2235683" y="9393"/>
                          <a:pt x="2405669" y="22376"/>
                          <a:pt x="2647086" y="10083"/>
                        </a:cubicBezTo>
                        <a:cubicBezTo>
                          <a:pt x="2888503" y="-2210"/>
                          <a:pt x="2991555" y="15787"/>
                          <a:pt x="3225165" y="8076"/>
                        </a:cubicBezTo>
                        <a:cubicBezTo>
                          <a:pt x="3458775" y="365"/>
                          <a:pt x="3674845" y="40453"/>
                          <a:pt x="3931706" y="5623"/>
                        </a:cubicBezTo>
                        <a:cubicBezTo>
                          <a:pt x="4247836" y="30571"/>
                          <a:pt x="4385918" y="4547"/>
                          <a:pt x="4577939" y="9008"/>
                        </a:cubicBezTo>
                        <a:cubicBezTo>
                          <a:pt x="4769960" y="13469"/>
                          <a:pt x="4922927" y="-2046"/>
                          <a:pt x="5088464" y="11682"/>
                        </a:cubicBezTo>
                        <a:cubicBezTo>
                          <a:pt x="5254001" y="25410"/>
                          <a:pt x="5461573" y="22285"/>
                          <a:pt x="5734697" y="15067"/>
                        </a:cubicBezTo>
                        <a:cubicBezTo>
                          <a:pt x="6007821" y="7849"/>
                          <a:pt x="6233257" y="18591"/>
                          <a:pt x="6380931" y="18452"/>
                        </a:cubicBezTo>
                        <a:cubicBezTo>
                          <a:pt x="6528605" y="18313"/>
                          <a:pt x="6520573" y="13706"/>
                          <a:pt x="6620739" y="14231"/>
                        </a:cubicBezTo>
                        <a:cubicBezTo>
                          <a:pt x="6720905" y="14756"/>
                          <a:pt x="6798946" y="19729"/>
                          <a:pt x="6981928" y="21600"/>
                        </a:cubicBezTo>
                        <a:cubicBezTo>
                          <a:pt x="7164910" y="23471"/>
                          <a:pt x="7538889" y="54348"/>
                          <a:pt x="7718634" y="25459"/>
                        </a:cubicBezTo>
                        <a:cubicBezTo>
                          <a:pt x="7898379" y="-3430"/>
                          <a:pt x="8153240" y="53116"/>
                          <a:pt x="8455340" y="29318"/>
                        </a:cubicBezTo>
                        <a:cubicBezTo>
                          <a:pt x="8438097" y="132999"/>
                          <a:pt x="8441375" y="292757"/>
                          <a:pt x="8455340" y="386272"/>
                        </a:cubicBezTo>
                        <a:cubicBezTo>
                          <a:pt x="8275016" y="361055"/>
                          <a:pt x="8037745" y="360019"/>
                          <a:pt x="7765828" y="390265"/>
                        </a:cubicBezTo>
                        <a:cubicBezTo>
                          <a:pt x="7493911" y="420511"/>
                          <a:pt x="7241206" y="370960"/>
                          <a:pt x="7021156" y="394578"/>
                        </a:cubicBezTo>
                        <a:cubicBezTo>
                          <a:pt x="6801105" y="418196"/>
                          <a:pt x="6755406" y="383558"/>
                          <a:pt x="6497127" y="397613"/>
                        </a:cubicBezTo>
                        <a:cubicBezTo>
                          <a:pt x="6238848" y="411667"/>
                          <a:pt x="6196650" y="419248"/>
                          <a:pt x="5917937" y="400967"/>
                        </a:cubicBezTo>
                        <a:cubicBezTo>
                          <a:pt x="5639224" y="382687"/>
                          <a:pt x="5489434" y="391185"/>
                          <a:pt x="5173265" y="405280"/>
                        </a:cubicBezTo>
                        <a:cubicBezTo>
                          <a:pt x="4857096" y="419375"/>
                          <a:pt x="4771930" y="413367"/>
                          <a:pt x="4538914" y="408954"/>
                        </a:cubicBezTo>
                        <a:cubicBezTo>
                          <a:pt x="4305898" y="404541"/>
                          <a:pt x="4173237" y="412022"/>
                          <a:pt x="3959724" y="412308"/>
                        </a:cubicBezTo>
                        <a:cubicBezTo>
                          <a:pt x="3746211" y="412594"/>
                          <a:pt x="3301660" y="425323"/>
                          <a:pt x="2939247" y="418218"/>
                        </a:cubicBezTo>
                        <a:cubicBezTo>
                          <a:pt x="2784832" y="436820"/>
                          <a:pt x="2604202" y="394578"/>
                          <a:pt x="2390050" y="412643"/>
                        </a:cubicBezTo>
                        <a:cubicBezTo>
                          <a:pt x="2175898" y="430707"/>
                          <a:pt x="2072447" y="390540"/>
                          <a:pt x="1840852" y="407067"/>
                        </a:cubicBezTo>
                        <a:cubicBezTo>
                          <a:pt x="1609257" y="423594"/>
                          <a:pt x="1467473" y="401016"/>
                          <a:pt x="1335590" y="401938"/>
                        </a:cubicBezTo>
                        <a:cubicBezTo>
                          <a:pt x="1203707" y="402859"/>
                          <a:pt x="989101" y="426679"/>
                          <a:pt x="742457" y="395916"/>
                        </a:cubicBezTo>
                        <a:cubicBezTo>
                          <a:pt x="616103" y="382168"/>
                          <a:pt x="563768" y="409545"/>
                          <a:pt x="386208" y="391287"/>
                        </a:cubicBezTo>
                        <a:cubicBezTo>
                          <a:pt x="208648" y="373028"/>
                          <a:pt x="125241" y="372445"/>
                          <a:pt x="272" y="386272"/>
                        </a:cubicBezTo>
                        <a:cubicBezTo>
                          <a:pt x="16556" y="231755"/>
                          <a:pt x="-2452" y="148362"/>
                          <a:pt x="272" y="2931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C6C627-E205-CAD9-518B-FF121E103FB9}"/>
              </a:ext>
            </a:extLst>
          </p:cNvPr>
          <p:cNvSpPr txBox="1"/>
          <p:nvPr/>
        </p:nvSpPr>
        <p:spPr>
          <a:xfrm>
            <a:off x="280350" y="4594007"/>
            <a:ext cx="24963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it-IT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Erdi Aroa (I. mendea - XIV.)</a:t>
            </a:r>
            <a:r>
              <a:rPr lang="en-US" sz="1600" b="1" dirty="0">
                <a:solidFill>
                  <a:srgbClr val="EB3E46"/>
                </a:solidFill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effectLst/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Arrazoiaren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eta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fedearen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arteko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harremana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Eskolastika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San Agustin, Tomas Aquino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DEDBAE-FBB8-560A-AE8B-9C1A2438E8F9}"/>
              </a:ext>
            </a:extLst>
          </p:cNvPr>
          <p:cNvSpPr txBox="1"/>
          <p:nvPr/>
        </p:nvSpPr>
        <p:spPr>
          <a:xfrm>
            <a:off x="2776719" y="4501508"/>
            <a:ext cx="63896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Filosofia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Garaikidea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(XIX-XXI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mendea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):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Tradizio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filosofikoaren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berrikuspena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edo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kritika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Positibismoa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(Comte),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Kapitalismoari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kritika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egiten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dion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Marxismoa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gizarte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berria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Vitalismoa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Bizitzaren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defentsa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irrazionaltasuna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(Nietzsche, Ortega y Gasset, Zambrano).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Fenomenologia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(Husserl, Heidegger),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Existencialismoa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(Kierkegaard, Sartre, Arendt).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Feminismoa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(Beauvoir, Valcárcel).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Zientzia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eta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Teknologiaren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filosofia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Garapen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zientifikoaren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inplikazioak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Floridi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Echeverría). Teoria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dekoloniala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Salaketa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eurozentrismoa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(Dussel, Lugones).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E9B4249-508F-18A3-6D2D-82C77E1E6462}"/>
              </a:ext>
            </a:extLst>
          </p:cNvPr>
          <p:cNvSpPr txBox="1"/>
          <p:nvPr/>
        </p:nvSpPr>
        <p:spPr>
          <a:xfrm>
            <a:off x="128218" y="1700908"/>
            <a:ext cx="20392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Antzinaroa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 (K. a. VI.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mendea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 - I. d.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K.a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Platon (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idealismoa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 eta Aristoteles (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errealismoa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3008D9-EB98-EB41-9673-AC4E8E030525}"/>
              </a:ext>
            </a:extLst>
          </p:cNvPr>
          <p:cNvSpPr txBox="1"/>
          <p:nvPr/>
        </p:nvSpPr>
        <p:spPr>
          <a:xfrm>
            <a:off x="2167468" y="1678234"/>
            <a:ext cx="1834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</a:rPr>
              <a:t>Errenazimentua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Giro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humanista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antropozentrismoa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naturalismoa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Cristina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pizan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angular 22">
            <a:extLst>
              <a:ext uri="{FF2B5EF4-FFF2-40B4-BE49-F238E27FC236}">
                <a16:creationId xmlns:a16="http://schemas.microsoft.com/office/drawing/2014/main" id="{0CD5427E-F38B-60BD-CC64-DA500015D87E}"/>
              </a:ext>
            </a:extLst>
          </p:cNvPr>
          <p:cNvCxnSpPr>
            <a:cxnSpLocks/>
            <a:stCxn id="22" idx="0"/>
            <a:endCxn id="6" idx="17"/>
          </p:cNvCxnSpPr>
          <p:nvPr/>
        </p:nvCxnSpPr>
        <p:spPr>
          <a:xfrm rot="5400000" flipH="1" flipV="1">
            <a:off x="7101240" y="3129208"/>
            <a:ext cx="242587" cy="2502015"/>
          </a:xfrm>
          <a:prstGeom prst="bentConnector4">
            <a:avLst>
              <a:gd name="adj1" fmla="val 42580"/>
              <a:gd name="adj2" fmla="val 99662"/>
            </a:avLst>
          </a:prstGeom>
          <a:ln w="44450">
            <a:solidFill>
              <a:srgbClr val="EB3E46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r 23">
            <a:extLst>
              <a:ext uri="{FF2B5EF4-FFF2-40B4-BE49-F238E27FC236}">
                <a16:creationId xmlns:a16="http://schemas.microsoft.com/office/drawing/2014/main" id="{AD16E589-C44A-2102-70D8-B148E4B6C216}"/>
              </a:ext>
            </a:extLst>
          </p:cNvPr>
          <p:cNvCxnSpPr>
            <a:cxnSpLocks/>
            <a:stCxn id="6" idx="10"/>
            <a:endCxn id="33" idx="2"/>
          </p:cNvCxnSpPr>
          <p:nvPr/>
        </p:nvCxnSpPr>
        <p:spPr>
          <a:xfrm flipV="1">
            <a:off x="6442410" y="3514508"/>
            <a:ext cx="315920" cy="369215"/>
          </a:xfrm>
          <a:prstGeom prst="bentConnector4">
            <a:avLst>
              <a:gd name="adj1" fmla="val 72360"/>
              <a:gd name="adj2" fmla="val 52040"/>
            </a:avLst>
          </a:prstGeom>
          <a:ln w="44450">
            <a:solidFill>
              <a:srgbClr val="EB3E46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>
            <a:extLst>
              <a:ext uri="{FF2B5EF4-FFF2-40B4-BE49-F238E27FC236}">
                <a16:creationId xmlns:a16="http://schemas.microsoft.com/office/drawing/2014/main" id="{ECA310CA-CC71-796D-FD0A-927025948BC5}"/>
              </a:ext>
            </a:extLst>
          </p:cNvPr>
          <p:cNvCxnSpPr>
            <a:cxnSpLocks/>
            <a:endCxn id="19" idx="2"/>
          </p:cNvCxnSpPr>
          <p:nvPr/>
        </p:nvCxnSpPr>
        <p:spPr>
          <a:xfrm rot="5400000" flipH="1" flipV="1">
            <a:off x="2484732" y="3256283"/>
            <a:ext cx="854655" cy="345437"/>
          </a:xfrm>
          <a:prstGeom prst="bentConnector3">
            <a:avLst>
              <a:gd name="adj1" fmla="val 50000"/>
            </a:avLst>
          </a:prstGeom>
          <a:ln w="44450">
            <a:solidFill>
              <a:srgbClr val="EB3E46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>
            <a:extLst>
              <a:ext uri="{FF2B5EF4-FFF2-40B4-BE49-F238E27FC236}">
                <a16:creationId xmlns:a16="http://schemas.microsoft.com/office/drawing/2014/main" id="{2EF8BFB5-8AF8-C8D5-8FDC-2E2801175C64}"/>
              </a:ext>
            </a:extLst>
          </p:cNvPr>
          <p:cNvCxnSpPr>
            <a:cxnSpLocks/>
            <a:stCxn id="6" idx="1"/>
            <a:endCxn id="15" idx="2"/>
          </p:cNvCxnSpPr>
          <p:nvPr/>
        </p:nvCxnSpPr>
        <p:spPr>
          <a:xfrm flipV="1">
            <a:off x="1060728" y="3024347"/>
            <a:ext cx="87115" cy="867480"/>
          </a:xfrm>
          <a:prstGeom prst="bentConnector4">
            <a:avLst>
              <a:gd name="adj1" fmla="val 262412"/>
              <a:gd name="adj2" fmla="val 51335"/>
            </a:avLst>
          </a:prstGeom>
          <a:ln w="44450">
            <a:solidFill>
              <a:srgbClr val="EB3E46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>
            <a:extLst>
              <a:ext uri="{FF2B5EF4-FFF2-40B4-BE49-F238E27FC236}">
                <a16:creationId xmlns:a16="http://schemas.microsoft.com/office/drawing/2014/main" id="{EA6678ED-CE8D-A8F1-3616-2A8499B43834}"/>
              </a:ext>
            </a:extLst>
          </p:cNvPr>
          <p:cNvCxnSpPr>
            <a:cxnSpLocks/>
            <a:stCxn id="13" idx="0"/>
            <a:endCxn id="6" idx="27"/>
          </p:cNvCxnSpPr>
          <p:nvPr/>
        </p:nvCxnSpPr>
        <p:spPr>
          <a:xfrm rot="5400000" flipH="1" flipV="1">
            <a:off x="1624213" y="4174917"/>
            <a:ext cx="323413" cy="514768"/>
          </a:xfrm>
          <a:prstGeom prst="bentConnector4">
            <a:avLst>
              <a:gd name="adj1" fmla="val 46239"/>
              <a:gd name="adj2" fmla="val 144408"/>
            </a:avLst>
          </a:prstGeom>
          <a:ln w="44450">
            <a:solidFill>
              <a:srgbClr val="EB3E46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466362B-6B30-EBC6-A075-7AB3EE4BF576}"/>
              </a:ext>
            </a:extLst>
          </p:cNvPr>
          <p:cNvSpPr txBox="1"/>
          <p:nvPr/>
        </p:nvSpPr>
        <p:spPr>
          <a:xfrm>
            <a:off x="4064000" y="1698626"/>
            <a:ext cx="53886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lvl="1"/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</a:rPr>
              <a:t>Aro </a:t>
            </a:r>
            <a:r>
              <a:rPr lang="en-US" sz="1600" b="1" dirty="0" err="1">
                <a:solidFill>
                  <a:srgbClr val="EB3E46"/>
                </a:solidFill>
                <a:latin typeface="Proxima Nova" panose="02000506030000020004" pitchFamily="2" charset="0"/>
              </a:rPr>
              <a:t>Modernoa</a:t>
            </a:r>
            <a:r>
              <a:rPr lang="en-US" sz="1600" b="1" dirty="0">
                <a:solidFill>
                  <a:srgbClr val="EB3E46"/>
                </a:solidFill>
                <a:latin typeface="Proxima Nova" panose="02000506030000020004" pitchFamily="2" charset="0"/>
              </a:rPr>
              <a:t>: </a:t>
            </a:r>
            <a:r>
              <a:rPr lang="en-US" sz="1600" dirty="0" err="1">
                <a:latin typeface="Proxima Nova" panose="02000506030000020004" pitchFamily="2" charset="0"/>
                <a:cs typeface="Times New Roman" panose="02020603050405020304" pitchFamily="18" charset="0"/>
              </a:rPr>
              <a:t>giza</a:t>
            </a:r>
            <a:r>
              <a:rPr lang="en-US" sz="1600" dirty="0">
                <a:latin typeface="Proxima Nova" panose="02000506030000020004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cs typeface="Times New Roman" panose="02020603050405020304" pitchFamily="18" charset="0"/>
              </a:rPr>
              <a:t>ezagutza</a:t>
            </a:r>
            <a:r>
              <a:rPr lang="en-US" sz="1600" dirty="0">
                <a:latin typeface="Proxima Nova" panose="02000506030000020004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cs typeface="Times New Roman" panose="02020603050405020304" pitchFamily="18" charset="0"/>
              </a:rPr>
              <a:t>protagonista</a:t>
            </a:r>
            <a:r>
              <a:rPr lang="en-US" sz="1600" dirty="0">
                <a:latin typeface="Proxima Nova" panose="02000506030000020004" pitchFamily="2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latin typeface="Proxima Nova" panose="02000506030000020004" pitchFamily="2" charset="0"/>
              </a:rPr>
              <a:t>Arrazionalismoa</a:t>
            </a:r>
            <a:r>
              <a:rPr lang="en-US" sz="1600" b="1" dirty="0">
                <a:latin typeface="Proxima Nova" panose="02000506030000020004" pitchFamily="2" charset="0"/>
              </a:rPr>
              <a:t> </a:t>
            </a:r>
            <a:r>
              <a:rPr lang="en-US" sz="1600" dirty="0">
                <a:latin typeface="Proxima Nova" panose="02000506030000020004" pitchFamily="2" charset="0"/>
              </a:rPr>
              <a:t>(Descartes, Spinoza, Leibniz). </a:t>
            </a:r>
            <a:r>
              <a:rPr lang="en-US" sz="1600" b="1" dirty="0" err="1">
                <a:latin typeface="Proxima Nova" panose="02000506030000020004" pitchFamily="2" charset="0"/>
              </a:rPr>
              <a:t>Enpirismoa</a:t>
            </a:r>
            <a:r>
              <a:rPr lang="en-US" sz="1600" b="1" dirty="0">
                <a:latin typeface="Proxima Nova" panose="02000506030000020004" pitchFamily="2" charset="0"/>
              </a:rPr>
              <a:t>:</a:t>
            </a:r>
            <a:r>
              <a:rPr lang="en-US" sz="1600" dirty="0">
                <a:latin typeface="Proxima Nova" panose="02000506030000020004" pitchFamily="2" charset="0"/>
              </a:rPr>
              <a:t> (Locke, Hobbes, Hume), </a:t>
            </a:r>
            <a:r>
              <a:rPr lang="en-US" sz="1600" b="1" dirty="0">
                <a:latin typeface="Proxima Nova" panose="02000506030000020004" pitchFamily="2" charset="0"/>
              </a:rPr>
              <a:t>Kanten </a:t>
            </a:r>
            <a:r>
              <a:rPr lang="en-US" sz="1600" b="1" dirty="0" err="1">
                <a:latin typeface="Proxima Nova" panose="02000506030000020004" pitchFamily="2" charset="0"/>
              </a:rPr>
              <a:t>kritikismoa</a:t>
            </a:r>
            <a:r>
              <a:rPr lang="en-US" sz="1600" b="1" dirty="0">
                <a:latin typeface="Proxima Nova" panose="02000506030000020004" pitchFamily="2" charset="0"/>
              </a:rPr>
              <a:t>, </a:t>
            </a:r>
            <a:r>
              <a:rPr lang="en-US" sz="1600" b="1" dirty="0" err="1">
                <a:latin typeface="Proxima Nova" panose="02000506030000020004" pitchFamily="2" charset="0"/>
              </a:rPr>
              <a:t>Idealismo</a:t>
            </a:r>
            <a:r>
              <a:rPr lang="en-US" sz="1600" b="1" dirty="0"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latin typeface="Proxima Nova" panose="02000506030000020004" pitchFamily="2" charset="0"/>
              </a:rPr>
              <a:t>alemana</a:t>
            </a:r>
            <a:r>
              <a:rPr lang="en-US" sz="1600" b="1" dirty="0">
                <a:latin typeface="Proxima Nova" panose="02000506030000020004" pitchFamily="2" charset="0"/>
              </a:rPr>
              <a:t>:</a:t>
            </a:r>
            <a:r>
              <a:rPr lang="en-US" sz="1600" dirty="0">
                <a:latin typeface="Proxima Nova" panose="02000506030000020004" pitchFamily="2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</a:rPr>
              <a:t>Egoera</a:t>
            </a:r>
            <a:r>
              <a:rPr lang="en-US" sz="1600" dirty="0">
                <a:latin typeface="Proxima Nova" panose="02000506030000020004" pitchFamily="2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</a:rPr>
              <a:t>teoria</a:t>
            </a:r>
            <a:r>
              <a:rPr lang="en-US" sz="1600" dirty="0">
                <a:latin typeface="Proxima Nova" panose="02000506030000020004" pitchFamily="2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</a:rPr>
              <a:t>dialektikoa</a:t>
            </a:r>
            <a:r>
              <a:rPr lang="en-US" sz="1600" dirty="0">
                <a:latin typeface="Proxima Nova" panose="02000506030000020004" pitchFamily="2" charset="0"/>
              </a:rPr>
              <a:t> (Hegel, Fichte, Schelling).</a:t>
            </a:r>
          </a:p>
          <a:p>
            <a:pPr marL="15875" lvl="1"/>
            <a:r>
              <a:rPr lang="en-US" sz="1600" b="1" dirty="0" err="1">
                <a:latin typeface="Proxima Nova" panose="02000506030000020004" pitchFamily="2" charset="0"/>
              </a:rPr>
              <a:t>Emakume</a:t>
            </a:r>
            <a:r>
              <a:rPr lang="en-US" sz="1600" b="1" dirty="0">
                <a:latin typeface="Proxima Nova" panose="02000506030000020004" pitchFamily="2" charset="0"/>
              </a:rPr>
              <a:t> </a:t>
            </a:r>
            <a:r>
              <a:rPr lang="en-US" sz="1600" b="1" dirty="0" err="1">
                <a:latin typeface="Proxima Nova" panose="02000506030000020004" pitchFamily="2" charset="0"/>
              </a:rPr>
              <a:t>nabarmenak</a:t>
            </a:r>
            <a:r>
              <a:rPr lang="en-US" sz="1600" b="1" dirty="0">
                <a:latin typeface="Proxima Nova" panose="02000506030000020004" pitchFamily="2" charset="0"/>
              </a:rPr>
              <a:t>:</a:t>
            </a:r>
            <a:r>
              <a:rPr lang="en-US" sz="1600" dirty="0">
                <a:latin typeface="Proxima Nova" panose="02000506030000020004" pitchFamily="2" charset="0"/>
              </a:rPr>
              <a:t> Olympe de Gouges, Mary Wollstonecraft.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22" grpId="0"/>
      <p:bldP spid="15" grpId="0"/>
      <p:bldP spid="19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B734F7D-17E8-9153-DE38-88A32B8226EA}"/>
              </a:ext>
            </a:extLst>
          </p:cNvPr>
          <p:cNvSpPr txBox="1">
            <a:spLocks/>
          </p:cNvSpPr>
          <p:nvPr/>
        </p:nvSpPr>
        <p:spPr>
          <a:xfrm>
            <a:off x="2121877" y="1219577"/>
            <a:ext cx="7489769" cy="1900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Proxima Nova Extrabold" panose="02000506030000020004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s-ES" sz="5000" dirty="0" err="1">
                <a:solidFill>
                  <a:schemeClr val="bg1"/>
                </a:solidFill>
              </a:rPr>
              <a:t>Filosofia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50A8A3D-92F5-F0FC-8701-AC02D314830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21877" y="3282916"/>
            <a:ext cx="6143582" cy="1900399"/>
          </a:xfrm>
        </p:spPr>
        <p:txBody>
          <a:bodyPr/>
          <a:lstStyle/>
          <a:p>
            <a:r>
              <a:rPr lang="es-ES" dirty="0" err="1"/>
              <a:t>Jakintzaren</a:t>
            </a:r>
            <a:r>
              <a:rPr lang="es-ES" dirty="0"/>
              <a:t> </a:t>
            </a:r>
            <a:r>
              <a:rPr lang="es-ES" dirty="0" err="1"/>
              <a:t>azken</a:t>
            </a:r>
            <a:r>
              <a:rPr lang="es-ES" dirty="0"/>
              <a:t> </a:t>
            </a:r>
            <a:r>
              <a:rPr lang="es-ES" dirty="0" err="1"/>
              <a:t>egoera</a:t>
            </a:r>
            <a:r>
              <a:rPr lang="es-ES" dirty="0"/>
              <a:t> </a:t>
            </a:r>
            <a:r>
              <a:rPr lang="es-ES" dirty="0" err="1"/>
              <a:t>bezala</a:t>
            </a:r>
            <a:r>
              <a:rPr lang="es-ES" dirty="0"/>
              <a:t> </a:t>
            </a:r>
            <a:r>
              <a:rPr lang="es-ES" dirty="0" err="1"/>
              <a:t>ikusten</a:t>
            </a:r>
            <a:r>
              <a:rPr lang="es-ES" dirty="0"/>
              <a:t> da </a:t>
            </a:r>
            <a:r>
              <a:rPr lang="es-ES" dirty="0" err="1"/>
              <a:t>zientzia</a:t>
            </a:r>
            <a:r>
              <a:rPr lang="es-ES" dirty="0"/>
              <a:t>, </a:t>
            </a:r>
            <a:r>
              <a:rPr lang="es-ES" dirty="0" err="1"/>
              <a:t>filosofia</a:t>
            </a:r>
            <a:r>
              <a:rPr lang="es-ES" dirty="0"/>
              <a:t> </a:t>
            </a:r>
            <a:r>
              <a:rPr lang="es-ES" dirty="0" err="1"/>
              <a:t>jakite</a:t>
            </a:r>
            <a:r>
              <a:rPr lang="es-ES" dirty="0"/>
              <a:t> "antigua, </a:t>
            </a:r>
            <a:r>
              <a:rPr lang="es-ES" dirty="0" err="1"/>
              <a:t>alferrikako</a:t>
            </a:r>
            <a:r>
              <a:rPr lang="es-ES" dirty="0"/>
              <a:t> eta </a:t>
            </a:r>
            <a:r>
              <a:rPr lang="es-ES" dirty="0" err="1"/>
              <a:t>alferrikako</a:t>
            </a:r>
            <a:r>
              <a:rPr lang="es-ES" dirty="0"/>
              <a:t>" batera </a:t>
            </a:r>
            <a:r>
              <a:rPr lang="es-ES" dirty="0" err="1"/>
              <a:t>baztertuz</a:t>
            </a:r>
            <a:r>
              <a:rPr lang="es-ES" dirty="0"/>
              <a:t>-Ba al du </a:t>
            </a:r>
            <a:r>
              <a:rPr lang="es-ES" dirty="0" err="1"/>
              <a:t>zentzurik</a:t>
            </a:r>
            <a:r>
              <a:rPr lang="es-ES" dirty="0"/>
              <a:t> </a:t>
            </a:r>
            <a:r>
              <a:rPr lang="es-ES" dirty="0" err="1"/>
              <a:t>filosofiari</a:t>
            </a:r>
            <a:r>
              <a:rPr lang="es-ES" dirty="0"/>
              <a:t> </a:t>
            </a:r>
            <a:r>
              <a:rPr lang="es-ES" dirty="0" err="1"/>
              <a:t>EUSteak</a:t>
            </a:r>
            <a:r>
              <a:rPr lang="es-ES" dirty="0"/>
              <a:t> </a:t>
            </a:r>
            <a:r>
              <a:rPr lang="es-ES" dirty="0" err="1"/>
              <a:t>AAren</a:t>
            </a:r>
            <a:r>
              <a:rPr lang="es-ES" dirty="0"/>
              <a:t> </a:t>
            </a:r>
            <a:r>
              <a:rPr lang="es-ES" dirty="0" err="1"/>
              <a:t>garaian</a:t>
            </a:r>
            <a:r>
              <a:rPr lang="es-ES" dirty="0"/>
              <a:t>?</a:t>
            </a:r>
            <a:endParaRPr lang="es-ES" b="1" dirty="0"/>
          </a:p>
        </p:txBody>
      </p:sp>
      <p:pic>
        <p:nvPicPr>
          <p:cNvPr id="5" name="Gráfico 4" descr="Robot con relleno sólido">
            <a:extLst>
              <a:ext uri="{FF2B5EF4-FFF2-40B4-BE49-F238E27FC236}">
                <a16:creationId xmlns:a16="http://schemas.microsoft.com/office/drawing/2014/main" id="{D95067C6-F224-F09E-A85E-BD9D6758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825475"/>
            <a:ext cx="2544699" cy="25446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4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B23CB-C77B-0A2C-05F6-0E6F96E8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F255FCB8-6073-70AF-183D-4CA8AC40EFD0}"/>
              </a:ext>
            </a:extLst>
          </p:cNvPr>
          <p:cNvGrpSpPr/>
          <p:nvPr/>
        </p:nvGrpSpPr>
        <p:grpSpPr>
          <a:xfrm>
            <a:off x="1904437" y="784226"/>
            <a:ext cx="8761687" cy="914400"/>
            <a:chOff x="1904437" y="784226"/>
            <a:chExt cx="8761687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88B71A6-5C8F-E40A-FE3B-16409516D1AF}"/>
                </a:ext>
              </a:extLst>
            </p:cNvPr>
            <p:cNvSpPr txBox="1"/>
            <p:nvPr/>
          </p:nvSpPr>
          <p:spPr>
            <a:xfrm>
              <a:off x="1904437" y="97000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 err="1"/>
                <a:t>Filosofiaren</a:t>
              </a:r>
              <a:r>
                <a:rPr lang="es-ES" sz="2400" b="1" dirty="0"/>
                <a:t> </a:t>
              </a:r>
              <a:r>
                <a:rPr lang="es-ES" sz="2400" b="1" dirty="0" err="1"/>
                <a:t>definizioa</a:t>
              </a:r>
              <a:endParaRPr lang="es-ES" sz="2400" b="1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B2C60298-79E5-36A0-DB46-3FA91E19C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2215409-4CA7-0914-2F42-E09B484F2102}"/>
              </a:ext>
            </a:extLst>
          </p:cNvPr>
          <p:cNvSpPr txBox="1"/>
          <p:nvPr/>
        </p:nvSpPr>
        <p:spPr>
          <a:xfrm>
            <a:off x="9612575" y="1964254"/>
            <a:ext cx="20162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</a:rPr>
              <a:t>Filosofia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Pitagorasek</a:t>
            </a:r>
            <a:r>
              <a:rPr lang="es-ES" dirty="0"/>
              <a:t> </a:t>
            </a:r>
            <a:r>
              <a:rPr lang="es-ES" dirty="0" err="1"/>
              <a:t>erabili</a:t>
            </a:r>
            <a:r>
              <a:rPr lang="es-ES" dirty="0"/>
              <a:t> </a:t>
            </a:r>
            <a:r>
              <a:rPr lang="es-ES" dirty="0" err="1"/>
              <a:t>zuen</a:t>
            </a:r>
            <a:r>
              <a:rPr lang="es-ES" dirty="0"/>
              <a:t> </a:t>
            </a:r>
            <a:r>
              <a:rPr lang="es-ES" dirty="0" err="1"/>
              <a:t>lehen</a:t>
            </a:r>
            <a:r>
              <a:rPr lang="es-ES" dirty="0"/>
              <a:t> </a:t>
            </a:r>
            <a:r>
              <a:rPr lang="es-ES" dirty="0" err="1"/>
              <a:t>aldiz</a:t>
            </a:r>
            <a:r>
              <a:rPr lang="es-ES" dirty="0"/>
              <a:t> </a:t>
            </a:r>
            <a:r>
              <a:rPr lang="es-ES" dirty="0" err="1"/>
              <a:t>hitz</a:t>
            </a:r>
            <a:r>
              <a:rPr lang="es-ES" dirty="0"/>
              <a:t> </a:t>
            </a:r>
            <a:r>
              <a:rPr lang="es-ES" dirty="0" err="1"/>
              <a:t>hori</a:t>
            </a:r>
            <a:r>
              <a:rPr lang="es-ES" dirty="0"/>
              <a:t> </a:t>
            </a:r>
            <a:r>
              <a:rPr lang="es-ES" dirty="0" err="1"/>
              <a:t>jakintza</a:t>
            </a:r>
            <a:r>
              <a:rPr lang="es-ES" dirty="0"/>
              <a:t> </a:t>
            </a:r>
            <a:r>
              <a:rPr lang="es-ES" dirty="0" err="1"/>
              <a:t>berezi</a:t>
            </a:r>
            <a:r>
              <a:rPr lang="es-ES" dirty="0"/>
              <a:t> </a:t>
            </a:r>
            <a:r>
              <a:rPr lang="es-ES" dirty="0" err="1"/>
              <a:t>gisa</a:t>
            </a:r>
            <a:r>
              <a:rPr lang="es-ES" dirty="0"/>
              <a:t>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FA982B0-68EF-C1FD-8F46-04353EB9B749}"/>
              </a:ext>
            </a:extLst>
          </p:cNvPr>
          <p:cNvSpPr txBox="1"/>
          <p:nvPr/>
        </p:nvSpPr>
        <p:spPr>
          <a:xfrm>
            <a:off x="1525876" y="1519541"/>
            <a:ext cx="556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Proxima Nova" panose="02000506030000020004" pitchFamily="2" charset="0"/>
                <a:sym typeface="Arial"/>
              </a:rPr>
              <a:t>Filosofia</a:t>
            </a:r>
            <a:r>
              <a:rPr lang="es-ES" dirty="0">
                <a:latin typeface="Proxima Nova" panose="02000506030000020004" pitchFamily="2" charset="0"/>
                <a:sym typeface="Arial"/>
              </a:rPr>
              <a:t> </a:t>
            </a:r>
            <a:r>
              <a:rPr lang="es-ES" dirty="0" err="1">
                <a:latin typeface="Proxima Nova" panose="02000506030000020004" pitchFamily="2" charset="0"/>
                <a:sym typeface="Arial"/>
              </a:rPr>
              <a:t>hitza</a:t>
            </a:r>
            <a:r>
              <a:rPr lang="es-ES" dirty="0">
                <a:latin typeface="Proxima Nova" panose="02000506030000020004" pitchFamily="2" charset="0"/>
                <a:sym typeface="Arial"/>
              </a:rPr>
              <a:t> </a:t>
            </a:r>
            <a:r>
              <a:rPr lang="es-ES" dirty="0" err="1">
                <a:latin typeface="Proxima Nova" panose="02000506030000020004" pitchFamily="2" charset="0"/>
                <a:sym typeface="Arial"/>
              </a:rPr>
              <a:t>greziar</a:t>
            </a:r>
            <a:r>
              <a:rPr lang="es-ES" dirty="0">
                <a:latin typeface="Proxima Nova" panose="02000506030000020004" pitchFamily="2" charset="0"/>
                <a:sym typeface="Arial"/>
              </a:rPr>
              <a:t> </a:t>
            </a:r>
            <a:r>
              <a:rPr lang="es-ES" dirty="0" err="1">
                <a:latin typeface="Proxima Nova" panose="02000506030000020004" pitchFamily="2" charset="0"/>
                <a:sym typeface="Arial"/>
              </a:rPr>
              <a:t>bi</a:t>
            </a:r>
            <a:r>
              <a:rPr lang="es-ES" dirty="0">
                <a:latin typeface="Proxima Nova" panose="02000506030000020004" pitchFamily="2" charset="0"/>
                <a:sym typeface="Arial"/>
              </a:rPr>
              <a:t> </a:t>
            </a:r>
            <a:r>
              <a:rPr lang="es-ES" dirty="0" err="1">
                <a:latin typeface="Proxima Nova" panose="02000506030000020004" pitchFamily="2" charset="0"/>
                <a:sym typeface="Arial"/>
              </a:rPr>
              <a:t>hitzetatik</a:t>
            </a:r>
            <a:r>
              <a:rPr lang="es-ES" dirty="0">
                <a:latin typeface="Proxima Nova" panose="02000506030000020004" pitchFamily="2" charset="0"/>
                <a:sym typeface="Arial"/>
              </a:rPr>
              <a:t> </a:t>
            </a:r>
            <a:r>
              <a:rPr lang="es-ES" dirty="0" err="1">
                <a:latin typeface="Proxima Nova" panose="02000506030000020004" pitchFamily="2" charset="0"/>
                <a:sym typeface="Arial"/>
              </a:rPr>
              <a:t>dator</a:t>
            </a:r>
            <a:endParaRPr lang="es-ES" dirty="0">
              <a:latin typeface="Proxima Nova" panose="02000506030000020004" pitchFamily="2" charset="0"/>
              <a:sym typeface="Arial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496A7FE-54CE-3787-210C-CCD0C1610C6F}"/>
              </a:ext>
            </a:extLst>
          </p:cNvPr>
          <p:cNvSpPr txBox="1"/>
          <p:nvPr/>
        </p:nvSpPr>
        <p:spPr>
          <a:xfrm>
            <a:off x="3890962" y="3685579"/>
            <a:ext cx="2841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2pPr lvl="1">
              <a:spcAft>
                <a:spcPts val="1000"/>
              </a:spcAft>
              <a:defRPr sz="2400" b="1">
                <a:solidFill>
                  <a:srgbClr val="FF0000"/>
                </a:solidFill>
              </a:defRPr>
            </a:lvl2pPr>
          </a:lstStyle>
          <a:p>
            <a:r>
              <a:rPr lang="en-US" sz="2400" b="1" dirty="0" err="1">
                <a:solidFill>
                  <a:srgbClr val="EB3E46"/>
                </a:solidFill>
              </a:rPr>
              <a:t>Jatorri</a:t>
            </a:r>
            <a:r>
              <a:rPr lang="en-US" sz="2400" b="1" dirty="0">
                <a:solidFill>
                  <a:srgbClr val="EB3E46"/>
                </a:solidFill>
              </a:rPr>
              <a:t> </a:t>
            </a:r>
            <a:r>
              <a:rPr lang="en-US" sz="2400" b="1" dirty="0" err="1">
                <a:solidFill>
                  <a:srgbClr val="EB3E46"/>
                </a:solidFill>
              </a:rPr>
              <a:t>Historikoa</a:t>
            </a:r>
            <a:endParaRPr lang="es-ES" sz="2400" b="1" dirty="0">
              <a:solidFill>
                <a:srgbClr val="EB3E46"/>
              </a:solidFill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1EEC85D-D4DF-410F-DF53-B5ABFF928B9E}"/>
              </a:ext>
            </a:extLst>
          </p:cNvPr>
          <p:cNvSpPr txBox="1">
            <a:spLocks/>
          </p:cNvSpPr>
          <p:nvPr/>
        </p:nvSpPr>
        <p:spPr>
          <a:xfrm>
            <a:off x="1270219" y="3338716"/>
            <a:ext cx="7734886" cy="4268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err="1"/>
              <a:t>Beraz</a:t>
            </a:r>
            <a:r>
              <a:rPr lang="es-ES" sz="1800" dirty="0"/>
              <a:t>, </a:t>
            </a:r>
            <a:r>
              <a:rPr lang="es-ES" sz="1800" dirty="0" err="1"/>
              <a:t>etimologikoki</a:t>
            </a:r>
            <a:r>
              <a:rPr lang="es-ES" sz="1800" dirty="0"/>
              <a:t>, </a:t>
            </a:r>
            <a:r>
              <a:rPr lang="es-ES" sz="1800" dirty="0" err="1"/>
              <a:t>filosofiak</a:t>
            </a:r>
            <a:r>
              <a:rPr lang="es-ES" sz="1800" dirty="0"/>
              <a:t> «</a:t>
            </a:r>
            <a:r>
              <a:rPr lang="es-ES" sz="1800" dirty="0" err="1">
                <a:solidFill>
                  <a:srgbClr val="FF0000"/>
                </a:solidFill>
              </a:rPr>
              <a:t>jakinduriarekiko</a:t>
            </a:r>
            <a:r>
              <a:rPr lang="es-ES" sz="1800" dirty="0">
                <a:solidFill>
                  <a:srgbClr val="FF0000"/>
                </a:solidFill>
              </a:rPr>
              <a:t> </a:t>
            </a:r>
            <a:r>
              <a:rPr lang="es-ES" sz="1800" dirty="0" err="1">
                <a:solidFill>
                  <a:srgbClr val="FF0000"/>
                </a:solidFill>
              </a:rPr>
              <a:t>maitasuna</a:t>
            </a:r>
            <a:r>
              <a:rPr lang="es-ES" sz="1800" dirty="0">
                <a:solidFill>
                  <a:srgbClr val="FF0000"/>
                </a:solidFill>
              </a:rPr>
              <a:t>» </a:t>
            </a:r>
            <a:r>
              <a:rPr lang="es-ES" sz="1800" dirty="0" err="1"/>
              <a:t>esan</a:t>
            </a:r>
            <a:r>
              <a:rPr lang="es-ES" sz="1800" dirty="0"/>
              <a:t> </a:t>
            </a:r>
            <a:r>
              <a:rPr lang="es-ES" sz="1800" dirty="0" err="1"/>
              <a:t>nahi</a:t>
            </a:r>
            <a:r>
              <a:rPr lang="es-ES" sz="1800" dirty="0"/>
              <a:t> du.</a:t>
            </a:r>
            <a:endParaRPr lang="en-US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B77364-94B1-F8A5-3C2A-94625AB0E021}"/>
              </a:ext>
            </a:extLst>
          </p:cNvPr>
          <p:cNvSpPr txBox="1"/>
          <p:nvPr/>
        </p:nvSpPr>
        <p:spPr>
          <a:xfrm>
            <a:off x="2890993" y="2048177"/>
            <a:ext cx="148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>
                <a:solidFill>
                  <a:srgbClr val="EB3E46"/>
                </a:solidFill>
                <a:latin typeface="Proxima Nova" panose="02000506030000020004" pitchFamily="2" charset="0"/>
                <a:sym typeface="Arial"/>
              </a:rPr>
              <a:t>φιλος</a:t>
            </a:r>
            <a:endParaRPr lang="es-ES" sz="2400" dirty="0">
              <a:solidFill>
                <a:srgbClr val="EB3E46"/>
              </a:solidFill>
              <a:latin typeface="Proxima Nova" panose="02000506030000020004" pitchFamily="2" charset="0"/>
              <a:sym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AA9694-1240-096D-0951-BBA19F293E49}"/>
              </a:ext>
            </a:extLst>
          </p:cNvPr>
          <p:cNvSpPr txBox="1"/>
          <p:nvPr/>
        </p:nvSpPr>
        <p:spPr>
          <a:xfrm>
            <a:off x="5912138" y="2048178"/>
            <a:ext cx="148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EB3E46"/>
                </a:solidFill>
                <a:latin typeface="Proxima Nova" panose="02000506030000020004" pitchFamily="2" charset="0"/>
                <a:sym typeface="Arial"/>
              </a:rPr>
              <a:t>σοφία</a:t>
            </a:r>
            <a:endParaRPr lang="es-ES" sz="2400" dirty="0">
              <a:solidFill>
                <a:srgbClr val="EB3E46"/>
              </a:solidFill>
              <a:latin typeface="Proxima Nova" panose="02000506030000020004" pitchFamily="2" charset="0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CE6701-DA88-5036-637C-7F0DD7DBF988}"/>
              </a:ext>
            </a:extLst>
          </p:cNvPr>
          <p:cNvSpPr txBox="1"/>
          <p:nvPr/>
        </p:nvSpPr>
        <p:spPr>
          <a:xfrm>
            <a:off x="1777181" y="2661776"/>
            <a:ext cx="314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Proxima Nova" panose="02000506030000020004" pitchFamily="2" charset="0"/>
                <a:sym typeface="Arial"/>
              </a:rPr>
              <a:t>(</a:t>
            </a:r>
            <a:r>
              <a:rPr lang="es-ES" sz="2400" dirty="0" err="1">
                <a:latin typeface="Proxima Nova" panose="02000506030000020004" pitchFamily="2" charset="0"/>
                <a:sym typeface="Arial"/>
              </a:rPr>
              <a:t>philos</a:t>
            </a:r>
            <a:r>
              <a:rPr lang="es-ES" sz="2400" dirty="0">
                <a:latin typeface="Proxima Nova" panose="02000506030000020004" pitchFamily="2" charset="0"/>
                <a:sym typeface="Arial"/>
              </a:rPr>
              <a:t> = </a:t>
            </a:r>
            <a:r>
              <a:rPr lang="es-ES" sz="2400" dirty="0" err="1">
                <a:latin typeface="Proxima Nova" panose="02000506030000020004" pitchFamily="2" charset="0"/>
                <a:sym typeface="Arial"/>
              </a:rPr>
              <a:t>maitasuna</a:t>
            </a:r>
            <a:r>
              <a:rPr lang="es-ES" sz="2400" dirty="0">
                <a:latin typeface="Proxima Nova" panose="02000506030000020004" pitchFamily="2" charset="0"/>
                <a:sym typeface="Arial"/>
              </a:rPr>
              <a:t>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50696C-9C60-9D2C-E0E9-D0A53BD8EC8B}"/>
              </a:ext>
            </a:extLst>
          </p:cNvPr>
          <p:cNvSpPr txBox="1"/>
          <p:nvPr/>
        </p:nvSpPr>
        <p:spPr>
          <a:xfrm>
            <a:off x="5033339" y="2630765"/>
            <a:ext cx="346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Proxima Nova" panose="02000506030000020004" pitchFamily="2" charset="0"/>
                <a:sym typeface="Arial"/>
              </a:rPr>
              <a:t>(</a:t>
            </a:r>
            <a:r>
              <a:rPr lang="es-ES" sz="2400" dirty="0" err="1">
                <a:latin typeface="Proxima Nova" panose="02000506030000020004" pitchFamily="2" charset="0"/>
                <a:sym typeface="Arial"/>
              </a:rPr>
              <a:t>sophia</a:t>
            </a:r>
            <a:r>
              <a:rPr lang="es-ES" sz="2400" dirty="0">
                <a:latin typeface="Proxima Nova" panose="02000506030000020004" pitchFamily="2" charset="0"/>
                <a:sym typeface="Arial"/>
              </a:rPr>
              <a:t> = </a:t>
            </a:r>
            <a:r>
              <a:rPr lang="es-ES" sz="2400" dirty="0" err="1">
                <a:latin typeface="Proxima Nova" panose="02000506030000020004" pitchFamily="2" charset="0"/>
                <a:sym typeface="Arial"/>
              </a:rPr>
              <a:t>jakituria</a:t>
            </a:r>
            <a:endParaRPr lang="es-ES" sz="2400" dirty="0">
              <a:latin typeface="Proxima Nova" panose="02000506030000020004" pitchFamily="2" charset="0"/>
              <a:sym typeface="Arial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988E5D5-0251-B6C4-7BC6-7A0BA1570D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15069"/>
              </p:ext>
            </p:extLst>
          </p:nvPr>
        </p:nvGraphicFramePr>
        <p:xfrm>
          <a:off x="969339" y="4022387"/>
          <a:ext cx="8128000" cy="206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5" name="Gráfico 44" descr="Asia en globo terráqueo con relleno sólido">
            <a:extLst>
              <a:ext uri="{FF2B5EF4-FFF2-40B4-BE49-F238E27FC236}">
                <a16:creationId xmlns:a16="http://schemas.microsoft.com/office/drawing/2014/main" id="{7393C7A8-4CC4-1E98-0E2D-006B4A10B8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16954" y="5683144"/>
            <a:ext cx="914400" cy="914400"/>
          </a:xfrm>
          <a:prstGeom prst="rect">
            <a:avLst/>
          </a:prstGeom>
        </p:spPr>
      </p:pic>
      <p:pic>
        <p:nvPicPr>
          <p:cNvPr id="48" name="Gráfico 47" descr="Piezas de rompecabezas con relleno sólido">
            <a:extLst>
              <a:ext uri="{FF2B5EF4-FFF2-40B4-BE49-F238E27FC236}">
                <a16:creationId xmlns:a16="http://schemas.microsoft.com/office/drawing/2014/main" id="{740503B1-956F-143C-99C3-6C5065E481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75324" y="5672614"/>
            <a:ext cx="914400" cy="914400"/>
          </a:xfrm>
          <a:prstGeom prst="rect">
            <a:avLst/>
          </a:prstGeom>
        </p:spPr>
      </p:pic>
      <p:pic>
        <p:nvPicPr>
          <p:cNvPr id="51" name="Gráfico 50" descr="Pilar griego con relleno sólido">
            <a:extLst>
              <a:ext uri="{FF2B5EF4-FFF2-40B4-BE49-F238E27FC236}">
                <a16:creationId xmlns:a16="http://schemas.microsoft.com/office/drawing/2014/main" id="{C056938C-D5B7-5327-9E40-5818DF18C9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87273" y="5714155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2" grpId="0" build="allAtOnce"/>
      <p:bldP spid="4" grpId="0"/>
      <p:bldP spid="5" grpId="0"/>
      <p:bldP spid="7" grpId="0"/>
      <p:bldP spid="9" grpId="0"/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C11D5-3B42-44EB-7688-D9046F90D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967D189-9EBD-B27D-16DF-7A241B73FF94}"/>
              </a:ext>
            </a:extLst>
          </p:cNvPr>
          <p:cNvGrpSpPr/>
          <p:nvPr/>
        </p:nvGrpSpPr>
        <p:grpSpPr>
          <a:xfrm>
            <a:off x="1904437" y="784226"/>
            <a:ext cx="8761687" cy="914400"/>
            <a:chOff x="1904437" y="784226"/>
            <a:chExt cx="8761687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EC3E12F-7FB4-9FD7-563A-9A051D2364E2}"/>
                </a:ext>
              </a:extLst>
            </p:cNvPr>
            <p:cNvSpPr txBox="1"/>
            <p:nvPr/>
          </p:nvSpPr>
          <p:spPr>
            <a:xfrm>
              <a:off x="1904437" y="97000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 err="1"/>
                <a:t>Filosofiaren</a:t>
              </a:r>
              <a:r>
                <a:rPr lang="es-ES" sz="2400" b="1" dirty="0"/>
                <a:t> </a:t>
              </a:r>
              <a:r>
                <a:rPr lang="es-ES" sz="2400" b="1" dirty="0" err="1"/>
                <a:t>jatorria</a:t>
              </a:r>
              <a:endParaRPr lang="es-ES" sz="2400" b="1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8F45B4DE-9810-E280-D7C7-280CF9D7E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7BB8BD6A-964C-11AB-25BB-F7D5D060B9B0}"/>
              </a:ext>
            </a:extLst>
          </p:cNvPr>
          <p:cNvSpPr txBox="1"/>
          <p:nvPr/>
        </p:nvSpPr>
        <p:spPr>
          <a:xfrm>
            <a:off x="9612575" y="1964254"/>
            <a:ext cx="20162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</a:rPr>
              <a:t>Jatorria</a:t>
            </a:r>
            <a:endParaRPr lang="es-ES" dirty="0"/>
          </a:p>
          <a:p>
            <a:endParaRPr lang="es-ES" sz="2000" dirty="0"/>
          </a:p>
          <a:p>
            <a:r>
              <a:rPr lang="es-ES" sz="2000" dirty="0" err="1"/>
              <a:t>Platonek</a:t>
            </a:r>
            <a:r>
              <a:rPr lang="es-ES" sz="2000" dirty="0"/>
              <a:t> eta </a:t>
            </a:r>
            <a:r>
              <a:rPr lang="es-ES" sz="2000" dirty="0" err="1"/>
              <a:t>Aristotelesek</a:t>
            </a:r>
            <a:r>
              <a:rPr lang="es-ES" sz="2000" dirty="0"/>
              <a:t> </a:t>
            </a:r>
            <a:r>
              <a:rPr lang="es-ES" sz="2000" dirty="0" err="1"/>
              <a:t>ulertu</a:t>
            </a:r>
            <a:r>
              <a:rPr lang="es-ES" sz="2000" dirty="0"/>
              <a:t> </a:t>
            </a:r>
            <a:r>
              <a:rPr lang="es-ES" sz="2000" dirty="0" err="1"/>
              <a:t>zuten</a:t>
            </a:r>
            <a:r>
              <a:rPr lang="es-ES" sz="2000" dirty="0"/>
              <a:t> </a:t>
            </a:r>
            <a:r>
              <a:rPr lang="es-ES" sz="2000" dirty="0" err="1"/>
              <a:t>jatorria</a:t>
            </a:r>
            <a:r>
              <a:rPr lang="es-ES" sz="2000" dirty="0"/>
              <a:t> </a:t>
            </a:r>
            <a:r>
              <a:rPr lang="es-ES" sz="2000" dirty="0" err="1"/>
              <a:t>psikologikoa</a:t>
            </a:r>
            <a:r>
              <a:rPr lang="es-ES" sz="2000" dirty="0"/>
              <a:t> </a:t>
            </a:r>
            <a:r>
              <a:rPr lang="es-ES" sz="2000" dirty="0" err="1"/>
              <a:t>zela</a:t>
            </a:r>
            <a:r>
              <a:rPr lang="es-ES" sz="2000" dirty="0"/>
              <a:t>.</a:t>
            </a:r>
            <a:endParaRPr lang="es-ES" sz="2400" dirty="0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37A829E5-BD0D-C8A1-F110-8FB2028C15A7}"/>
              </a:ext>
            </a:extLst>
          </p:cNvPr>
          <p:cNvGrpSpPr/>
          <p:nvPr/>
        </p:nvGrpSpPr>
        <p:grpSpPr>
          <a:xfrm>
            <a:off x="747124" y="1901533"/>
            <a:ext cx="8450415" cy="2224112"/>
            <a:chOff x="747124" y="1901533"/>
            <a:chExt cx="8450415" cy="2224112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0E09428E-714D-C2A6-0F5B-797CC1652075}"/>
                </a:ext>
              </a:extLst>
            </p:cNvPr>
            <p:cNvGrpSpPr/>
            <p:nvPr/>
          </p:nvGrpSpPr>
          <p:grpSpPr>
            <a:xfrm>
              <a:off x="747124" y="1901533"/>
              <a:ext cx="7521275" cy="2000256"/>
              <a:chOff x="-274327" y="1710321"/>
              <a:chExt cx="7521275" cy="200025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8DEE95-C469-FCCD-8F88-AE19EAA10E43}"/>
                  </a:ext>
                </a:extLst>
              </p:cNvPr>
              <p:cNvSpPr txBox="1"/>
              <p:nvPr/>
            </p:nvSpPr>
            <p:spPr>
              <a:xfrm>
                <a:off x="-274327" y="1804366"/>
                <a:ext cx="34110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spcAft>
                    <a:spcPts val="1000"/>
                  </a:spcAft>
                </a:pPr>
                <a:r>
                  <a:rPr lang="en-US" sz="2400" b="1" dirty="0" err="1">
                    <a:solidFill>
                      <a:srgbClr val="FF0000"/>
                    </a:solidFill>
                  </a:rPr>
                  <a:t>Jatorri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psikologikoa</a:t>
                </a:r>
                <a:endParaRPr lang="en-US" sz="1600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F0D3D97-520F-0E65-AEFA-DC8235C4EEB3}"/>
                  </a:ext>
                </a:extLst>
              </p:cNvPr>
              <p:cNvSpPr/>
              <p:nvPr/>
            </p:nvSpPr>
            <p:spPr>
              <a:xfrm>
                <a:off x="146280" y="1710321"/>
                <a:ext cx="7100668" cy="2000256"/>
              </a:xfrm>
              <a:prstGeom prst="rect">
                <a:avLst/>
              </a:prstGeom>
              <a:noFill/>
              <a:ln>
                <a:solidFill>
                  <a:srgbClr val="EB3E4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6964A0A2-7745-1B6E-D95D-EF922A48DDDB}"/>
                </a:ext>
              </a:extLst>
            </p:cNvPr>
            <p:cNvSpPr/>
            <p:nvPr/>
          </p:nvSpPr>
          <p:spPr>
            <a:xfrm>
              <a:off x="8130504" y="2457243"/>
              <a:ext cx="412681" cy="1341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9A08AFC-F0AA-FAA2-7C16-3431891EB927}"/>
                </a:ext>
              </a:extLst>
            </p:cNvPr>
            <p:cNvSpPr txBox="1"/>
            <p:nvPr/>
          </p:nvSpPr>
          <p:spPr>
            <a:xfrm>
              <a:off x="1442517" y="2598525"/>
              <a:ext cx="62729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>
                  <a:latin typeface="Proxima Nova" panose="02000506030000020004" pitchFamily="2" charset="0"/>
                  <a:sym typeface="Arial"/>
                </a:rPr>
                <a:t>Errealitatearen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aurrean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miresmenean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edo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harriduran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erroa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 (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adibidez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, 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arraroa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).
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Bergsonek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maitasunarekin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lotu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zuen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, 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errealitatea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dirty="0" err="1">
                  <a:latin typeface="Proxima Nova" panose="02000506030000020004" pitchFamily="2" charset="0"/>
                  <a:sym typeface="Arial"/>
                </a:rPr>
                <a:t>edukitzeagatik</a:t>
              </a:r>
              <a:r>
                <a:rPr lang="es-ES" dirty="0">
                  <a:latin typeface="Proxima Nova" panose="02000506030000020004" pitchFamily="2" charset="0"/>
                  <a:sym typeface="Arial"/>
                </a:rPr>
                <a:t>.</a:t>
              </a:r>
            </a:p>
          </p:txBody>
        </p:sp>
        <p:pic>
          <p:nvPicPr>
            <p:cNvPr id="6" name="Gráfico 5" descr="Lluvia de ideas con relleno sólido">
              <a:extLst>
                <a:ext uri="{FF2B5EF4-FFF2-40B4-BE49-F238E27FC236}">
                  <a16:creationId xmlns:a16="http://schemas.microsoft.com/office/drawing/2014/main" id="{66F00638-0A4E-910B-CDEB-FC437CF8B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7258548" y="2186654"/>
              <a:ext cx="1938991" cy="1938991"/>
            </a:xfrm>
            <a:prstGeom prst="rect">
              <a:avLst/>
            </a:prstGeom>
          </p:spPr>
        </p:pic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3AE58494-B676-4FBB-C6EE-82324BB941FD}"/>
              </a:ext>
            </a:extLst>
          </p:cNvPr>
          <p:cNvGrpSpPr/>
          <p:nvPr/>
        </p:nvGrpSpPr>
        <p:grpSpPr>
          <a:xfrm>
            <a:off x="145934" y="4542355"/>
            <a:ext cx="8122465" cy="1756119"/>
            <a:chOff x="207284" y="3522148"/>
            <a:chExt cx="8122465" cy="1756119"/>
          </a:xfrm>
        </p:grpSpPr>
        <p:pic>
          <p:nvPicPr>
            <p:cNvPr id="19" name="Gráfico 18" descr="Preguntas con relleno sólido">
              <a:extLst>
                <a:ext uri="{FF2B5EF4-FFF2-40B4-BE49-F238E27FC236}">
                  <a16:creationId xmlns:a16="http://schemas.microsoft.com/office/drawing/2014/main" id="{F6AE1647-2E11-38FC-3B68-69D229AD2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7284" y="3522148"/>
              <a:ext cx="1756119" cy="1756119"/>
            </a:xfrm>
            <a:prstGeom prst="rect">
              <a:avLst/>
            </a:prstGeom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5CF2C3D-4B93-E3E6-6869-69787DCE24AD}"/>
                </a:ext>
              </a:extLst>
            </p:cNvPr>
            <p:cNvGrpSpPr/>
            <p:nvPr/>
          </p:nvGrpSpPr>
          <p:grpSpPr>
            <a:xfrm>
              <a:off x="1229081" y="3658281"/>
              <a:ext cx="7100668" cy="1454640"/>
              <a:chOff x="538166" y="1797405"/>
              <a:chExt cx="7100668" cy="1454640"/>
            </a:xfrm>
          </p:grpSpPr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5E2D570A-D4AF-86E6-47FD-513408CAD002}"/>
                  </a:ext>
                </a:extLst>
              </p:cNvPr>
              <p:cNvGrpSpPr/>
              <p:nvPr/>
            </p:nvGrpSpPr>
            <p:grpSpPr>
              <a:xfrm>
                <a:off x="538166" y="1797405"/>
                <a:ext cx="7100668" cy="1454640"/>
                <a:chOff x="146280" y="1710321"/>
                <a:chExt cx="7100668" cy="1454640"/>
              </a:xfrm>
            </p:grpSpPr>
            <p:sp>
              <p:nvSpPr>
                <p:cNvPr id="31" name="TextBox 34">
                  <a:extLst>
                    <a:ext uri="{FF2B5EF4-FFF2-40B4-BE49-F238E27FC236}">
                      <a16:creationId xmlns:a16="http://schemas.microsoft.com/office/drawing/2014/main" id="{27D1BE97-29D5-2894-ED55-CEF01A501634}"/>
                    </a:ext>
                  </a:extLst>
                </p:cNvPr>
                <p:cNvSpPr txBox="1"/>
                <p:nvPr/>
              </p:nvSpPr>
              <p:spPr>
                <a:xfrm>
                  <a:off x="575371" y="1777120"/>
                  <a:ext cx="624248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>
                      <a:solidFill>
                        <a:srgbClr val="FF0000"/>
                      </a:solidFill>
                    </a:rPr>
                    <a:t>Jarrera </a:t>
                  </a:r>
                  <a:r>
                    <a:rPr lang="en-US" sz="2400" b="1" dirty="0" err="1">
                      <a:solidFill>
                        <a:srgbClr val="FF0000"/>
                      </a:solidFill>
                    </a:rPr>
                    <a:t>filosofikoaren</a:t>
                  </a:r>
                  <a:r>
                    <a:rPr 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400" b="1" dirty="0" err="1">
                      <a:solidFill>
                        <a:srgbClr val="FF0000"/>
                      </a:solidFill>
                    </a:rPr>
                    <a:t>ondorioak</a:t>
                  </a:r>
                  <a:endParaRPr lang="en-US" sz="1600" dirty="0"/>
                </a:p>
              </p:txBody>
            </p:sp>
            <p:sp>
              <p:nvSpPr>
                <p:cNvPr id="33" name="Rectángulo 32">
                  <a:extLst>
                    <a:ext uri="{FF2B5EF4-FFF2-40B4-BE49-F238E27FC236}">
                      <a16:creationId xmlns:a16="http://schemas.microsoft.com/office/drawing/2014/main" id="{CC1CB39F-4FCF-B691-9135-E547E45A2FEC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7100668" cy="1454640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4610A17D-F8DA-DAAE-C97D-0662204C5C5B}"/>
                  </a:ext>
                </a:extLst>
              </p:cNvPr>
              <p:cNvSpPr txBox="1"/>
              <p:nvPr/>
            </p:nvSpPr>
            <p:spPr>
              <a:xfrm>
                <a:off x="1516179" y="2325869"/>
                <a:ext cx="55697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err="1">
                    <a:latin typeface="Proxima Nova" panose="02000506030000020004" pitchFamily="2" charset="0"/>
                    <a:sym typeface="Arial"/>
                  </a:rPr>
                  <a:t>Errealitateari</a:t>
                </a:r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dirty="0" err="1">
                    <a:latin typeface="Proxima Nova" panose="02000506030000020004" pitchFamily="2" charset="0"/>
                    <a:sym typeface="Arial"/>
                  </a:rPr>
                  <a:t>buruz</a:t>
                </a:r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dirty="0" err="1">
                    <a:latin typeface="Proxima Nova" panose="02000506030000020004" pitchFamily="2" charset="0"/>
                    <a:sym typeface="Arial"/>
                  </a:rPr>
                  <a:t>galdetzea</a:t>
                </a:r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dirty="0" err="1">
                    <a:latin typeface="Proxima Nova" panose="02000506030000020004" pitchFamily="2" charset="0"/>
                    <a:sym typeface="Arial"/>
                  </a:rPr>
                  <a:t>edo</a:t>
                </a:r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dirty="0" err="1">
                    <a:latin typeface="Proxima Nova" panose="02000506030000020004" pitchFamily="2" charset="0"/>
                    <a:sym typeface="Arial"/>
                  </a:rPr>
                  <a:t>galdetzea</a:t>
                </a:r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.
</a:t>
                </a:r>
                <a:r>
                  <a:rPr lang="es-ES" dirty="0" err="1">
                    <a:latin typeface="Proxima Nova" panose="02000506030000020004" pitchFamily="2" charset="0"/>
                    <a:sym typeface="Arial"/>
                  </a:rPr>
                  <a:t>Itxura</a:t>
                </a:r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 eta «</a:t>
                </a:r>
                <a:r>
                  <a:rPr lang="es-ES" dirty="0" err="1">
                    <a:latin typeface="Proxima Nova" panose="02000506030000020004" pitchFamily="2" charset="0"/>
                    <a:sym typeface="Arial"/>
                  </a:rPr>
                  <a:t>verdaderaa</a:t>
                </a:r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» </a:t>
                </a:r>
                <a:r>
                  <a:rPr lang="es-ES" dirty="0" err="1">
                    <a:latin typeface="Proxima Nova" panose="02000506030000020004" pitchFamily="2" charset="0"/>
                    <a:sym typeface="Arial"/>
                  </a:rPr>
                  <a:t>bereizi</a:t>
                </a:r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 (ej. </a:t>
                </a:r>
                <a:r>
                  <a:rPr lang="es-ES" dirty="0" err="1">
                    <a:latin typeface="Proxima Nova" panose="02000506030000020004" pitchFamily="2" charset="0"/>
                    <a:sym typeface="Arial"/>
                  </a:rPr>
                  <a:t>Mitoa</a:t>
                </a:r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dirty="0" err="1">
                    <a:latin typeface="Proxima Nova" panose="02000506030000020004" pitchFamily="2" charset="0"/>
                    <a:sym typeface="Arial"/>
                  </a:rPr>
                  <a:t>Platonen</a:t>
                </a:r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dirty="0" err="1">
                    <a:latin typeface="Proxima Nova" panose="02000506030000020004" pitchFamily="2" charset="0"/>
                    <a:sym typeface="Arial"/>
                  </a:rPr>
                  <a:t>haitzulotik</a:t>
                </a:r>
                <a:r>
                  <a:rPr lang="es-ES" dirty="0">
                    <a:latin typeface="Proxima Nova" panose="02000506030000020004" pitchFamily="2" charset="0"/>
                    <a:sym typeface="Arial"/>
                  </a:rPr>
                  <a:t>).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78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BE12-309B-4821-A593-246FFA50E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3506C009-02E0-13E9-6384-6A76F5FF1288}"/>
              </a:ext>
            </a:extLst>
          </p:cNvPr>
          <p:cNvGrpSpPr/>
          <p:nvPr/>
        </p:nvGrpSpPr>
        <p:grpSpPr>
          <a:xfrm>
            <a:off x="1904437" y="784226"/>
            <a:ext cx="8761687" cy="914400"/>
            <a:chOff x="1904437" y="784226"/>
            <a:chExt cx="8761687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3573238-C841-9829-4EF1-5607BC61A18E}"/>
                </a:ext>
              </a:extLst>
            </p:cNvPr>
            <p:cNvSpPr txBox="1"/>
            <p:nvPr/>
          </p:nvSpPr>
          <p:spPr>
            <a:xfrm>
              <a:off x="1904437" y="97000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 err="1"/>
                <a:t>Filosofia</a:t>
              </a:r>
              <a:r>
                <a:rPr lang="es-ES" sz="2400" b="1" dirty="0"/>
                <a:t> </a:t>
              </a:r>
              <a:r>
                <a:rPr lang="es-ES" sz="2400" b="1" dirty="0" err="1"/>
                <a:t>mitoaren</a:t>
              </a:r>
              <a:r>
                <a:rPr lang="es-ES" sz="2400" b="1" dirty="0"/>
                <a:t> eta </a:t>
              </a:r>
              <a:r>
                <a:rPr lang="es-ES" sz="2400" b="1" dirty="0" err="1"/>
                <a:t>bere</a:t>
              </a:r>
              <a:r>
                <a:rPr lang="es-ES" sz="2400" b="1" dirty="0"/>
                <a:t> </a:t>
              </a:r>
              <a:r>
                <a:rPr lang="es-ES" sz="2400" b="1" dirty="0" err="1"/>
                <a:t>ezaugarrien</a:t>
              </a:r>
              <a:r>
                <a:rPr lang="es-ES" sz="2400" b="1" dirty="0"/>
                <a:t> </a:t>
              </a:r>
              <a:r>
                <a:rPr lang="es-ES" sz="2400" b="1" dirty="0" err="1"/>
                <a:t>aurrean</a:t>
              </a:r>
              <a:endParaRPr lang="es-ES" sz="2400" b="1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000F98B0-F602-4B63-5D4D-F78F6C5BB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0A56D3C-66C1-755E-99A1-378C31A51CDF}"/>
              </a:ext>
            </a:extLst>
          </p:cNvPr>
          <p:cNvSpPr txBox="1"/>
          <p:nvPr/>
        </p:nvSpPr>
        <p:spPr>
          <a:xfrm>
            <a:off x="9612575" y="1964254"/>
            <a:ext cx="20162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Logos vs. Mito</a:t>
            </a:r>
            <a:endParaRPr lang="es-ES" dirty="0"/>
          </a:p>
          <a:p>
            <a:endParaRPr lang="es-ES" sz="2000" dirty="0"/>
          </a:p>
          <a:p>
            <a:r>
              <a:rPr lang="es-ES" sz="2000" dirty="0" err="1"/>
              <a:t>Filosofia</a:t>
            </a:r>
            <a:r>
              <a:rPr lang="es-ES" sz="2000" dirty="0"/>
              <a:t> </a:t>
            </a:r>
            <a:r>
              <a:rPr lang="es-ES" sz="2000" dirty="0" err="1"/>
              <a:t>arrazoimena</a:t>
            </a:r>
            <a:r>
              <a:rPr lang="es-ES" sz="2000" dirty="0"/>
              <a:t> </a:t>
            </a:r>
            <a:r>
              <a:rPr lang="es-ES" sz="2000" dirty="0" err="1"/>
              <a:t>problemak</a:t>
            </a:r>
            <a:r>
              <a:rPr lang="es-ES" sz="2000" dirty="0"/>
              <a:t> </a:t>
            </a:r>
            <a:r>
              <a:rPr lang="es-ES" sz="2000" dirty="0" err="1"/>
              <a:t>konpontzeko</a:t>
            </a:r>
            <a:r>
              <a:rPr lang="es-ES" sz="2000" dirty="0"/>
              <a:t> </a:t>
            </a:r>
            <a:r>
              <a:rPr lang="es-ES" sz="2000" dirty="0" err="1"/>
              <a:t>erabiltzen</a:t>
            </a:r>
            <a:r>
              <a:rPr lang="es-ES" sz="2000" dirty="0"/>
              <a:t> </a:t>
            </a:r>
            <a:r>
              <a:rPr lang="es-ES" sz="2000" dirty="0" err="1"/>
              <a:t>hasten</a:t>
            </a:r>
            <a:r>
              <a:rPr lang="es-ES" sz="2000" dirty="0"/>
              <a:t> </a:t>
            </a:r>
            <a:r>
              <a:rPr lang="es-ES" sz="2000" dirty="0" err="1"/>
              <a:t>denean</a:t>
            </a:r>
            <a:r>
              <a:rPr lang="es-ES" sz="2000" dirty="0"/>
              <a:t> </a:t>
            </a:r>
            <a:r>
              <a:rPr lang="es-ES" sz="2000" dirty="0" err="1"/>
              <a:t>sortzen</a:t>
            </a:r>
            <a:r>
              <a:rPr lang="es-ES" sz="2000" dirty="0"/>
              <a:t> da, </a:t>
            </a:r>
            <a:r>
              <a:rPr lang="es-ES" sz="2000" dirty="0" err="1"/>
              <a:t>azalpen</a:t>
            </a:r>
            <a:r>
              <a:rPr lang="es-ES" sz="2000" dirty="0"/>
              <a:t> bat </a:t>
            </a:r>
            <a:r>
              <a:rPr lang="es-ES" sz="2000" dirty="0" err="1"/>
              <a:t>eskainiz</a:t>
            </a:r>
            <a:r>
              <a:rPr lang="es-ES" sz="2000" dirty="0"/>
              <a:t>.</a:t>
            </a: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0D0A78EB-C85B-5D17-C7DC-E0265683E164}"/>
              </a:ext>
            </a:extLst>
          </p:cNvPr>
          <p:cNvSpPr txBox="1"/>
          <p:nvPr/>
        </p:nvSpPr>
        <p:spPr>
          <a:xfrm>
            <a:off x="769899" y="1718037"/>
            <a:ext cx="4074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Mitiko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jakintza</a:t>
            </a:r>
            <a:endParaRPr lang="en-US" sz="1600" dirty="0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5B7C5BDB-ACA6-E756-293D-6C43DB05BDE1}"/>
              </a:ext>
            </a:extLst>
          </p:cNvPr>
          <p:cNvSpPr txBox="1"/>
          <p:nvPr/>
        </p:nvSpPr>
        <p:spPr>
          <a:xfrm>
            <a:off x="5032671" y="1698626"/>
            <a:ext cx="4074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</a:rPr>
              <a:t>Filosofia </a:t>
            </a:r>
            <a:r>
              <a:rPr lang="en-US" sz="2400" b="1" dirty="0" err="1">
                <a:solidFill>
                  <a:srgbClr val="FF0000"/>
                </a:solidFill>
              </a:rPr>
              <a:t>jakitea</a:t>
            </a:r>
            <a:endParaRPr lang="en-US" sz="1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79123A-9B29-FE8A-80F1-ED6D00B1093B}"/>
              </a:ext>
            </a:extLst>
          </p:cNvPr>
          <p:cNvSpPr txBox="1"/>
          <p:nvPr/>
        </p:nvSpPr>
        <p:spPr>
          <a:xfrm>
            <a:off x="5032671" y="2345051"/>
            <a:ext cx="4338602" cy="338554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Landutako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kontakizuna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Argudioak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D3A2455-AC02-8F15-8F33-6E79F862BFC1}"/>
              </a:ext>
            </a:extLst>
          </p:cNvPr>
          <p:cNvSpPr txBox="1"/>
          <p:nvPr/>
        </p:nvSpPr>
        <p:spPr>
          <a:xfrm>
            <a:off x="640255" y="2345051"/>
            <a:ext cx="4204167" cy="959237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Kontakizun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tradizional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fabulatua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Irudimena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
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Antropomorfikoa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giza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ezaugarriak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dituzten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jainkoak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187C767-33B0-CC42-F6CA-58DAD2ABECE2}"/>
              </a:ext>
            </a:extLst>
          </p:cNvPr>
          <p:cNvSpPr txBox="1"/>
          <p:nvPr/>
        </p:nvSpPr>
        <p:spPr>
          <a:xfrm>
            <a:off x="5032671" y="3497724"/>
            <a:ext cx="4338602" cy="338554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Natura eta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beharra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C5328F4-C7C0-FBAD-D4CE-22C8D041F40B}"/>
              </a:ext>
            </a:extLst>
          </p:cNvPr>
          <p:cNvSpPr txBox="1"/>
          <p:nvPr/>
        </p:nvSpPr>
        <p:spPr>
          <a:xfrm>
            <a:off x="640256" y="3476003"/>
            <a:ext cx="4204167" cy="584775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Animista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jainkoak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bezalako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zuhaitzak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jainko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apetatsuak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eta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patua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A10520E-CF58-479D-9500-4AA7BEA541C8}"/>
              </a:ext>
            </a:extLst>
          </p:cNvPr>
          <p:cNvSpPr txBox="1"/>
          <p:nvPr/>
        </p:nvSpPr>
        <p:spPr>
          <a:xfrm>
            <a:off x="640256" y="4232493"/>
            <a:ext cx="4204167" cy="584775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Zehaztugabea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jainkoen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haserreagatik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izpiak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mundu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kaotikoa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eta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arbitrarioa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5EDDE53-77E2-242A-9642-11279C9461E1}"/>
              </a:ext>
            </a:extLst>
          </p:cNvPr>
          <p:cNvSpPr txBox="1"/>
          <p:nvPr/>
        </p:nvSpPr>
        <p:spPr>
          <a:xfrm>
            <a:off x="662746" y="4988983"/>
            <a:ext cx="4204167" cy="584775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Mugikoa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naturari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erritualak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egitea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erritoak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otoitzak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07AF593-990D-32B8-90ED-DD352C1DD921}"/>
              </a:ext>
            </a:extLst>
          </p:cNvPr>
          <p:cNvSpPr txBox="1"/>
          <p:nvPr/>
        </p:nvSpPr>
        <p:spPr>
          <a:xfrm>
            <a:off x="640255" y="5745475"/>
            <a:ext cx="4204167" cy="584775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Akritikoa eta dogmatikoa. Obedientzia itsua agintariari.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219A7FE-5765-12A5-152F-264DB1A21C98}"/>
              </a:ext>
            </a:extLst>
          </p:cNvPr>
          <p:cNvSpPr txBox="1"/>
          <p:nvPr/>
        </p:nvSpPr>
        <p:spPr>
          <a:xfrm>
            <a:off x="5032671" y="4232493"/>
            <a:ext cx="4338602" cy="338554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Kosmosa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lege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egonkorren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bidez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ordenatua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77A0097-5B4F-81DF-DC5E-964FACCFEC18}"/>
              </a:ext>
            </a:extLst>
          </p:cNvPr>
          <p:cNvSpPr txBox="1"/>
          <p:nvPr/>
        </p:nvSpPr>
        <p:spPr>
          <a:xfrm>
            <a:off x="5023033" y="4988983"/>
            <a:ext cx="4338602" cy="584775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i-FI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Analisia eta sintesia. Etengabeko bilaketa eta elkarrizketa.</a:t>
            </a:r>
            <a:endParaRPr lang="es-ES" sz="1600" dirty="0">
              <a:effectLst/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7B0D7EC-4A33-A1D0-B592-958300B21CFF}"/>
              </a:ext>
            </a:extLst>
          </p:cNvPr>
          <p:cNvSpPr txBox="1"/>
          <p:nvPr/>
        </p:nvSpPr>
        <p:spPr>
          <a:xfrm>
            <a:off x="5023033" y="5745475"/>
            <a:ext cx="4338602" cy="338554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Arrazoia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 eta </a:t>
            </a:r>
            <a:r>
              <a:rPr lang="en-US" sz="1600" dirty="0" err="1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kritika</a:t>
            </a:r>
            <a:r>
              <a:rPr lang="en-US" sz="1600" dirty="0">
                <a:latin typeface="Proxima Nova" panose="02000506030000020004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s-ES" sz="1600" dirty="0">
              <a:latin typeface="Proxima Nova" panose="02000506030000020004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Gráfico 34" descr="Pensamiento con relleno sólido">
            <a:extLst>
              <a:ext uri="{FF2B5EF4-FFF2-40B4-BE49-F238E27FC236}">
                <a16:creationId xmlns:a16="http://schemas.microsoft.com/office/drawing/2014/main" id="{48A166DA-CBF0-4470-CD8B-CA00608BD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21783" y="1149832"/>
            <a:ext cx="1138475" cy="1138475"/>
          </a:xfrm>
          <a:prstGeom prst="rect">
            <a:avLst/>
          </a:prstGeom>
        </p:spPr>
      </p:pic>
      <p:pic>
        <p:nvPicPr>
          <p:cNvPr id="43" name="Gráfico 42" descr="Pegaso con relleno sólido">
            <a:extLst>
              <a:ext uri="{FF2B5EF4-FFF2-40B4-BE49-F238E27FC236}">
                <a16:creationId xmlns:a16="http://schemas.microsoft.com/office/drawing/2014/main" id="{48310FD5-B394-C7EE-C33E-039F3EDF65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4829" y="1416844"/>
            <a:ext cx="888802" cy="888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07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  <p:bldP spid="13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8049B-9169-823A-4BCB-623D454C2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450583B-A7E6-53A2-369D-C52B9E3D8D1B}"/>
              </a:ext>
            </a:extLst>
          </p:cNvPr>
          <p:cNvGrpSpPr/>
          <p:nvPr/>
        </p:nvGrpSpPr>
        <p:grpSpPr>
          <a:xfrm>
            <a:off x="1887908" y="670818"/>
            <a:ext cx="8778216" cy="1027808"/>
            <a:chOff x="1887908" y="670818"/>
            <a:chExt cx="8778216" cy="102780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7E1E5204-2658-DA5E-FD17-C71D43D8DAA4}"/>
                </a:ext>
              </a:extLst>
            </p:cNvPr>
            <p:cNvSpPr txBox="1"/>
            <p:nvPr/>
          </p:nvSpPr>
          <p:spPr>
            <a:xfrm>
              <a:off x="1887908" y="67081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 err="1"/>
                <a:t>Filosofiaren</a:t>
              </a:r>
              <a:r>
                <a:rPr lang="es-ES" sz="2400" b="1" dirty="0"/>
                <a:t> </a:t>
              </a:r>
              <a:r>
                <a:rPr lang="es-ES" sz="2400" b="1" dirty="0" err="1"/>
                <a:t>ezaugarriak</a:t>
              </a:r>
              <a:endParaRPr lang="es-ES" sz="2400" b="1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1549842F-7837-8546-AB96-D300DCA0F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FABECDA-3DC7-1E7A-9BE4-10DDE2067936}"/>
              </a:ext>
            </a:extLst>
          </p:cNvPr>
          <p:cNvSpPr txBox="1"/>
          <p:nvPr/>
        </p:nvSpPr>
        <p:spPr>
          <a:xfrm>
            <a:off x="9612575" y="1964254"/>
            <a:ext cx="201620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</a:rPr>
              <a:t>Arrazionala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dirty="0"/>
          </a:p>
          <a:p>
            <a:r>
              <a:rPr lang="es-ES" sz="2000" dirty="0" err="1"/>
              <a:t>Fenomenoen</a:t>
            </a:r>
            <a:r>
              <a:rPr lang="es-ES" sz="2000" dirty="0"/>
              <a:t> </a:t>
            </a:r>
            <a:r>
              <a:rPr lang="es-ES" sz="2000" dirty="0" err="1"/>
              <a:t>kausak</a:t>
            </a:r>
            <a:r>
              <a:rPr lang="es-ES" sz="2000" dirty="0"/>
              <a:t> </a:t>
            </a:r>
            <a:r>
              <a:rPr lang="es-ES" sz="2000" dirty="0" err="1"/>
              <a:t>bilatzen</a:t>
            </a:r>
            <a:r>
              <a:rPr lang="es-ES" sz="2000" dirty="0"/>
              <a:t> </a:t>
            </a:r>
            <a:r>
              <a:rPr lang="es-ES" sz="2000" dirty="0" err="1"/>
              <a:t>ditu</a:t>
            </a:r>
            <a:r>
              <a:rPr lang="es-ES" sz="2000" dirty="0"/>
              <a:t> </a:t>
            </a:r>
            <a:r>
              <a:rPr lang="es-ES" sz="2000" dirty="0" err="1"/>
              <a:t>oinarri</a:t>
            </a:r>
            <a:r>
              <a:rPr lang="es-ES" sz="2000" dirty="0"/>
              <a:t> </a:t>
            </a:r>
            <a:r>
              <a:rPr lang="es-ES" sz="2000" dirty="0" err="1"/>
              <a:t>arrazionaletan</a:t>
            </a:r>
            <a:r>
              <a:rPr lang="es-ES" sz="2000" dirty="0"/>
              <a:t>,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irudimenean</a:t>
            </a:r>
            <a:r>
              <a:rPr lang="es-ES" sz="2000" dirty="0"/>
              <a:t>.</a:t>
            </a: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65037F61-CE80-9157-9753-A36BB39A4D00}"/>
              </a:ext>
            </a:extLst>
          </p:cNvPr>
          <p:cNvGrpSpPr/>
          <p:nvPr/>
        </p:nvGrpSpPr>
        <p:grpSpPr>
          <a:xfrm>
            <a:off x="249125" y="4309024"/>
            <a:ext cx="1688254" cy="2362555"/>
            <a:chOff x="887438" y="4311510"/>
            <a:chExt cx="1688254" cy="2362555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266F4E43-9623-F41B-0CAF-DFD83CFA7C33}"/>
                </a:ext>
              </a:extLst>
            </p:cNvPr>
            <p:cNvSpPr txBox="1"/>
            <p:nvPr/>
          </p:nvSpPr>
          <p:spPr>
            <a:xfrm>
              <a:off x="887438" y="5319848"/>
              <a:ext cx="1688254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Sistematikoa</a:t>
              </a:r>
              <a:br>
                <a:rPr lang="en-US" b="1" dirty="0">
                  <a:solidFill>
                    <a:srgbClr val="FF0000"/>
                  </a:solidFill>
                  <a:latin typeface="Proxima Nova" panose="02000506030000020004" pitchFamily="2" charset="0"/>
                </a:rPr>
              </a:br>
              <a:r>
                <a:rPr lang="fi-FI" sz="1600" dirty="0">
                  <a:latin typeface="Proxima Nova" panose="02000506030000020004" pitchFamily="2" charset="0"/>
                </a:rPr>
                <a:t>Ideiak koherenteki antolatu eta antolatzen ditu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  <a:endParaRPr lang="es-ES" sz="1600" dirty="0">
                <a:latin typeface="Proxima Nova" panose="02000506030000020004" pitchFamily="2" charset="0"/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B1E3A71E-1693-2FFC-911A-82285D95EE5D}"/>
                </a:ext>
              </a:extLst>
            </p:cNvPr>
            <p:cNvSpPr/>
            <p:nvPr/>
          </p:nvSpPr>
          <p:spPr>
            <a:xfrm>
              <a:off x="1178091" y="4311510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" name="Gráfico 3" descr="Carpeta abierta con relleno sólido">
              <a:extLst>
                <a:ext uri="{FF2B5EF4-FFF2-40B4-BE49-F238E27FC236}">
                  <a16:creationId xmlns:a16="http://schemas.microsoft.com/office/drawing/2014/main" id="{84443CEA-172A-8F2F-2478-E69A4F837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11823" y="4342189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845A7000-CA65-E046-4278-41DAA31525A0}"/>
              </a:ext>
            </a:extLst>
          </p:cNvPr>
          <p:cNvGrpSpPr/>
          <p:nvPr/>
        </p:nvGrpSpPr>
        <p:grpSpPr>
          <a:xfrm>
            <a:off x="7007735" y="4337319"/>
            <a:ext cx="2274502" cy="2141322"/>
            <a:chOff x="7014044" y="4286225"/>
            <a:chExt cx="2274502" cy="2141322"/>
          </a:xfrm>
        </p:grpSpPr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6F62ADEB-3A48-9B2E-162A-CEB1328593AF}"/>
                </a:ext>
              </a:extLst>
            </p:cNvPr>
            <p:cNvSpPr txBox="1"/>
            <p:nvPr/>
          </p:nvSpPr>
          <p:spPr>
            <a:xfrm>
              <a:off x="7014044" y="5319551"/>
              <a:ext cx="227450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Irekia</a:t>
              </a:r>
              <a:endParaRPr lang="en-US" b="1" dirty="0">
                <a:solidFill>
                  <a:srgbClr val="FF0000"/>
                </a:solidFill>
                <a:latin typeface="Proxima Nova" panose="02000506030000020004" pitchFamily="2" charset="0"/>
              </a:endParaRPr>
            </a:p>
            <a:p>
              <a:pPr lvl="0"/>
              <a:r>
                <a:rPr lang="en-US" sz="1600" dirty="0">
                  <a:latin typeface="Proxima Nova" panose="02000506030000020004" pitchFamily="2" charset="0"/>
                </a:rPr>
                <a:t>Ez du </a:t>
              </a:r>
              <a:r>
                <a:rPr lang="en-US" sz="1600" dirty="0" err="1">
                  <a:latin typeface="Proxima Nova" panose="02000506030000020004" pitchFamily="2" charset="0"/>
                </a:rPr>
                <a:t>uste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behin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betiko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irtenbide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batera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iritsi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denik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  <a:endParaRPr lang="es-ES" sz="1400" dirty="0">
                <a:latin typeface="Proxima Nova" panose="02000506030000020004" pitchFamily="2" charset="0"/>
                <a:sym typeface="Arial"/>
              </a:endParaRP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8584AAF9-9E6E-A58C-436A-98B14C07076E}"/>
                </a:ext>
              </a:extLst>
            </p:cNvPr>
            <p:cNvSpPr/>
            <p:nvPr/>
          </p:nvSpPr>
          <p:spPr>
            <a:xfrm>
              <a:off x="7585833" y="4286225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6" name="Gráfico 5" descr="Desbloquear con relleno sólido">
              <a:extLst>
                <a:ext uri="{FF2B5EF4-FFF2-40B4-BE49-F238E27FC236}">
                  <a16:creationId xmlns:a16="http://schemas.microsoft.com/office/drawing/2014/main" id="{E5F9EF79-F081-FD60-71E4-CC1715EA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60833" y="4319787"/>
              <a:ext cx="914400" cy="914400"/>
            </a:xfrm>
            <a:prstGeom prst="rect">
              <a:avLst/>
            </a:prstGeom>
          </p:spPr>
        </p:pic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EB6129B5-D832-326F-82E6-35E8BB2F972C}"/>
              </a:ext>
            </a:extLst>
          </p:cNvPr>
          <p:cNvGrpSpPr/>
          <p:nvPr/>
        </p:nvGrpSpPr>
        <p:grpSpPr>
          <a:xfrm>
            <a:off x="4586930" y="4317301"/>
            <a:ext cx="2155213" cy="1892612"/>
            <a:chOff x="4900568" y="4319787"/>
            <a:chExt cx="2155213" cy="1892612"/>
          </a:xfrm>
        </p:grpSpPr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2270DD32-F089-7259-CE49-9F60A2E91E65}"/>
                </a:ext>
              </a:extLst>
            </p:cNvPr>
            <p:cNvSpPr txBox="1"/>
            <p:nvPr/>
          </p:nvSpPr>
          <p:spPr>
            <a:xfrm>
              <a:off x="4900568" y="5350625"/>
              <a:ext cx="215521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Erradikala</a:t>
              </a:r>
              <a:r>
                <a:rPr lang="en-US" b="1" dirty="0">
                  <a:solidFill>
                    <a:srgbClr val="FF0000"/>
                  </a:solidFill>
                  <a:latin typeface="Proxima Nova" panose="02000506030000020004" pitchFamily="2" charset="0"/>
                </a:rPr>
                <a:t> </a:t>
              </a:r>
            </a:p>
            <a:p>
              <a:pPr algn="ctr"/>
              <a:r>
                <a:rPr lang="fi-FI" sz="1600" dirty="0">
                  <a:latin typeface="Proxima Nova" panose="02000506030000020004" pitchFamily="2" charset="0"/>
                </a:rPr>
                <a:t>Gaien errora iritsi nahi du.</a:t>
              </a:r>
              <a:endParaRPr lang="es-ES" dirty="0">
                <a:latin typeface="Proxima Nova" panose="02000506030000020004" pitchFamily="2" charset="0"/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A3AD042D-65C9-BFBA-95E5-AC1B6AEF3E2A}"/>
                </a:ext>
              </a:extLst>
            </p:cNvPr>
            <p:cNvSpPr/>
            <p:nvPr/>
          </p:nvSpPr>
          <p:spPr>
            <a:xfrm>
              <a:off x="5414341" y="4319787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Gráfico 8" descr="Árbol con raíces con relleno sólido">
              <a:extLst>
                <a:ext uri="{FF2B5EF4-FFF2-40B4-BE49-F238E27FC236}">
                  <a16:creationId xmlns:a16="http://schemas.microsoft.com/office/drawing/2014/main" id="{F94D407A-C3B5-3720-91E4-3CEE57A46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89341" y="4370881"/>
              <a:ext cx="914400" cy="914400"/>
            </a:xfrm>
            <a:prstGeom prst="rect">
              <a:avLst/>
            </a:prstGeom>
          </p:spPr>
        </p:pic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6A9F9230-0032-61C3-D90C-8436893C4BCC}"/>
              </a:ext>
            </a:extLst>
          </p:cNvPr>
          <p:cNvGrpSpPr/>
          <p:nvPr/>
        </p:nvGrpSpPr>
        <p:grpSpPr>
          <a:xfrm>
            <a:off x="2169720" y="4309023"/>
            <a:ext cx="1952119" cy="2133483"/>
            <a:chOff x="2772543" y="4311509"/>
            <a:chExt cx="1952119" cy="2133483"/>
          </a:xfrm>
        </p:grpSpPr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D3AFD8B-EDC1-1D36-2EE6-A61DD494678E}"/>
                </a:ext>
              </a:extLst>
            </p:cNvPr>
            <p:cNvSpPr txBox="1"/>
            <p:nvPr/>
          </p:nvSpPr>
          <p:spPr>
            <a:xfrm>
              <a:off x="2772543" y="5336996"/>
              <a:ext cx="1952119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Integratzailea</a:t>
              </a:r>
              <a:endParaRPr lang="en-US" b="1" dirty="0">
                <a:solidFill>
                  <a:srgbClr val="FF0000"/>
                </a:solidFill>
                <a:latin typeface="Proxima Nova" panose="02000506030000020004" pitchFamily="2" charset="0"/>
              </a:endParaRPr>
            </a:p>
            <a:p>
              <a:pPr lvl="0"/>
              <a:r>
                <a:rPr lang="en-US" sz="1600" dirty="0" err="1">
                  <a:latin typeface="Proxima Nova" panose="02000506030000020004" pitchFamily="2" charset="0"/>
                </a:rPr>
                <a:t>Arazoak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aztertzeko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aukera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egokirik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ezesten</a:t>
              </a:r>
              <a:r>
                <a:rPr lang="en-US" sz="1600" dirty="0">
                  <a:latin typeface="Proxima Nova" panose="02000506030000020004" pitchFamily="2" charset="0"/>
                </a:rPr>
                <a:t> du.</a:t>
              </a:r>
              <a:endParaRPr lang="es-ES" sz="1600" dirty="0">
                <a:latin typeface="Proxima Nova" panose="02000506030000020004" pitchFamily="2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F12ED624-19B1-E0CB-CFF4-AB4B85D30191}"/>
                </a:ext>
              </a:extLst>
            </p:cNvPr>
            <p:cNvSpPr/>
            <p:nvPr/>
          </p:nvSpPr>
          <p:spPr>
            <a:xfrm>
              <a:off x="3214005" y="4311509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2" name="Gráfico 11" descr="Mundo con relleno sólido">
              <a:extLst>
                <a:ext uri="{FF2B5EF4-FFF2-40B4-BE49-F238E27FC236}">
                  <a16:creationId xmlns:a16="http://schemas.microsoft.com/office/drawing/2014/main" id="{1E8262C0-1293-68B6-B393-BF57B43CD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19434" y="4386509"/>
              <a:ext cx="914400" cy="914400"/>
            </a:xfrm>
            <a:prstGeom prst="rect">
              <a:avLst/>
            </a:prstGeom>
          </p:spPr>
        </p:pic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7DF1B8C6-03D4-AF3C-1447-9F75F71CB8B7}"/>
              </a:ext>
            </a:extLst>
          </p:cNvPr>
          <p:cNvGrpSpPr/>
          <p:nvPr/>
        </p:nvGrpSpPr>
        <p:grpSpPr>
          <a:xfrm>
            <a:off x="6949714" y="1655082"/>
            <a:ext cx="2556794" cy="2697247"/>
            <a:chOff x="6949714" y="1655082"/>
            <a:chExt cx="2556794" cy="2697247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5E2AA257-6F95-B344-4094-D95204D3BC57}"/>
                </a:ext>
              </a:extLst>
            </p:cNvPr>
            <p:cNvSpPr/>
            <p:nvPr/>
          </p:nvSpPr>
          <p:spPr>
            <a:xfrm>
              <a:off x="7585833" y="1655082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DF65C485-91D6-20CE-79E0-DF895D966A9B}"/>
                </a:ext>
              </a:extLst>
            </p:cNvPr>
            <p:cNvSpPr txBox="1"/>
            <p:nvPr/>
          </p:nvSpPr>
          <p:spPr>
            <a:xfrm>
              <a:off x="6949714" y="2751891"/>
              <a:ext cx="2556794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Araudia</a:t>
              </a:r>
              <a:endParaRPr lang="en-US" b="1" dirty="0">
                <a:solidFill>
                  <a:srgbClr val="FF0000"/>
                </a:solidFill>
                <a:latin typeface="Proxima Nova" panose="02000506030000020004" pitchFamily="2" charset="0"/>
              </a:endParaRPr>
            </a:p>
            <a:p>
              <a:pPr lvl="0"/>
              <a:r>
                <a:rPr lang="en-US" sz="1600" dirty="0" err="1">
                  <a:latin typeface="Proxima Nova" panose="02000506030000020004" pitchFamily="2" charset="0"/>
                </a:rPr>
                <a:t>Norbanakoaren</a:t>
              </a:r>
              <a:r>
                <a:rPr lang="en-US" sz="1600" dirty="0">
                  <a:latin typeface="Proxima Nova" panose="02000506030000020004" pitchFamily="2" charset="0"/>
                </a:rPr>
                <a:t> eta </a:t>
              </a:r>
              <a:r>
                <a:rPr lang="en-US" sz="1600" dirty="0" err="1">
                  <a:latin typeface="Proxima Nova" panose="02000506030000020004" pitchFamily="2" charset="0"/>
                </a:rPr>
                <a:t>taldearen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eraldaketarako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proposamenak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eskaintzen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ditu</a:t>
              </a:r>
              <a:r>
                <a:rPr lang="en-US" sz="1600" dirty="0">
                  <a:latin typeface="Proxima Nova" panose="02000506030000020004" pitchFamily="2" charset="0"/>
                </a:rPr>
                <a:t> (</a:t>
              </a:r>
              <a:r>
                <a:rPr lang="en-US" sz="1600" dirty="0" err="1">
                  <a:latin typeface="Proxima Nova" panose="02000506030000020004" pitchFamily="2" charset="0"/>
                </a:rPr>
                <a:t>askatasuna</a:t>
              </a:r>
              <a:r>
                <a:rPr lang="en-US" sz="1600" dirty="0">
                  <a:latin typeface="Proxima Nova" panose="02000506030000020004" pitchFamily="2" charset="0"/>
                </a:rPr>
                <a:t>, </a:t>
              </a:r>
              <a:r>
                <a:rPr lang="en-US" sz="1600" dirty="0" err="1">
                  <a:latin typeface="Proxima Nova" panose="02000506030000020004" pitchFamily="2" charset="0"/>
                </a:rPr>
                <a:t>justizia</a:t>
              </a:r>
              <a:r>
                <a:rPr lang="en-US" sz="1600" dirty="0">
                  <a:latin typeface="Proxima Nova" panose="02000506030000020004" pitchFamily="2" charset="0"/>
                </a:rPr>
                <a:t>, </a:t>
              </a:r>
              <a:r>
                <a:rPr lang="en-US" sz="1600" dirty="0" err="1">
                  <a:latin typeface="Proxima Nova" panose="02000506030000020004" pitchFamily="2" charset="0"/>
                </a:rPr>
                <a:t>zoriontasuna</a:t>
              </a:r>
              <a:r>
                <a:rPr lang="en-US" sz="1600" dirty="0">
                  <a:latin typeface="Proxima Nova" panose="02000506030000020004" pitchFamily="2" charset="0"/>
                </a:rPr>
                <a:t>).</a:t>
              </a:r>
              <a:endParaRPr lang="es-ES" sz="1600" dirty="0">
                <a:latin typeface="Proxima Nova" panose="02000506030000020004" pitchFamily="2" charset="0"/>
              </a:endParaRPr>
            </a:p>
          </p:txBody>
        </p:sp>
        <p:pic>
          <p:nvPicPr>
            <p:cNvPr id="15" name="Gráfico 14" descr="Martillo de juez con relleno sólido">
              <a:extLst>
                <a:ext uri="{FF2B5EF4-FFF2-40B4-BE49-F238E27FC236}">
                  <a16:creationId xmlns:a16="http://schemas.microsoft.com/office/drawing/2014/main" id="{E0E9B281-769E-F4EF-0C2F-AB617E4B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46422" y="1660310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53859237-AFC1-6300-E2AC-E7552225CBC4}"/>
              </a:ext>
            </a:extLst>
          </p:cNvPr>
          <p:cNvGrpSpPr/>
          <p:nvPr/>
        </p:nvGrpSpPr>
        <p:grpSpPr>
          <a:xfrm>
            <a:off x="2342918" y="1680366"/>
            <a:ext cx="2155213" cy="2438904"/>
            <a:chOff x="2948449" y="1680366"/>
            <a:chExt cx="2155213" cy="2438904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9DA9DA8A-1793-7264-FC95-585FD91A6D9F}"/>
                </a:ext>
              </a:extLst>
            </p:cNvPr>
            <p:cNvSpPr/>
            <p:nvPr/>
          </p:nvSpPr>
          <p:spPr>
            <a:xfrm>
              <a:off x="3214005" y="1680366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D4EBBFCB-D73C-3E5C-B47E-79F12FB924B0}"/>
                </a:ext>
              </a:extLst>
            </p:cNvPr>
            <p:cNvSpPr txBox="1"/>
            <p:nvPr/>
          </p:nvSpPr>
          <p:spPr>
            <a:xfrm>
              <a:off x="2948449" y="2734275"/>
              <a:ext cx="215521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Analitika-kritikoa</a:t>
              </a:r>
              <a:br>
                <a:rPr lang="en-US" b="1" dirty="0">
                  <a:solidFill>
                    <a:srgbClr val="FF0000"/>
                  </a:solidFill>
                  <a:latin typeface="Proxima Nova" panose="02000506030000020004" pitchFamily="2" charset="0"/>
                </a:rPr>
              </a:br>
              <a:r>
                <a:rPr lang="en-US" sz="1600" dirty="0" err="1">
                  <a:latin typeface="Proxima Nova" panose="02000506030000020004" pitchFamily="2" charset="0"/>
                </a:rPr>
                <a:t>Ezarritako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jakintzak</a:t>
              </a:r>
              <a:r>
                <a:rPr lang="en-US" sz="1600" dirty="0">
                  <a:latin typeface="Proxima Nova" panose="02000506030000020004" pitchFamily="2" charset="0"/>
                </a:rPr>
                <a:t> eta </a:t>
              </a:r>
              <a:r>
                <a:rPr lang="en-US" sz="1600" dirty="0" err="1">
                  <a:latin typeface="Proxima Nova" panose="02000506030000020004" pitchFamily="2" charset="0"/>
                </a:rPr>
                <a:t>printzipio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sozialak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zalantzan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jartzen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ditu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</a:p>
            <a:p>
              <a:pPr lvl="0"/>
              <a:endParaRPr lang="es-ES" dirty="0">
                <a:latin typeface="Proxima Nova" panose="02000506030000020004" pitchFamily="2" charset="0"/>
              </a:endParaRPr>
            </a:p>
          </p:txBody>
        </p:sp>
        <p:pic>
          <p:nvPicPr>
            <p:cNvPr id="24" name="Gráfico 23" descr="Lupa con relleno sólido">
              <a:extLst>
                <a:ext uri="{FF2B5EF4-FFF2-40B4-BE49-F238E27FC236}">
                  <a16:creationId xmlns:a16="http://schemas.microsoft.com/office/drawing/2014/main" id="{BDC27E13-6D27-2111-E5B1-421D82C7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268982" y="1698626"/>
              <a:ext cx="914400" cy="914400"/>
            </a:xfrm>
            <a:prstGeom prst="rect">
              <a:avLst/>
            </a:prstGeom>
          </p:spPr>
        </p:pic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4C4530CF-EDBD-A7F9-C8DE-FD3E1C8F3C3E}"/>
              </a:ext>
            </a:extLst>
          </p:cNvPr>
          <p:cNvGrpSpPr/>
          <p:nvPr/>
        </p:nvGrpSpPr>
        <p:grpSpPr>
          <a:xfrm>
            <a:off x="4488839" y="1672019"/>
            <a:ext cx="2270667" cy="2692892"/>
            <a:chOff x="4817673" y="1688644"/>
            <a:chExt cx="2270667" cy="2692892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1245ED8A-29A1-E9B0-8ED1-58E9A7AAB477}"/>
                </a:ext>
              </a:extLst>
            </p:cNvPr>
            <p:cNvSpPr/>
            <p:nvPr/>
          </p:nvSpPr>
          <p:spPr>
            <a:xfrm>
              <a:off x="5414341" y="1688644"/>
              <a:ext cx="1064400" cy="106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1C4162F4-DD75-AA40-02AD-3D7FAD820EF1}"/>
                </a:ext>
              </a:extLst>
            </p:cNvPr>
            <p:cNvSpPr txBox="1"/>
            <p:nvPr/>
          </p:nvSpPr>
          <p:spPr>
            <a:xfrm>
              <a:off x="4817673" y="2750320"/>
              <a:ext cx="2270667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Gogoetatsua</a:t>
              </a:r>
              <a:r>
                <a:rPr lang="en-US" b="1" dirty="0">
                  <a:solidFill>
                    <a:srgbClr val="FF0000"/>
                  </a:solidFill>
                  <a:latin typeface="Proxima Nova" panose="02000506030000020004" pitchFamily="2" charset="0"/>
                </a:rPr>
                <a:t> eta </a:t>
              </a:r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autorreflexiboa</a:t>
              </a:r>
              <a:endParaRPr lang="en-US" b="1" dirty="0">
                <a:solidFill>
                  <a:srgbClr val="FF0000"/>
                </a:solidFill>
                <a:latin typeface="Proxima Nova" panose="02000506030000020004" pitchFamily="2" charset="0"/>
              </a:endParaRPr>
            </a:p>
            <a:p>
              <a:pPr algn="ctr"/>
              <a:r>
                <a:rPr lang="en-US" sz="1600" dirty="0" err="1">
                  <a:latin typeface="Proxima Nova" panose="02000506030000020004" pitchFamily="2" charset="0"/>
                </a:rPr>
                <a:t>Ea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aztertzen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dituen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prozedura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propioak</a:t>
              </a:r>
              <a:r>
                <a:rPr lang="en-US" sz="1600" dirty="0">
                  <a:latin typeface="Proxima Nova" panose="02000506030000020004" pitchFamily="2" charset="0"/>
                </a:rPr>
                <a:t>, </a:t>
              </a:r>
              <a:r>
                <a:rPr lang="en-US" sz="1600" dirty="0" err="1">
                  <a:latin typeface="Proxima Nova" panose="02000506030000020004" pitchFamily="2" charset="0"/>
                </a:rPr>
                <a:t>etengabeko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hausnarketan</a:t>
              </a:r>
              <a:r>
                <a:rPr lang="en-US" sz="1600" dirty="0">
                  <a:latin typeface="Proxima Nova" panose="02000506030000020004" pitchFamily="2" charset="0"/>
                </a:rPr>
                <a:t> </a:t>
              </a:r>
              <a:r>
                <a:rPr lang="en-US" sz="1600" dirty="0" err="1">
                  <a:latin typeface="Proxima Nova" panose="02000506030000020004" pitchFamily="2" charset="0"/>
                </a:rPr>
                <a:t>jakitea</a:t>
              </a:r>
              <a:r>
                <a:rPr lang="en-US" sz="1600" dirty="0">
                  <a:latin typeface="Proxima Nova" panose="02000506030000020004" pitchFamily="2" charset="0"/>
                </a:rPr>
                <a:t>.</a:t>
              </a:r>
              <a:endParaRPr lang="es-ES" dirty="0">
                <a:latin typeface="Proxima Nova" panose="02000506030000020004" pitchFamily="2" charset="0"/>
              </a:endParaRPr>
            </a:p>
          </p:txBody>
        </p:sp>
        <p:pic>
          <p:nvPicPr>
            <p:cNvPr id="26" name="Gráfico 25" descr="Cabeza con engranajes con relleno sólido">
              <a:extLst>
                <a:ext uri="{FF2B5EF4-FFF2-40B4-BE49-F238E27FC236}">
                  <a16:creationId xmlns:a16="http://schemas.microsoft.com/office/drawing/2014/main" id="{BBE796F3-5E4A-BD5F-88CC-F7087D5B0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470066" y="1751502"/>
              <a:ext cx="914400" cy="914400"/>
            </a:xfrm>
            <a:prstGeom prst="rect">
              <a:avLst/>
            </a:prstGeom>
          </p:spPr>
        </p:pic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A1A5B52-AAAC-CCEC-39EB-3CE0D9AA6065}"/>
              </a:ext>
            </a:extLst>
          </p:cNvPr>
          <p:cNvGrpSpPr/>
          <p:nvPr/>
        </p:nvGrpSpPr>
        <p:grpSpPr>
          <a:xfrm>
            <a:off x="191449" y="1685002"/>
            <a:ext cx="2061011" cy="2408441"/>
            <a:chOff x="791545" y="1680367"/>
            <a:chExt cx="2061011" cy="2408441"/>
          </a:xfrm>
        </p:grpSpPr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E4DAC8EC-7D67-4EBC-DBD8-499908C8648D}"/>
                </a:ext>
              </a:extLst>
            </p:cNvPr>
            <p:cNvSpPr txBox="1"/>
            <p:nvPr/>
          </p:nvSpPr>
          <p:spPr>
            <a:xfrm>
              <a:off x="791545" y="2734591"/>
              <a:ext cx="2061011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b="1" dirty="0" err="1">
                  <a:solidFill>
                    <a:srgbClr val="FF0000"/>
                  </a:solidFill>
                  <a:latin typeface="Proxima Nova" panose="02000506030000020004" pitchFamily="2" charset="0"/>
                </a:rPr>
                <a:t>Argudiatzailea</a:t>
              </a:r>
              <a:br>
                <a:rPr lang="en-US" b="1" dirty="0">
                  <a:solidFill>
                    <a:srgbClr val="FF0000"/>
                  </a:solidFill>
                  <a:latin typeface="Proxima Nova" panose="02000506030000020004" pitchFamily="2" charset="0"/>
                </a:rPr>
              </a:br>
              <a:r>
                <a:rPr lang="it-IT" sz="1600" dirty="0">
                  <a:latin typeface="Proxima Nova" panose="02000506030000020004" pitchFamily="2" charset="0"/>
                </a:rPr>
                <a:t>Arrazoietan oinarritzen da, ez tradizioan edo autoritatean.</a:t>
              </a:r>
              <a:endParaRPr lang="es-ES" dirty="0">
                <a:latin typeface="Proxima Nova" panose="02000506030000020004" pitchFamily="2" charset="0"/>
              </a:endParaRP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FAB86166-010A-B3BB-EC65-668015C46184}"/>
                </a:ext>
              </a:extLst>
            </p:cNvPr>
            <p:cNvGrpSpPr/>
            <p:nvPr/>
          </p:nvGrpSpPr>
          <p:grpSpPr>
            <a:xfrm>
              <a:off x="1178091" y="1680367"/>
              <a:ext cx="1064400" cy="1064400"/>
              <a:chOff x="1178091" y="1680367"/>
              <a:chExt cx="1064400" cy="1064400"/>
            </a:xfrm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E1904C8C-1386-DC41-76C1-894E5D1EBE9B}"/>
                  </a:ext>
                </a:extLst>
              </p:cNvPr>
              <p:cNvSpPr/>
              <p:nvPr/>
            </p:nvSpPr>
            <p:spPr>
              <a:xfrm>
                <a:off x="1178091" y="1680367"/>
                <a:ext cx="1064400" cy="10644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8" name="Gráfico 27" descr="Chateo con relleno sólido">
                <a:extLst>
                  <a:ext uri="{FF2B5EF4-FFF2-40B4-BE49-F238E27FC236}">
                    <a16:creationId xmlns:a16="http://schemas.microsoft.com/office/drawing/2014/main" id="{1904DC79-20FF-8D71-9A33-BEA4FBE0A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253091" y="1755366"/>
                <a:ext cx="914400" cy="9144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75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9004B-BA66-ED66-865F-4636862B4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1725883-A736-86F7-965F-3D0F41AA0842}"/>
              </a:ext>
            </a:extLst>
          </p:cNvPr>
          <p:cNvGrpSpPr/>
          <p:nvPr/>
        </p:nvGrpSpPr>
        <p:grpSpPr>
          <a:xfrm>
            <a:off x="1887908" y="670818"/>
            <a:ext cx="8778216" cy="1027808"/>
            <a:chOff x="1887908" y="670818"/>
            <a:chExt cx="8778216" cy="102780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13AEB25-8C82-1307-05C3-74C4F9455AA4}"/>
                </a:ext>
              </a:extLst>
            </p:cNvPr>
            <p:cNvSpPr txBox="1"/>
            <p:nvPr/>
          </p:nvSpPr>
          <p:spPr>
            <a:xfrm>
              <a:off x="1887908" y="67081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 err="1"/>
                <a:t>Filosofiaren</a:t>
              </a:r>
              <a:r>
                <a:rPr lang="es-ES" sz="2400" b="1" dirty="0"/>
                <a:t> </a:t>
              </a:r>
              <a:r>
                <a:rPr lang="es-ES" sz="2400" b="1" dirty="0" err="1"/>
                <a:t>arloak</a:t>
              </a:r>
              <a:endParaRPr lang="es-ES" sz="2400" b="1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636CFB40-5EE8-8A05-DF0D-07BAB14CA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11E46E2-226F-0972-D491-E3A2F35FDEB6}"/>
              </a:ext>
            </a:extLst>
          </p:cNvPr>
          <p:cNvSpPr txBox="1"/>
          <p:nvPr/>
        </p:nvSpPr>
        <p:spPr>
          <a:xfrm>
            <a:off x="9612575" y="1964254"/>
            <a:ext cx="201620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</a:rPr>
              <a:t>Zatiketa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dirty="0"/>
          </a:p>
          <a:p>
            <a:r>
              <a:rPr lang="es-ES" sz="2000" dirty="0" err="1"/>
              <a:t>Aztertu</a:t>
            </a:r>
            <a:r>
              <a:rPr lang="es-ES" sz="2000" dirty="0"/>
              <a:t> </a:t>
            </a:r>
            <a:r>
              <a:rPr lang="es-ES" sz="2000" dirty="0" err="1"/>
              <a:t>beharreko</a:t>
            </a:r>
            <a:r>
              <a:rPr lang="es-ES" sz="2000" dirty="0"/>
              <a:t> </a:t>
            </a:r>
            <a:r>
              <a:rPr lang="es-ES" sz="2000" dirty="0" err="1"/>
              <a:t>materiaren</a:t>
            </a:r>
            <a:r>
              <a:rPr lang="es-ES" sz="2000" dirty="0"/>
              <a:t> </a:t>
            </a:r>
            <a:r>
              <a:rPr lang="es-ES" sz="2000" dirty="0" err="1"/>
              <a:t>zabaltasuna</a:t>
            </a:r>
            <a:r>
              <a:rPr lang="es-ES" sz="2000" dirty="0"/>
              <a:t> dela eta, </a:t>
            </a:r>
            <a:r>
              <a:rPr lang="es-ES" sz="2000" dirty="0" err="1"/>
              <a:t>hainbat</a:t>
            </a:r>
            <a:r>
              <a:rPr lang="es-ES" sz="2000" dirty="0"/>
              <a:t> </a:t>
            </a:r>
            <a:r>
              <a:rPr lang="es-ES" sz="2000" dirty="0" err="1"/>
              <a:t>adarretan</a:t>
            </a:r>
            <a:r>
              <a:rPr lang="es-ES" sz="2000" dirty="0"/>
              <a:t> </a:t>
            </a:r>
            <a:r>
              <a:rPr lang="es-ES" sz="2000" dirty="0" err="1"/>
              <a:t>banatzen</a:t>
            </a:r>
            <a:r>
              <a:rPr lang="es-ES" sz="2000" dirty="0"/>
              <a:t> da.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127F26-0C61-0681-9F3A-B2C98B945AC8}"/>
              </a:ext>
            </a:extLst>
          </p:cNvPr>
          <p:cNvSpPr txBox="1"/>
          <p:nvPr/>
        </p:nvSpPr>
        <p:spPr>
          <a:xfrm>
            <a:off x="1988717" y="1559087"/>
            <a:ext cx="7605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Gizakia</a:t>
            </a:r>
            <a:r>
              <a:rPr lang="en-US" sz="1600" dirty="0"/>
              <a:t> </a:t>
            </a:r>
            <a:r>
              <a:rPr lang="en-US" sz="1600" dirty="0" err="1"/>
              <a:t>hainbat</a:t>
            </a:r>
            <a:r>
              <a:rPr lang="en-US" sz="1600" dirty="0"/>
              <a:t> </a:t>
            </a:r>
            <a:r>
              <a:rPr lang="en-US" sz="1600" dirty="0" err="1"/>
              <a:t>ikuspegitatik</a:t>
            </a:r>
            <a:r>
              <a:rPr lang="en-US" sz="1600" dirty="0"/>
              <a:t> </a:t>
            </a:r>
            <a:r>
              <a:rPr lang="en-US" sz="1600" dirty="0" err="1"/>
              <a:t>aztertzen</a:t>
            </a:r>
            <a:r>
              <a:rPr lang="en-US" sz="1600" dirty="0"/>
              <a:t> du (</a:t>
            </a:r>
            <a:r>
              <a:rPr lang="en-US" sz="1600" dirty="0" err="1"/>
              <a:t>biologikoa</a:t>
            </a:r>
            <a:r>
              <a:rPr lang="en-US" sz="1600" dirty="0"/>
              <a:t>, </a:t>
            </a:r>
            <a:r>
              <a:rPr lang="en-US" sz="1600" dirty="0" err="1"/>
              <a:t>soziala</a:t>
            </a:r>
            <a:r>
              <a:rPr lang="en-US" sz="1600" dirty="0"/>
              <a:t>, </a:t>
            </a:r>
            <a:r>
              <a:rPr lang="en-US" sz="1600" dirty="0" err="1"/>
              <a:t>humanista</a:t>
            </a:r>
            <a:r>
              <a:rPr lang="en-US" sz="1600" dirty="0"/>
              <a:t>, </a:t>
            </a:r>
            <a:r>
              <a:rPr lang="en-US" sz="1600" dirty="0" err="1"/>
              <a:t>kulturala</a:t>
            </a:r>
            <a:r>
              <a:rPr lang="en-US" sz="1600" dirty="0"/>
              <a:t>).
</a:t>
            </a:r>
            <a:r>
              <a:rPr lang="en-US" sz="1600" dirty="0" err="1"/>
              <a:t>Gizakiaren</a:t>
            </a:r>
            <a:r>
              <a:rPr lang="en-US" sz="1600" dirty="0"/>
              <a:t> </a:t>
            </a:r>
            <a:r>
              <a:rPr lang="en-US" sz="1600" dirty="0" err="1"/>
              <a:t>komuna</a:t>
            </a:r>
            <a:r>
              <a:rPr lang="en-US" sz="1600" dirty="0"/>
              <a:t> </a:t>
            </a:r>
            <a:r>
              <a:rPr lang="en-US" sz="1600" dirty="0" err="1"/>
              <a:t>definitzea</a:t>
            </a:r>
            <a:r>
              <a:rPr lang="en-US" sz="1600" dirty="0"/>
              <a:t> eta </a:t>
            </a:r>
            <a:r>
              <a:rPr lang="en-US" sz="1600" dirty="0" err="1"/>
              <a:t>kultura-desberdintasunak</a:t>
            </a:r>
            <a:r>
              <a:rPr lang="en-US" sz="1600" dirty="0"/>
              <a:t> </a:t>
            </a:r>
            <a:r>
              <a:rPr lang="en-US" sz="1600" dirty="0" err="1"/>
              <a:t>laburbiltzea</a:t>
            </a:r>
            <a:r>
              <a:rPr lang="en-US" sz="1600" dirty="0"/>
              <a:t> </a:t>
            </a:r>
            <a:r>
              <a:rPr lang="en-US" sz="1600" dirty="0" err="1"/>
              <a:t>bilatzen</a:t>
            </a:r>
            <a:r>
              <a:rPr lang="en-US" sz="1600" dirty="0"/>
              <a:t> du.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77EA85-60D1-0832-E319-80EF77FB87E3}"/>
              </a:ext>
            </a:extLst>
          </p:cNvPr>
          <p:cNvSpPr/>
          <p:nvPr/>
        </p:nvSpPr>
        <p:spPr>
          <a:xfrm>
            <a:off x="329770" y="1698626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EB3E46"/>
                </a:solidFill>
              </a:rPr>
              <a:t>Antropologia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07B800-3C8F-BA34-DACE-659FAA88887F}"/>
              </a:ext>
            </a:extLst>
          </p:cNvPr>
          <p:cNvSpPr/>
          <p:nvPr/>
        </p:nvSpPr>
        <p:spPr>
          <a:xfrm>
            <a:off x="311096" y="2447422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EB3E46"/>
                </a:solidFill>
              </a:rPr>
              <a:t>Epistemologia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8BDA93E-AFBA-D210-C998-D4599C72FBB5}"/>
              </a:ext>
            </a:extLst>
          </p:cNvPr>
          <p:cNvSpPr txBox="1"/>
          <p:nvPr/>
        </p:nvSpPr>
        <p:spPr>
          <a:xfrm>
            <a:off x="1988718" y="2459440"/>
            <a:ext cx="7362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err="1"/>
              <a:t>hausnartzen</a:t>
            </a:r>
            <a:r>
              <a:rPr lang="en-US" sz="1600" dirty="0"/>
              <a:t> </a:t>
            </a:r>
            <a:r>
              <a:rPr lang="en-US" sz="1600" dirty="0" err="1"/>
              <a:t>duen</a:t>
            </a:r>
            <a:r>
              <a:rPr lang="en-US" sz="1600" dirty="0"/>
              <a:t> </a:t>
            </a:r>
            <a:r>
              <a:rPr lang="en-US" sz="1600" dirty="0" err="1"/>
              <a:t>ezagutzaren</a:t>
            </a:r>
            <a:r>
              <a:rPr lang="en-US" sz="1600" dirty="0"/>
              <a:t> </a:t>
            </a:r>
            <a:r>
              <a:rPr lang="en-US" sz="1600" dirty="0" err="1"/>
              <a:t>jatorriari</a:t>
            </a:r>
            <a:r>
              <a:rPr lang="en-US" sz="1600" dirty="0"/>
              <a:t>, </a:t>
            </a:r>
            <a:r>
              <a:rPr lang="en-US" sz="1600" dirty="0" err="1"/>
              <a:t>balioari</a:t>
            </a:r>
            <a:r>
              <a:rPr lang="en-US" sz="1600" dirty="0"/>
              <a:t> eta </a:t>
            </a:r>
            <a:r>
              <a:rPr lang="en-US" sz="1600" dirty="0" err="1"/>
              <a:t>mugei</a:t>
            </a:r>
            <a:r>
              <a:rPr lang="en-US" sz="1600" dirty="0"/>
              <a:t> </a:t>
            </a:r>
            <a:r>
              <a:rPr lang="en-US" sz="1600" dirty="0" err="1"/>
              <a:t>buruz</a:t>
            </a:r>
            <a:r>
              <a:rPr lang="en-US" sz="1600" dirty="0"/>
              <a:t>.
</a:t>
            </a:r>
            <a:r>
              <a:rPr lang="en-US" sz="1600" dirty="0" err="1"/>
              <a:t>Arazo</a:t>
            </a:r>
            <a:r>
              <a:rPr lang="en-US" sz="1600" dirty="0"/>
              <a:t> </a:t>
            </a:r>
            <a:r>
              <a:rPr lang="en-US" sz="1600" dirty="0" err="1"/>
              <a:t>nagusia</a:t>
            </a:r>
            <a:r>
              <a:rPr lang="en-US" sz="1600" dirty="0"/>
              <a:t>: </a:t>
            </a:r>
            <a:r>
              <a:rPr lang="en-US" sz="1600" dirty="0" err="1"/>
              <a:t>egiaren</a:t>
            </a:r>
            <a:r>
              <a:rPr lang="en-US" sz="1600" dirty="0"/>
              <a:t> </a:t>
            </a:r>
            <a:r>
              <a:rPr lang="en-US" sz="1600" dirty="0" err="1"/>
              <a:t>arazoa</a:t>
            </a:r>
            <a:r>
              <a:rPr lang="en-US" sz="1600" dirty="0"/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6CEBCB0-37C8-2911-35D3-59D4FEE6ECF4}"/>
              </a:ext>
            </a:extLst>
          </p:cNvPr>
          <p:cNvSpPr/>
          <p:nvPr/>
        </p:nvSpPr>
        <p:spPr>
          <a:xfrm>
            <a:off x="311096" y="3196218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EB3E46"/>
                </a:solidFill>
              </a:rPr>
              <a:t>Logika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8870570-B857-7627-F323-C41FDDBB0EA7}"/>
              </a:ext>
            </a:extLst>
          </p:cNvPr>
          <p:cNvSpPr/>
          <p:nvPr/>
        </p:nvSpPr>
        <p:spPr>
          <a:xfrm>
            <a:off x="292422" y="3945014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EB3E46"/>
                </a:solidFill>
              </a:rPr>
              <a:t>Metafisika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878BA74-48EF-CECD-DFC5-1C9B4D00057C}"/>
              </a:ext>
            </a:extLst>
          </p:cNvPr>
          <p:cNvSpPr/>
          <p:nvPr/>
        </p:nvSpPr>
        <p:spPr>
          <a:xfrm>
            <a:off x="292422" y="4693810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EB3E46"/>
                </a:solidFill>
              </a:rPr>
              <a:t>Etika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2C968AD-7E48-D62D-EF11-71184EA818FA}"/>
              </a:ext>
            </a:extLst>
          </p:cNvPr>
          <p:cNvSpPr/>
          <p:nvPr/>
        </p:nvSpPr>
        <p:spPr>
          <a:xfrm>
            <a:off x="273748" y="5442606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EB3E46"/>
                </a:solidFill>
              </a:rPr>
              <a:t>Politika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761E9BE-9D19-C475-2371-5E9D35C83FCA}"/>
              </a:ext>
            </a:extLst>
          </p:cNvPr>
          <p:cNvSpPr/>
          <p:nvPr/>
        </p:nvSpPr>
        <p:spPr>
          <a:xfrm>
            <a:off x="273748" y="6191401"/>
            <a:ext cx="1658948" cy="612312"/>
          </a:xfrm>
          <a:prstGeom prst="rect">
            <a:avLst/>
          </a:prstGeom>
          <a:noFill/>
          <a:ln>
            <a:solidFill>
              <a:srgbClr val="EB3E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EB3E46"/>
                </a:solidFill>
              </a:rPr>
              <a:t>Estetika</a:t>
            </a:r>
            <a:endParaRPr lang="es-ES" dirty="0">
              <a:solidFill>
                <a:srgbClr val="EB3E46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4D3FEB3-D7A5-DDE4-A05D-EBE31C84FA08}"/>
              </a:ext>
            </a:extLst>
          </p:cNvPr>
          <p:cNvSpPr txBox="1"/>
          <p:nvPr/>
        </p:nvSpPr>
        <p:spPr>
          <a:xfrm>
            <a:off x="2007392" y="3028376"/>
            <a:ext cx="7362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Hizkuntza-arrazonamenduak</a:t>
            </a:r>
            <a:r>
              <a:rPr lang="en-US" sz="1600" dirty="0"/>
              <a:t>, </a:t>
            </a:r>
            <a:r>
              <a:rPr lang="en-US" sz="1600" dirty="0" err="1"/>
              <a:t>egitura</a:t>
            </a:r>
            <a:r>
              <a:rPr lang="en-US" sz="1600" dirty="0"/>
              <a:t>, forma eta </a:t>
            </a:r>
            <a:r>
              <a:rPr lang="en-US" sz="1600" dirty="0" err="1"/>
              <a:t>zuzentasuna</a:t>
            </a:r>
            <a:r>
              <a:rPr lang="en-US" sz="1600" dirty="0"/>
              <a:t> </a:t>
            </a:r>
            <a:r>
              <a:rPr lang="en-US" sz="1600" dirty="0" err="1"/>
              <a:t>aztertzen</a:t>
            </a:r>
            <a:r>
              <a:rPr lang="en-US" sz="1600" dirty="0"/>
              <a:t> </a:t>
            </a:r>
            <a:r>
              <a:rPr lang="en-US" sz="1600" dirty="0" err="1"/>
              <a:t>ditu</a:t>
            </a:r>
            <a:r>
              <a:rPr lang="en-US" sz="1600" dirty="0"/>
              <a:t>. Logika </a:t>
            </a:r>
            <a:r>
              <a:rPr lang="en-US" sz="1600" dirty="0" err="1"/>
              <a:t>tradizionalak</a:t>
            </a:r>
            <a:r>
              <a:rPr lang="en-US" sz="1600" dirty="0"/>
              <a:t> </a:t>
            </a:r>
            <a:r>
              <a:rPr lang="en-US" sz="1600" dirty="0" err="1"/>
              <a:t>silogismoekin</a:t>
            </a:r>
            <a:r>
              <a:rPr lang="en-US" sz="1600" dirty="0"/>
              <a:t> </a:t>
            </a:r>
            <a:r>
              <a:rPr lang="en-US" sz="1600" dirty="0" err="1"/>
              <a:t>jarduten</a:t>
            </a:r>
            <a:r>
              <a:rPr lang="en-US" sz="1600" dirty="0"/>
              <a:t> du. </a:t>
            </a:r>
            <a:r>
              <a:rPr lang="en-US" sz="1600" b="1" dirty="0" err="1"/>
              <a:t>Modernoak</a:t>
            </a:r>
            <a:r>
              <a:rPr lang="en-US" sz="1600" dirty="0"/>
              <a:t> </a:t>
            </a:r>
            <a:r>
              <a:rPr lang="en-US" sz="1600" dirty="0" err="1"/>
              <a:t>edo</a:t>
            </a:r>
            <a:r>
              <a:rPr lang="en-US" sz="1600" dirty="0"/>
              <a:t> </a:t>
            </a:r>
            <a:r>
              <a:rPr lang="en-US" sz="1600" dirty="0" err="1"/>
              <a:t>formalak</a:t>
            </a:r>
            <a:r>
              <a:rPr lang="en-US" sz="1600" dirty="0"/>
              <a:t> </a:t>
            </a:r>
            <a:r>
              <a:rPr lang="en-US" sz="1600" dirty="0" err="1"/>
              <a:t>pentsamenduaren</a:t>
            </a:r>
            <a:r>
              <a:rPr lang="en-US" sz="1600" dirty="0"/>
              <a:t> </a:t>
            </a:r>
            <a:r>
              <a:rPr lang="en-US" sz="1600" dirty="0" err="1"/>
              <a:t>egitura</a:t>
            </a:r>
            <a:r>
              <a:rPr lang="en-US" sz="1600" dirty="0"/>
              <a:t> </a:t>
            </a:r>
            <a:r>
              <a:rPr lang="en-US" sz="1600" dirty="0" err="1"/>
              <a:t>aztertzen</a:t>
            </a:r>
            <a:r>
              <a:rPr lang="en-US" sz="1600" dirty="0"/>
              <a:t> du (</a:t>
            </a:r>
            <a:r>
              <a:rPr lang="en-US" sz="1600" dirty="0" err="1"/>
              <a:t>kontzeptuak</a:t>
            </a:r>
            <a:r>
              <a:rPr lang="en-US" sz="1600" dirty="0"/>
              <a:t>, </a:t>
            </a:r>
            <a:r>
              <a:rPr lang="en-US" sz="1600" dirty="0" err="1"/>
              <a:t>judizioak</a:t>
            </a:r>
            <a:r>
              <a:rPr lang="en-US" sz="1600" dirty="0"/>
              <a:t>, </a:t>
            </a:r>
            <a:r>
              <a:rPr lang="en-US" sz="1600" dirty="0" err="1"/>
              <a:t>arrazoiketak</a:t>
            </a:r>
            <a:r>
              <a:rPr lang="en-US" sz="1600" dirty="0"/>
              <a:t>).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6ADB7BD-34D5-C6B8-F30E-9E468254001D}"/>
              </a:ext>
            </a:extLst>
          </p:cNvPr>
          <p:cNvSpPr txBox="1"/>
          <p:nvPr/>
        </p:nvSpPr>
        <p:spPr>
          <a:xfrm>
            <a:off x="2007392" y="3888296"/>
            <a:ext cx="7362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Dagoenaren</a:t>
            </a:r>
            <a:r>
              <a:rPr lang="en-US" sz="1600" dirty="0"/>
              <a:t> </a:t>
            </a:r>
            <a:r>
              <a:rPr lang="en-US" sz="1600" dirty="0" err="1"/>
              <a:t>errealitatea</a:t>
            </a:r>
            <a:r>
              <a:rPr lang="en-US" sz="1600" dirty="0"/>
              <a:t> eta </a:t>
            </a:r>
            <a:r>
              <a:rPr lang="en-US" sz="1600" dirty="0" err="1"/>
              <a:t>propietateak</a:t>
            </a:r>
            <a:r>
              <a:rPr lang="en-US" sz="1600" dirty="0"/>
              <a:t> </a:t>
            </a:r>
            <a:r>
              <a:rPr lang="en-US" sz="1600" dirty="0" err="1"/>
              <a:t>aztertzen</a:t>
            </a:r>
            <a:r>
              <a:rPr lang="en-US" sz="1600" dirty="0"/>
              <a:t> </a:t>
            </a:r>
            <a:r>
              <a:rPr lang="en-US" sz="1600" dirty="0" err="1"/>
              <a:t>ditu</a:t>
            </a:r>
            <a:r>
              <a:rPr lang="en-US" sz="1600" dirty="0"/>
              <a:t>. Erreala </a:t>
            </a:r>
            <a:r>
              <a:rPr lang="en-US" sz="1600" dirty="0" err="1"/>
              <a:t>zer</a:t>
            </a:r>
            <a:r>
              <a:rPr lang="en-US" sz="1600" dirty="0"/>
              <a:t> den </a:t>
            </a:r>
            <a:r>
              <a:rPr lang="en-US" sz="1600" dirty="0" err="1"/>
              <a:t>azikeratzen</a:t>
            </a:r>
            <a:r>
              <a:rPr lang="en-US" sz="1600" dirty="0"/>
              <a:t> du, </a:t>
            </a:r>
            <a:r>
              <a:rPr lang="en-US" sz="1600" dirty="0" err="1"/>
              <a:t>itxurazkotik</a:t>
            </a:r>
            <a:r>
              <a:rPr lang="en-US" sz="1600" dirty="0"/>
              <a:t> </a:t>
            </a:r>
            <a:r>
              <a:rPr lang="en-US" sz="1600" dirty="0" err="1"/>
              <a:t>bereiziz</a:t>
            </a:r>
            <a:r>
              <a:rPr lang="en-US" sz="1600" dirty="0"/>
              <a:t>. Historian </a:t>
            </a:r>
            <a:r>
              <a:rPr lang="en-US" sz="1600" dirty="0" err="1"/>
              <a:t>zehar</a:t>
            </a:r>
            <a:r>
              <a:rPr lang="en-US" sz="1600" dirty="0"/>
              <a:t> </a:t>
            </a:r>
            <a:r>
              <a:rPr lang="en-US" sz="1600" dirty="0" err="1"/>
              <a:t>bere</a:t>
            </a:r>
            <a:r>
              <a:rPr lang="en-US" sz="1600" dirty="0"/>
              <a:t> </a:t>
            </a:r>
            <a:r>
              <a:rPr lang="en-US" sz="1600" dirty="0" err="1"/>
              <a:t>fokua</a:t>
            </a:r>
            <a:r>
              <a:rPr lang="en-US" sz="1600" dirty="0"/>
              <a:t> </a:t>
            </a:r>
            <a:r>
              <a:rPr lang="en-US" sz="1600" dirty="0" err="1"/>
              <a:t>aldatu</a:t>
            </a:r>
            <a:r>
              <a:rPr lang="en-US" sz="1600" dirty="0"/>
              <a:t> du.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6276C51-FF27-2076-0F83-7AE6E488C2A6}"/>
              </a:ext>
            </a:extLst>
          </p:cNvPr>
          <p:cNvSpPr txBox="1"/>
          <p:nvPr/>
        </p:nvSpPr>
        <p:spPr>
          <a:xfrm>
            <a:off x="2007392" y="4580892"/>
            <a:ext cx="7362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Kode </a:t>
            </a:r>
            <a:r>
              <a:rPr lang="en-US" sz="1600" dirty="0" err="1"/>
              <a:t>moralak</a:t>
            </a:r>
            <a:r>
              <a:rPr lang="en-US" sz="1600" dirty="0"/>
              <a:t>, </a:t>
            </a:r>
            <a:r>
              <a:rPr lang="en-US" sz="1600" dirty="0" err="1"/>
              <a:t>arauak</a:t>
            </a:r>
            <a:r>
              <a:rPr lang="en-US" sz="1600" dirty="0"/>
              <a:t>, </a:t>
            </a:r>
            <a:r>
              <a:rPr lang="en-US" sz="1600" dirty="0" err="1"/>
              <a:t>oinarriak</a:t>
            </a:r>
            <a:r>
              <a:rPr lang="en-US" sz="1600" dirty="0"/>
              <a:t> eta </a:t>
            </a:r>
            <a:r>
              <a:rPr lang="en-US" sz="1600" dirty="0" err="1"/>
              <a:t>unibertsaltasuna</a:t>
            </a:r>
            <a:r>
              <a:rPr lang="en-US" sz="1600" dirty="0"/>
              <a:t> </a:t>
            </a:r>
            <a:r>
              <a:rPr lang="en-US" sz="1600" dirty="0" err="1"/>
              <a:t>aztertzen</a:t>
            </a:r>
            <a:r>
              <a:rPr lang="en-US" sz="1600" dirty="0"/>
              <a:t> </a:t>
            </a:r>
            <a:r>
              <a:rPr lang="en-US" sz="1600" dirty="0" err="1"/>
              <a:t>ditu</a:t>
            </a:r>
            <a:r>
              <a:rPr lang="en-US" sz="1600" dirty="0"/>
              <a:t>. Giza </a:t>
            </a:r>
            <a:r>
              <a:rPr lang="en-US" sz="1600" dirty="0" err="1"/>
              <a:t>ongizaterako</a:t>
            </a:r>
            <a:r>
              <a:rPr lang="en-US" sz="1600" dirty="0"/>
              <a:t> </a:t>
            </a:r>
            <a:r>
              <a:rPr lang="en-US" sz="1600" dirty="0" err="1"/>
              <a:t>balioak</a:t>
            </a:r>
            <a:r>
              <a:rPr lang="en-US" sz="1600" dirty="0"/>
              <a:t>, </a:t>
            </a:r>
            <a:r>
              <a:rPr lang="en-US" sz="1600" dirty="0" err="1"/>
              <a:t>arauak</a:t>
            </a:r>
            <a:r>
              <a:rPr lang="en-US" sz="1600" dirty="0"/>
              <a:t>, </a:t>
            </a:r>
            <a:r>
              <a:rPr lang="en-US" sz="1600" dirty="0" err="1"/>
              <a:t>betebeharrak</a:t>
            </a:r>
            <a:r>
              <a:rPr lang="en-US" sz="1600" dirty="0"/>
              <a:t> </a:t>
            </a:r>
            <a:r>
              <a:rPr lang="en-US" sz="1600" dirty="0" err="1"/>
              <a:t>edo</a:t>
            </a:r>
            <a:r>
              <a:rPr lang="en-US" sz="1600" dirty="0"/>
              <a:t> </a:t>
            </a:r>
            <a:r>
              <a:rPr lang="en-US" sz="1600" dirty="0" err="1"/>
              <a:t>bertuteak</a:t>
            </a:r>
            <a:r>
              <a:rPr lang="en-US" sz="1600" dirty="0"/>
              <a:t> </a:t>
            </a:r>
            <a:r>
              <a:rPr lang="en-US" sz="1600" dirty="0" err="1"/>
              <a:t>ditu</a:t>
            </a:r>
            <a:r>
              <a:rPr lang="en-US" sz="1600" dirty="0"/>
              <a:t> </a:t>
            </a:r>
            <a:r>
              <a:rPr lang="en-US" sz="1600" dirty="0" err="1"/>
              <a:t>ardatz</a:t>
            </a:r>
            <a:r>
              <a:rPr lang="en-US" sz="1600" dirty="0"/>
              <a:t> (bien, </a:t>
            </a:r>
            <a:r>
              <a:rPr lang="en-US" sz="1600" dirty="0" err="1"/>
              <a:t>zoriontasuna</a:t>
            </a:r>
            <a:r>
              <a:rPr lang="en-US" sz="1600" dirty="0"/>
              <a:t>, </a:t>
            </a:r>
            <a:r>
              <a:rPr lang="en-US" sz="1600" dirty="0" err="1"/>
              <a:t>betebeharra</a:t>
            </a:r>
            <a:r>
              <a:rPr lang="en-US" sz="1600" dirty="0"/>
              <a:t>).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A8C4274-5FD0-3E33-9008-02039778CB14}"/>
              </a:ext>
            </a:extLst>
          </p:cNvPr>
          <p:cNvSpPr txBox="1"/>
          <p:nvPr/>
        </p:nvSpPr>
        <p:spPr>
          <a:xfrm>
            <a:off x="1988718" y="5356044"/>
            <a:ext cx="7362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Erkidegoko</a:t>
            </a:r>
            <a:r>
              <a:rPr lang="en-US" sz="1600" dirty="0"/>
              <a:t> </a:t>
            </a:r>
            <a:r>
              <a:rPr lang="en-US" sz="1600" dirty="0" err="1"/>
              <a:t>alderdiez</a:t>
            </a:r>
            <a:r>
              <a:rPr lang="en-US" sz="1600" dirty="0"/>
              <a:t> </a:t>
            </a:r>
            <a:r>
              <a:rPr lang="en-US" sz="1600" dirty="0" err="1"/>
              <a:t>arduratzen</a:t>
            </a:r>
            <a:r>
              <a:rPr lang="en-US" sz="1600" dirty="0"/>
              <a:t> da: </a:t>
            </a:r>
            <a:r>
              <a:rPr lang="en-US" sz="1600" dirty="0" err="1"/>
              <a:t>gizarte-erakundeen</a:t>
            </a:r>
            <a:r>
              <a:rPr lang="en-US" sz="1600" dirty="0"/>
              <a:t> </a:t>
            </a:r>
            <a:r>
              <a:rPr lang="en-US" sz="1600" dirty="0" err="1"/>
              <a:t>jatorria</a:t>
            </a:r>
            <a:r>
              <a:rPr lang="en-US" sz="1600" dirty="0"/>
              <a:t>, </a:t>
            </a:r>
            <a:r>
              <a:rPr lang="en-US" sz="1600" dirty="0" err="1"/>
              <a:t>gobernuen</a:t>
            </a:r>
            <a:r>
              <a:rPr lang="en-US" sz="1600" dirty="0"/>
              <a:t> </a:t>
            </a:r>
            <a:r>
              <a:rPr lang="en-US" sz="1600" dirty="0" err="1"/>
              <a:t>legitimazioa</a:t>
            </a:r>
            <a:r>
              <a:rPr lang="en-US" sz="1600" dirty="0"/>
              <a:t>, </a:t>
            </a:r>
            <a:r>
              <a:rPr lang="en-US" sz="1600" dirty="0" err="1"/>
              <a:t>estatu-gizabanako</a:t>
            </a:r>
            <a:r>
              <a:rPr lang="en-US" sz="1600" dirty="0"/>
              <a:t> </a:t>
            </a:r>
            <a:r>
              <a:rPr lang="en-US" sz="1600" dirty="0" err="1"/>
              <a:t>erlazioa</a:t>
            </a:r>
            <a:r>
              <a:rPr lang="en-US" sz="1600" dirty="0"/>
              <a:t>. Gako-</a:t>
            </a:r>
            <a:r>
              <a:rPr lang="en-US" sz="1600" dirty="0" err="1"/>
              <a:t>arazoa</a:t>
            </a:r>
            <a:r>
              <a:rPr lang="en-US" sz="1600" dirty="0"/>
              <a:t>: «</a:t>
            </a:r>
            <a:r>
              <a:rPr lang="en-US" sz="1600" dirty="0" err="1"/>
              <a:t>botere</a:t>
            </a:r>
            <a:r>
              <a:rPr lang="en-US" sz="1600" dirty="0"/>
              <a:t>» </a:t>
            </a:r>
            <a:r>
              <a:rPr lang="en-US" sz="1600" dirty="0" err="1"/>
              <a:t>kontzeptua</a:t>
            </a:r>
            <a:r>
              <a:rPr lang="en-US" sz="1600" dirty="0"/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3EEA0B0-219D-F29B-95A9-E0EDEE3BD4B4}"/>
              </a:ext>
            </a:extLst>
          </p:cNvPr>
          <p:cNvSpPr txBox="1"/>
          <p:nvPr/>
        </p:nvSpPr>
        <p:spPr>
          <a:xfrm>
            <a:off x="2007392" y="6171202"/>
            <a:ext cx="7362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Ea</a:t>
            </a:r>
            <a:r>
              <a:rPr lang="en-US" sz="1600" dirty="0"/>
              <a:t> </a:t>
            </a:r>
            <a:r>
              <a:rPr lang="en-US" sz="1600" dirty="0" err="1"/>
              <a:t>aztertzen</a:t>
            </a:r>
            <a:r>
              <a:rPr lang="en-US" sz="1600" dirty="0"/>
              <a:t> </a:t>
            </a:r>
            <a:r>
              <a:rPr lang="en-US" sz="1600" dirty="0" err="1"/>
              <a:t>dituen</a:t>
            </a:r>
            <a:r>
              <a:rPr lang="en-US" sz="1600" dirty="0"/>
              <a:t> </a:t>
            </a:r>
            <a:r>
              <a:rPr lang="en-US" sz="1600" dirty="0" err="1"/>
              <a:t>edertasunaren</a:t>
            </a:r>
            <a:r>
              <a:rPr lang="en-US" sz="1600" dirty="0"/>
              <a:t> eta </a:t>
            </a:r>
            <a:r>
              <a:rPr lang="en-US" sz="1600" dirty="0" err="1"/>
              <a:t>arte-sorkuntzaren</a:t>
            </a:r>
            <a:r>
              <a:rPr lang="en-US" sz="1600" dirty="0"/>
              <a:t> </a:t>
            </a:r>
            <a:r>
              <a:rPr lang="en-US" sz="1600" dirty="0" err="1"/>
              <a:t>izaera</a:t>
            </a:r>
            <a:r>
              <a:rPr lang="en-US" sz="1600" dirty="0"/>
              <a:t>. </a:t>
            </a:r>
            <a:r>
              <a:rPr lang="en-US" sz="1600" dirty="0" err="1"/>
              <a:t>Edertasunarekin</a:t>
            </a:r>
            <a:r>
              <a:rPr lang="en-US" sz="1600" dirty="0"/>
              <a:t> </a:t>
            </a:r>
            <a:r>
              <a:rPr lang="en-US" sz="1600" dirty="0" err="1"/>
              <a:t>zerikusia</a:t>
            </a:r>
            <a:r>
              <a:rPr lang="en-US" sz="1600" dirty="0"/>
              <a:t> </a:t>
            </a:r>
            <a:r>
              <a:rPr lang="en-US" sz="1600" dirty="0" err="1"/>
              <a:t>duten</a:t>
            </a:r>
            <a:r>
              <a:rPr lang="en-US" sz="1600" dirty="0"/>
              <a:t> </a:t>
            </a:r>
            <a:r>
              <a:rPr lang="en-US" sz="1600" dirty="0" err="1"/>
              <a:t>printzipio</a:t>
            </a:r>
            <a:r>
              <a:rPr lang="en-US" sz="1600" dirty="0"/>
              <a:t>, </a:t>
            </a:r>
            <a:r>
              <a:rPr lang="en-US" sz="1600" dirty="0" err="1"/>
              <a:t>iritzi</a:t>
            </a:r>
            <a:r>
              <a:rPr lang="en-US" sz="1600" dirty="0"/>
              <a:t>, </a:t>
            </a:r>
            <a:r>
              <a:rPr lang="en-US" sz="1600" dirty="0" err="1"/>
              <a:t>esperientzia</a:t>
            </a:r>
            <a:r>
              <a:rPr lang="en-US" sz="1600" dirty="0"/>
              <a:t> </a:t>
            </a:r>
            <a:r>
              <a:rPr lang="en-US" sz="1600" dirty="0" err="1"/>
              <a:t>edo</a:t>
            </a:r>
            <a:r>
              <a:rPr lang="en-US" sz="1600" dirty="0"/>
              <a:t> </a:t>
            </a:r>
            <a:r>
              <a:rPr lang="en-US" sz="1600" dirty="0" err="1"/>
              <a:t>emozioei</a:t>
            </a:r>
            <a:r>
              <a:rPr lang="en-US" sz="1600" dirty="0"/>
              <a:t> </a:t>
            </a:r>
            <a:r>
              <a:rPr lang="en-US" sz="1600" dirty="0" err="1"/>
              <a:t>buruzko</a:t>
            </a:r>
            <a:r>
              <a:rPr lang="en-US" sz="1600" dirty="0"/>
              <a:t> </a:t>
            </a:r>
            <a:r>
              <a:rPr lang="en-US" sz="1600" dirty="0" err="1"/>
              <a:t>gogoeta</a:t>
            </a:r>
            <a:r>
              <a:rPr lang="en-US" sz="1600" dirty="0"/>
              <a:t> </a:t>
            </a:r>
            <a:r>
              <a:rPr lang="en-US" sz="1600" dirty="0" err="1"/>
              <a:t>egiten</a:t>
            </a:r>
            <a:r>
              <a:rPr lang="en-US" sz="1600" dirty="0"/>
              <a:t> du.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5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1" grpId="0" animBg="1"/>
      <p:bldP spid="12" grpId="0" animBg="1"/>
      <p:bldP spid="14" grpId="0" animBg="1"/>
      <p:bldP spid="15" grpId="0" animBg="1"/>
      <p:bldP spid="16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06BB0-B2EA-0AA5-03F9-573599B22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3B520C0D-DD5D-D15B-4D36-7DB4C31BD873}"/>
              </a:ext>
            </a:extLst>
          </p:cNvPr>
          <p:cNvGrpSpPr/>
          <p:nvPr/>
        </p:nvGrpSpPr>
        <p:grpSpPr>
          <a:xfrm>
            <a:off x="1904437" y="784226"/>
            <a:ext cx="8761687" cy="914400"/>
            <a:chOff x="1904437" y="784226"/>
            <a:chExt cx="8761687" cy="914400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8422420-AEA2-5E29-36D4-633AA2A0BD21}"/>
                </a:ext>
              </a:extLst>
            </p:cNvPr>
            <p:cNvSpPr txBox="1"/>
            <p:nvPr/>
          </p:nvSpPr>
          <p:spPr>
            <a:xfrm>
              <a:off x="1904437" y="97000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fi-FI" sz="2400" b="1" dirty="0"/>
                <a:t>Filosofia eta beste jakintza batzuk</a:t>
              </a:r>
              <a:endParaRPr lang="es-ES" sz="2400" b="1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B8563B5A-A881-25D9-B46D-2EB053FB4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09B341A-1564-DAE2-F995-9C88E2A12211}"/>
              </a:ext>
            </a:extLst>
          </p:cNvPr>
          <p:cNvSpPr txBox="1"/>
          <p:nvPr/>
        </p:nvSpPr>
        <p:spPr>
          <a:xfrm>
            <a:off x="9612575" y="1964254"/>
            <a:ext cx="201620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</a:rPr>
              <a:t>Harremana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dirty="0"/>
          </a:p>
          <a:p>
            <a:r>
              <a:rPr lang="es-ES" sz="2000" dirty="0" err="1"/>
              <a:t>Filosofia</a:t>
            </a:r>
            <a:r>
              <a:rPr lang="es-ES" sz="2000" dirty="0"/>
              <a:t> </a:t>
            </a:r>
            <a:r>
              <a:rPr lang="es-ES" sz="2000" dirty="0" err="1"/>
              <a:t>beste</a:t>
            </a:r>
            <a:r>
              <a:rPr lang="es-ES" sz="2000" dirty="0"/>
              <a:t> </a:t>
            </a:r>
            <a:r>
              <a:rPr lang="es-ES" sz="2000" dirty="0" err="1"/>
              <a:t>giza</a:t>
            </a:r>
            <a:r>
              <a:rPr lang="es-ES" sz="2000" dirty="0"/>
              <a:t> </a:t>
            </a:r>
            <a:r>
              <a:rPr lang="es-ES" sz="2000" dirty="0" err="1"/>
              <a:t>jakintza</a:t>
            </a:r>
            <a:r>
              <a:rPr lang="es-ES" sz="2000" dirty="0"/>
              <a:t> </a:t>
            </a:r>
            <a:r>
              <a:rPr lang="es-ES" sz="2000" dirty="0" err="1"/>
              <a:t>batzuekin</a:t>
            </a:r>
            <a:r>
              <a:rPr lang="es-ES" sz="2000" dirty="0"/>
              <a:t> </a:t>
            </a:r>
            <a:r>
              <a:rPr lang="es-ES" sz="2000" dirty="0" err="1"/>
              <a:t>lotzen</a:t>
            </a:r>
            <a:r>
              <a:rPr lang="es-ES" sz="2000" dirty="0"/>
              <a:t> da</a:t>
            </a:r>
          </a:p>
        </p:txBody>
      </p:sp>
      <p:grpSp>
        <p:nvGrpSpPr>
          <p:cNvPr id="83" name="Grupo 82">
            <a:extLst>
              <a:ext uri="{FF2B5EF4-FFF2-40B4-BE49-F238E27FC236}">
                <a16:creationId xmlns:a16="http://schemas.microsoft.com/office/drawing/2014/main" id="{021EEED8-85A8-DEEB-311B-4EDDD5010132}"/>
              </a:ext>
            </a:extLst>
          </p:cNvPr>
          <p:cNvGrpSpPr/>
          <p:nvPr/>
        </p:nvGrpSpPr>
        <p:grpSpPr>
          <a:xfrm>
            <a:off x="2833306" y="1540941"/>
            <a:ext cx="3860890" cy="1781878"/>
            <a:chOff x="2833306" y="1642540"/>
            <a:chExt cx="3860890" cy="1781878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1C5E8569-C3AD-0575-5A8E-7536EA1644C5}"/>
                </a:ext>
              </a:extLst>
            </p:cNvPr>
            <p:cNvGrpSpPr/>
            <p:nvPr/>
          </p:nvGrpSpPr>
          <p:grpSpPr>
            <a:xfrm>
              <a:off x="2833306" y="1804096"/>
              <a:ext cx="3860890" cy="1620322"/>
              <a:chOff x="1167731" y="1901533"/>
              <a:chExt cx="3860890" cy="1620322"/>
            </a:xfrm>
          </p:grpSpPr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1E76F61-97E0-9732-A7AA-85409D3BB63C}"/>
                  </a:ext>
                </a:extLst>
              </p:cNvPr>
              <p:cNvSpPr txBox="1"/>
              <p:nvPr/>
            </p:nvSpPr>
            <p:spPr>
              <a:xfrm>
                <a:off x="1167731" y="2457243"/>
                <a:ext cx="38608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Lehen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arrazoien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bila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datza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;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arrazoizko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argudioa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erabiltzen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du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fede-egiak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frogatzeko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.</a:t>
                </a:r>
              </a:p>
            </p:txBody>
          </p:sp>
          <p:grpSp>
            <p:nvGrpSpPr>
              <p:cNvPr id="30" name="Grupo 29">
                <a:extLst>
                  <a:ext uri="{FF2B5EF4-FFF2-40B4-BE49-F238E27FC236}">
                    <a16:creationId xmlns:a16="http://schemas.microsoft.com/office/drawing/2014/main" id="{57E2E82A-26CD-ED87-A943-CE853EBFE460}"/>
                  </a:ext>
                </a:extLst>
              </p:cNvPr>
              <p:cNvGrpSpPr/>
              <p:nvPr/>
            </p:nvGrpSpPr>
            <p:grpSpPr>
              <a:xfrm>
                <a:off x="1167731" y="1901533"/>
                <a:ext cx="3711261" cy="1620322"/>
                <a:chOff x="146280" y="1710321"/>
                <a:chExt cx="3711261" cy="1620322"/>
              </a:xfrm>
            </p:grpSpPr>
            <p:sp>
              <p:nvSpPr>
                <p:cNvPr id="33" name="TextBox 34">
                  <a:extLst>
                    <a:ext uri="{FF2B5EF4-FFF2-40B4-BE49-F238E27FC236}">
                      <a16:creationId xmlns:a16="http://schemas.microsoft.com/office/drawing/2014/main" id="{FFD5C606-CF74-F76E-0831-7F4EAF354A3B}"/>
                    </a:ext>
                  </a:extLst>
                </p:cNvPr>
                <p:cNvSpPr txBox="1"/>
                <p:nvPr/>
              </p:nvSpPr>
              <p:spPr>
                <a:xfrm>
                  <a:off x="831709" y="1804366"/>
                  <a:ext cx="230505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 err="1">
                      <a:solidFill>
                        <a:srgbClr val="FF0000"/>
                      </a:solidFill>
                    </a:rPr>
                    <a:t>Erlijioa</a:t>
                  </a:r>
                  <a:endParaRPr lang="en-US" sz="1600" dirty="0"/>
                </a:p>
              </p:txBody>
            </p:sp>
            <p:sp>
              <p:nvSpPr>
                <p:cNvPr id="34" name="Rectángulo 33">
                  <a:extLst>
                    <a:ext uri="{FF2B5EF4-FFF2-40B4-BE49-F238E27FC236}">
                      <a16:creationId xmlns:a16="http://schemas.microsoft.com/office/drawing/2014/main" id="{0B17F79B-C842-8885-C971-93FC61A7289A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3711261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82" name="Grupo 81">
              <a:extLst>
                <a:ext uri="{FF2B5EF4-FFF2-40B4-BE49-F238E27FC236}">
                  <a16:creationId xmlns:a16="http://schemas.microsoft.com/office/drawing/2014/main" id="{054F36C1-2149-B767-85C9-D0BEF387098D}"/>
                </a:ext>
              </a:extLst>
            </p:cNvPr>
            <p:cNvGrpSpPr/>
            <p:nvPr/>
          </p:nvGrpSpPr>
          <p:grpSpPr>
            <a:xfrm>
              <a:off x="3282851" y="1642540"/>
              <a:ext cx="732367" cy="616890"/>
              <a:chOff x="5010315" y="-967320"/>
              <a:chExt cx="777215" cy="705387"/>
            </a:xfrm>
          </p:grpSpPr>
          <p:sp>
            <p:nvSpPr>
              <p:cNvPr id="75" name="Forma libre 74">
                <a:extLst>
                  <a:ext uri="{FF2B5EF4-FFF2-40B4-BE49-F238E27FC236}">
                    <a16:creationId xmlns:a16="http://schemas.microsoft.com/office/drawing/2014/main" id="{DE3B1C14-F9E7-7780-9973-A65A33B955D3}"/>
                  </a:ext>
                </a:extLst>
              </p:cNvPr>
              <p:cNvSpPr/>
              <p:nvPr/>
            </p:nvSpPr>
            <p:spPr>
              <a:xfrm>
                <a:off x="5334876" y="-967320"/>
                <a:ext cx="129045" cy="119598"/>
              </a:xfrm>
              <a:custGeom>
                <a:avLst/>
                <a:gdLst>
                  <a:gd name="csX0" fmla="*/ 19641 w 316372"/>
                  <a:gd name="csY0" fmla="*/ 197133 h 293212"/>
                  <a:gd name="csX1" fmla="*/ 100591 w 316372"/>
                  <a:gd name="csY1" fmla="*/ 293212 h 293212"/>
                  <a:gd name="csX2" fmla="*/ 307348 w 316372"/>
                  <a:gd name="csY2" fmla="*/ 86456 h 293212"/>
                  <a:gd name="csX3" fmla="*/ 316372 w 316372"/>
                  <a:gd name="csY3" fmla="*/ 78228 h 293212"/>
                  <a:gd name="csX4" fmla="*/ 210456 w 316372"/>
                  <a:gd name="csY4" fmla="*/ 1142 h 293212"/>
                  <a:gd name="csX5" fmla="*/ 159248 w 316372"/>
                  <a:gd name="csY5" fmla="*/ 27269 h 293212"/>
                  <a:gd name="csX6" fmla="*/ 0 w 316372"/>
                  <a:gd name="csY6" fmla="*/ 186517 h 293212"/>
                  <a:gd name="csX7" fmla="*/ 19641 w 316372"/>
                  <a:gd name="csY7" fmla="*/ 197133 h 293212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</a:cxnLst>
                <a:rect l="l" t="t" r="r" b="b"/>
                <a:pathLst>
                  <a:path w="316372" h="293212">
                    <a:moveTo>
                      <a:pt x="19641" y="197133"/>
                    </a:moveTo>
                    <a:cubicBezTo>
                      <a:pt x="55700" y="220261"/>
                      <a:pt x="83918" y="253753"/>
                      <a:pt x="100591" y="293212"/>
                    </a:cubicBezTo>
                    <a:lnTo>
                      <a:pt x="307348" y="86456"/>
                    </a:lnTo>
                    <a:lnTo>
                      <a:pt x="316372" y="78228"/>
                    </a:lnTo>
                    <a:cubicBezTo>
                      <a:pt x="308412" y="27694"/>
                      <a:pt x="260991" y="-6818"/>
                      <a:pt x="210456" y="1142"/>
                    </a:cubicBezTo>
                    <a:cubicBezTo>
                      <a:pt x="191049" y="4199"/>
                      <a:pt x="173115" y="13348"/>
                      <a:pt x="159248" y="27269"/>
                    </a:cubicBezTo>
                    <a:lnTo>
                      <a:pt x="0" y="186517"/>
                    </a:lnTo>
                    <a:cubicBezTo>
                      <a:pt x="6635" y="189967"/>
                      <a:pt x="13801" y="193152"/>
                      <a:pt x="19641" y="1971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6491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4D295F2F-6E0A-99DB-BD73-3355F65409B9}"/>
                  </a:ext>
                </a:extLst>
              </p:cNvPr>
              <p:cNvSpPr/>
              <p:nvPr/>
            </p:nvSpPr>
            <p:spPr>
              <a:xfrm>
                <a:off x="5010315" y="-912161"/>
                <a:ext cx="235355" cy="447243"/>
              </a:xfrm>
              <a:custGeom>
                <a:avLst/>
                <a:gdLst>
                  <a:gd name="csX0" fmla="*/ 103511 w 577007"/>
                  <a:gd name="csY0" fmla="*/ 1096482 h 1096481"/>
                  <a:gd name="csX1" fmla="*/ 148100 w 577007"/>
                  <a:gd name="csY1" fmla="*/ 1051892 h 1096481"/>
                  <a:gd name="csX2" fmla="*/ 220558 w 577007"/>
                  <a:gd name="csY2" fmla="*/ 979435 h 1096481"/>
                  <a:gd name="csX3" fmla="*/ 190832 w 577007"/>
                  <a:gd name="csY3" fmla="*/ 746933 h 1096481"/>
                  <a:gd name="csX4" fmla="*/ 190832 w 577007"/>
                  <a:gd name="csY4" fmla="*/ 745075 h 1096481"/>
                  <a:gd name="csX5" fmla="*/ 216046 w 577007"/>
                  <a:gd name="csY5" fmla="*/ 614492 h 1096481"/>
                  <a:gd name="csX6" fmla="*/ 217904 w 577007"/>
                  <a:gd name="csY6" fmla="*/ 611042 h 1096481"/>
                  <a:gd name="csX7" fmla="*/ 220027 w 577007"/>
                  <a:gd name="csY7" fmla="*/ 607857 h 1096481"/>
                  <a:gd name="csX8" fmla="*/ 525783 w 577007"/>
                  <a:gd name="csY8" fmla="*/ 126663 h 1096481"/>
                  <a:gd name="csX9" fmla="*/ 577007 w 577007"/>
                  <a:gd name="csY9" fmla="*/ 71458 h 1096481"/>
                  <a:gd name="csX10" fmla="*/ 447887 w 577007"/>
                  <a:gd name="csY10" fmla="*/ 4908 h 1096481"/>
                  <a:gd name="csX11" fmla="*/ 391218 w 577007"/>
                  <a:gd name="csY11" fmla="*/ 49694 h 1096481"/>
                  <a:gd name="csX12" fmla="*/ 85994 w 577007"/>
                  <a:gd name="csY12" fmla="*/ 530622 h 1096481"/>
                  <a:gd name="csX13" fmla="*/ 72988 w 577007"/>
                  <a:gd name="csY13" fmla="*/ 599364 h 1096481"/>
                  <a:gd name="csX14" fmla="*/ 109350 w 577007"/>
                  <a:gd name="csY14" fmla="*/ 883621 h 1096481"/>
                  <a:gd name="csX15" fmla="*/ 0 w 577007"/>
                  <a:gd name="csY15" fmla="*/ 992971 h 109648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</a:cxnLst>
                <a:rect l="l" t="t" r="r" b="b"/>
                <a:pathLst>
                  <a:path w="577007" h="1096481">
                    <a:moveTo>
                      <a:pt x="103511" y="1096482"/>
                    </a:moveTo>
                    <a:lnTo>
                      <a:pt x="148100" y="1051892"/>
                    </a:lnTo>
                    <a:lnTo>
                      <a:pt x="220558" y="979435"/>
                    </a:lnTo>
                    <a:lnTo>
                      <a:pt x="190832" y="746933"/>
                    </a:lnTo>
                    <a:lnTo>
                      <a:pt x="190832" y="745075"/>
                    </a:lnTo>
                    <a:cubicBezTo>
                      <a:pt x="185723" y="699995"/>
                      <a:pt x="194518" y="654429"/>
                      <a:pt x="216046" y="614492"/>
                    </a:cubicBezTo>
                    <a:lnTo>
                      <a:pt x="217904" y="611042"/>
                    </a:lnTo>
                    <a:lnTo>
                      <a:pt x="220027" y="607857"/>
                    </a:lnTo>
                    <a:lnTo>
                      <a:pt x="525783" y="126663"/>
                    </a:lnTo>
                    <a:cubicBezTo>
                      <a:pt x="539353" y="105295"/>
                      <a:pt x="556714" y="86586"/>
                      <a:pt x="577007" y="71458"/>
                    </a:cubicBezTo>
                    <a:cubicBezTo>
                      <a:pt x="559729" y="17425"/>
                      <a:pt x="501919" y="-12370"/>
                      <a:pt x="447887" y="4908"/>
                    </a:cubicBezTo>
                    <a:cubicBezTo>
                      <a:pt x="424199" y="12486"/>
                      <a:pt x="404064" y="28397"/>
                      <a:pt x="391218" y="49694"/>
                    </a:cubicBezTo>
                    <a:lnTo>
                      <a:pt x="85994" y="530622"/>
                    </a:lnTo>
                    <a:cubicBezTo>
                      <a:pt x="74815" y="551695"/>
                      <a:pt x="70281" y="575662"/>
                      <a:pt x="72988" y="599364"/>
                    </a:cubicBezTo>
                    <a:lnTo>
                      <a:pt x="109350" y="883621"/>
                    </a:lnTo>
                    <a:lnTo>
                      <a:pt x="0" y="992971"/>
                    </a:lnTo>
                    <a:close/>
                  </a:path>
                </a:pathLst>
              </a:custGeom>
              <a:solidFill>
                <a:srgbClr val="FF0000"/>
              </a:solidFill>
              <a:ln w="26491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47312560-71FC-B092-9CA3-5759E7C97BAA}"/>
                  </a:ext>
                </a:extLst>
              </p:cNvPr>
              <p:cNvSpPr/>
              <p:nvPr/>
            </p:nvSpPr>
            <p:spPr>
              <a:xfrm>
                <a:off x="5082957" y="-912494"/>
                <a:ext cx="609104" cy="650561"/>
              </a:xfrm>
              <a:custGeom>
                <a:avLst/>
                <a:gdLst>
                  <a:gd name="csX0" fmla="*/ 1466671 w 1493308"/>
                  <a:gd name="csY0" fmla="*/ 654059 h 1594946"/>
                  <a:gd name="csX1" fmla="*/ 1336804 w 1493308"/>
                  <a:gd name="csY1" fmla="*/ 652811 h 1594946"/>
                  <a:gd name="csX2" fmla="*/ 1335557 w 1493308"/>
                  <a:gd name="csY2" fmla="*/ 654059 h 1594946"/>
                  <a:gd name="csX3" fmla="*/ 1051034 w 1493308"/>
                  <a:gd name="csY3" fmla="*/ 938316 h 1594946"/>
                  <a:gd name="csX4" fmla="*/ 1022104 w 1493308"/>
                  <a:gd name="csY4" fmla="*/ 938316 h 1594946"/>
                  <a:gd name="csX5" fmla="*/ 1022104 w 1493308"/>
                  <a:gd name="csY5" fmla="*/ 909120 h 1594946"/>
                  <a:gd name="csX6" fmla="*/ 1452073 w 1493308"/>
                  <a:gd name="csY6" fmla="*/ 479152 h 1594946"/>
                  <a:gd name="csX7" fmla="*/ 1452869 w 1493308"/>
                  <a:gd name="csY7" fmla="*/ 347241 h 1594946"/>
                  <a:gd name="csX8" fmla="*/ 1320959 w 1493308"/>
                  <a:gd name="csY8" fmla="*/ 346445 h 1594946"/>
                  <a:gd name="csX9" fmla="*/ 890725 w 1493308"/>
                  <a:gd name="csY9" fmla="*/ 778006 h 1594946"/>
                  <a:gd name="csX10" fmla="*/ 861530 w 1493308"/>
                  <a:gd name="csY10" fmla="*/ 775817 h 1594946"/>
                  <a:gd name="csX11" fmla="*/ 861530 w 1493308"/>
                  <a:gd name="csY11" fmla="*/ 748811 h 1594946"/>
                  <a:gd name="csX12" fmla="*/ 1380677 w 1493308"/>
                  <a:gd name="csY12" fmla="*/ 229664 h 1594946"/>
                  <a:gd name="csX13" fmla="*/ 1379881 w 1493308"/>
                  <a:gd name="csY13" fmla="*/ 97753 h 1594946"/>
                  <a:gd name="csX14" fmla="*/ 1247971 w 1493308"/>
                  <a:gd name="csY14" fmla="*/ 98550 h 1594946"/>
                  <a:gd name="csX15" fmla="*/ 730416 w 1493308"/>
                  <a:gd name="csY15" fmla="*/ 617432 h 1594946"/>
                  <a:gd name="csX16" fmla="*/ 701220 w 1493308"/>
                  <a:gd name="csY16" fmla="*/ 615242 h 1594946"/>
                  <a:gd name="csX17" fmla="*/ 701220 w 1493308"/>
                  <a:gd name="csY17" fmla="*/ 588236 h 1594946"/>
                  <a:gd name="csX18" fmla="*/ 1131189 w 1493308"/>
                  <a:gd name="csY18" fmla="*/ 158268 h 1594946"/>
                  <a:gd name="csX19" fmla="*/ 1131189 w 1493308"/>
                  <a:gd name="csY19" fmla="*/ 27154 h 1594946"/>
                  <a:gd name="csX20" fmla="*/ 1000075 w 1493308"/>
                  <a:gd name="csY20" fmla="*/ 27154 h 1594946"/>
                  <a:gd name="csX21" fmla="*/ 570107 w 1493308"/>
                  <a:gd name="csY21" fmla="*/ 457122 h 1594946"/>
                  <a:gd name="csX22" fmla="*/ 402366 w 1493308"/>
                  <a:gd name="csY22" fmla="*/ 624863 h 1594946"/>
                  <a:gd name="csX23" fmla="*/ 612307 w 1493308"/>
                  <a:gd name="csY23" fmla="*/ 295221 h 1594946"/>
                  <a:gd name="csX24" fmla="*/ 577416 w 1493308"/>
                  <a:gd name="csY24" fmla="*/ 153052 h 1594946"/>
                  <a:gd name="csX25" fmla="*/ 437400 w 1493308"/>
                  <a:gd name="csY25" fmla="*/ 184543 h 1594946"/>
                  <a:gd name="csX26" fmla="*/ 131114 w 1493308"/>
                  <a:gd name="csY26" fmla="*/ 665471 h 1594946"/>
                  <a:gd name="csX27" fmla="*/ 118109 w 1493308"/>
                  <a:gd name="csY27" fmla="*/ 734213 h 1594946"/>
                  <a:gd name="csX28" fmla="*/ 153674 w 1493308"/>
                  <a:gd name="csY28" fmla="*/ 1018470 h 1594946"/>
                  <a:gd name="csX29" fmla="*/ 0 w 1493308"/>
                  <a:gd name="csY29" fmla="*/ 1172144 h 1594946"/>
                  <a:gd name="csX30" fmla="*/ 423599 w 1493308"/>
                  <a:gd name="csY30" fmla="*/ 1594947 h 1594946"/>
                  <a:gd name="csX31" fmla="*/ 540911 w 1493308"/>
                  <a:gd name="csY31" fmla="*/ 1477634 h 1594946"/>
                  <a:gd name="csX32" fmla="*/ 963714 w 1493308"/>
                  <a:gd name="csY32" fmla="*/ 1288130 h 1594946"/>
                  <a:gd name="csX33" fmla="*/ 1466671 w 1493308"/>
                  <a:gd name="csY33" fmla="*/ 783845 h 1594946"/>
                  <a:gd name="csX34" fmla="*/ 1466671 w 1493308"/>
                  <a:gd name="csY34" fmla="*/ 654059 h 159494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  <a:cxn ang="0">
                    <a:pos x="csX30" y="csY30"/>
                  </a:cxn>
                  <a:cxn ang="0">
                    <a:pos x="csX31" y="csY31"/>
                  </a:cxn>
                  <a:cxn ang="0">
                    <a:pos x="csX32" y="csY32"/>
                  </a:cxn>
                  <a:cxn ang="0">
                    <a:pos x="csX33" y="csY33"/>
                  </a:cxn>
                  <a:cxn ang="0">
                    <a:pos x="csX34" y="csY34"/>
                  </a:cxn>
                </a:cxnLst>
                <a:rect l="l" t="t" r="r" b="b"/>
                <a:pathLst>
                  <a:path w="1493308" h="1594946">
                    <a:moveTo>
                      <a:pt x="1466671" y="654059"/>
                    </a:moveTo>
                    <a:cubicBezTo>
                      <a:pt x="1431153" y="617854"/>
                      <a:pt x="1373012" y="617294"/>
                      <a:pt x="1336804" y="652811"/>
                    </a:cubicBezTo>
                    <a:cubicBezTo>
                      <a:pt x="1336385" y="653223"/>
                      <a:pt x="1335968" y="653639"/>
                      <a:pt x="1335557" y="654059"/>
                    </a:cubicBezTo>
                    <a:lnTo>
                      <a:pt x="1051034" y="938316"/>
                    </a:lnTo>
                    <a:cubicBezTo>
                      <a:pt x="1042743" y="945535"/>
                      <a:pt x="1030396" y="945535"/>
                      <a:pt x="1022104" y="938316"/>
                    </a:cubicBezTo>
                    <a:cubicBezTo>
                      <a:pt x="1014731" y="929982"/>
                      <a:pt x="1014731" y="917454"/>
                      <a:pt x="1022104" y="909120"/>
                    </a:cubicBezTo>
                    <a:lnTo>
                      <a:pt x="1452073" y="479152"/>
                    </a:lnTo>
                    <a:cubicBezTo>
                      <a:pt x="1488718" y="442947"/>
                      <a:pt x="1489074" y="383887"/>
                      <a:pt x="1452869" y="347241"/>
                    </a:cubicBezTo>
                    <a:cubicBezTo>
                      <a:pt x="1416664" y="310596"/>
                      <a:pt x="1357605" y="310240"/>
                      <a:pt x="1320959" y="346445"/>
                    </a:cubicBezTo>
                    <a:lnTo>
                      <a:pt x="890725" y="778006"/>
                    </a:lnTo>
                    <a:cubicBezTo>
                      <a:pt x="882059" y="785464"/>
                      <a:pt x="868988" y="784485"/>
                      <a:pt x="861530" y="775817"/>
                    </a:cubicBezTo>
                    <a:cubicBezTo>
                      <a:pt x="854849" y="768053"/>
                      <a:pt x="854849" y="756574"/>
                      <a:pt x="861530" y="748811"/>
                    </a:cubicBezTo>
                    <a:lnTo>
                      <a:pt x="1380677" y="229664"/>
                    </a:lnTo>
                    <a:cubicBezTo>
                      <a:pt x="1416882" y="193018"/>
                      <a:pt x="1416526" y="133958"/>
                      <a:pt x="1379881" y="97753"/>
                    </a:cubicBezTo>
                    <a:cubicBezTo>
                      <a:pt x="1343235" y="61549"/>
                      <a:pt x="1284176" y="61904"/>
                      <a:pt x="1247971" y="98550"/>
                    </a:cubicBezTo>
                    <a:lnTo>
                      <a:pt x="730416" y="617432"/>
                    </a:lnTo>
                    <a:cubicBezTo>
                      <a:pt x="721750" y="624890"/>
                      <a:pt x="708679" y="623910"/>
                      <a:pt x="701220" y="615242"/>
                    </a:cubicBezTo>
                    <a:cubicBezTo>
                      <a:pt x="694540" y="607481"/>
                      <a:pt x="694540" y="595999"/>
                      <a:pt x="701220" y="588236"/>
                    </a:cubicBezTo>
                    <a:lnTo>
                      <a:pt x="1131189" y="158268"/>
                    </a:lnTo>
                    <a:cubicBezTo>
                      <a:pt x="1167394" y="122063"/>
                      <a:pt x="1167394" y="63359"/>
                      <a:pt x="1131189" y="27154"/>
                    </a:cubicBezTo>
                    <a:cubicBezTo>
                      <a:pt x="1094984" y="-9051"/>
                      <a:pt x="1036280" y="-9051"/>
                      <a:pt x="1000075" y="27154"/>
                    </a:cubicBezTo>
                    <a:lnTo>
                      <a:pt x="570107" y="457122"/>
                    </a:lnTo>
                    <a:lnTo>
                      <a:pt x="402366" y="624863"/>
                    </a:lnTo>
                    <a:lnTo>
                      <a:pt x="612307" y="295221"/>
                    </a:lnTo>
                    <a:cubicBezTo>
                      <a:pt x="641930" y="246326"/>
                      <a:pt x="626308" y="182678"/>
                      <a:pt x="577416" y="153052"/>
                    </a:cubicBezTo>
                    <a:cubicBezTo>
                      <a:pt x="529862" y="124242"/>
                      <a:pt x="468039" y="138144"/>
                      <a:pt x="437400" y="184543"/>
                    </a:cubicBezTo>
                    <a:lnTo>
                      <a:pt x="131114" y="665471"/>
                    </a:lnTo>
                    <a:cubicBezTo>
                      <a:pt x="119935" y="686545"/>
                      <a:pt x="115401" y="710512"/>
                      <a:pt x="118109" y="734213"/>
                    </a:cubicBezTo>
                    <a:lnTo>
                      <a:pt x="153674" y="1018470"/>
                    </a:lnTo>
                    <a:lnTo>
                      <a:pt x="0" y="1172144"/>
                    </a:lnTo>
                    <a:lnTo>
                      <a:pt x="423599" y="1594947"/>
                    </a:lnTo>
                    <a:lnTo>
                      <a:pt x="540911" y="1477634"/>
                    </a:lnTo>
                    <a:cubicBezTo>
                      <a:pt x="644422" y="1374123"/>
                      <a:pt x="768370" y="1483473"/>
                      <a:pt x="963714" y="1288130"/>
                    </a:cubicBezTo>
                    <a:lnTo>
                      <a:pt x="1466671" y="783845"/>
                    </a:lnTo>
                    <a:cubicBezTo>
                      <a:pt x="1502188" y="747874"/>
                      <a:pt x="1502188" y="690030"/>
                      <a:pt x="1466671" y="65405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6491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4B6208F8-C310-7419-7C67-B400C10680A3}"/>
                  </a:ext>
                </a:extLst>
              </p:cNvPr>
              <p:cNvGrpSpPr/>
              <p:nvPr/>
            </p:nvGrpSpPr>
            <p:grpSpPr>
              <a:xfrm>
                <a:off x="5010315" y="-860412"/>
                <a:ext cx="777215" cy="495086"/>
                <a:chOff x="8860266" y="-3526638"/>
                <a:chExt cx="1059747" cy="675059"/>
              </a:xfrm>
            </p:grpSpPr>
            <p:pic>
              <p:nvPicPr>
                <p:cNvPr id="37" name="Gráfico 36" descr="Luna con relleno sólido">
                  <a:extLst>
                    <a:ext uri="{FF2B5EF4-FFF2-40B4-BE49-F238E27FC236}">
                      <a16:creationId xmlns:a16="http://schemas.microsoft.com/office/drawing/2014/main" id="{865832AF-16BA-1C05-108B-1D42A60B2B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9489703">
                  <a:off x="9306757" y="-3464836"/>
                  <a:ext cx="613256" cy="613257"/>
                </a:xfrm>
                <a:prstGeom prst="rect">
                  <a:avLst/>
                </a:prstGeom>
              </p:spPr>
            </p:pic>
            <p:sp>
              <p:nvSpPr>
                <p:cNvPr id="40" name="Más 39">
                  <a:extLst>
                    <a:ext uri="{FF2B5EF4-FFF2-40B4-BE49-F238E27FC236}">
                      <a16:creationId xmlns:a16="http://schemas.microsoft.com/office/drawing/2014/main" id="{311B7952-16FE-930B-DD0B-63F79392051D}"/>
                    </a:ext>
                  </a:extLst>
                </p:cNvPr>
                <p:cNvSpPr/>
                <p:nvPr/>
              </p:nvSpPr>
              <p:spPr>
                <a:xfrm>
                  <a:off x="8860266" y="-3526638"/>
                  <a:ext cx="670270" cy="670269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571108D7-D568-C7C6-CA01-E0431460B15D}"/>
              </a:ext>
            </a:extLst>
          </p:cNvPr>
          <p:cNvGrpSpPr/>
          <p:nvPr/>
        </p:nvGrpSpPr>
        <p:grpSpPr>
          <a:xfrm>
            <a:off x="102790" y="3069349"/>
            <a:ext cx="3860890" cy="1946647"/>
            <a:chOff x="102790" y="3479540"/>
            <a:chExt cx="3860890" cy="1946647"/>
          </a:xfrm>
        </p:grpSpPr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3D14A216-7E5E-44F8-0CB3-73229540F884}"/>
                </a:ext>
              </a:extLst>
            </p:cNvPr>
            <p:cNvGrpSpPr/>
            <p:nvPr/>
          </p:nvGrpSpPr>
          <p:grpSpPr>
            <a:xfrm>
              <a:off x="102790" y="3805865"/>
              <a:ext cx="3860890" cy="1620322"/>
              <a:chOff x="1167731" y="1901533"/>
              <a:chExt cx="3860890" cy="1620322"/>
            </a:xfrm>
          </p:grpSpPr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BF894FEA-60FE-8271-B415-2306002709D8}"/>
                  </a:ext>
                </a:extLst>
              </p:cNvPr>
              <p:cNvSpPr txBox="1"/>
              <p:nvPr/>
            </p:nvSpPr>
            <p:spPr>
              <a:xfrm>
                <a:off x="1167731" y="2457243"/>
                <a:ext cx="38608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Eguneroko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esperientzian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oinarritzen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da;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ezagutza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arrunta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,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ez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gogoetatsua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,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baina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konformista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eta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akritikoa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.</a:t>
                </a:r>
              </a:p>
            </p:txBody>
          </p:sp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9C2057E9-3937-22C1-DDA5-89920BB7FD17}"/>
                  </a:ext>
                </a:extLst>
              </p:cNvPr>
              <p:cNvGrpSpPr/>
              <p:nvPr/>
            </p:nvGrpSpPr>
            <p:grpSpPr>
              <a:xfrm>
                <a:off x="1167731" y="1901533"/>
                <a:ext cx="3711261" cy="1620322"/>
                <a:chOff x="146280" y="1710321"/>
                <a:chExt cx="3711261" cy="1620322"/>
              </a:xfrm>
            </p:grpSpPr>
            <p:sp>
              <p:nvSpPr>
                <p:cNvPr id="46" name="TextBox 34">
                  <a:extLst>
                    <a:ext uri="{FF2B5EF4-FFF2-40B4-BE49-F238E27FC236}">
                      <a16:creationId xmlns:a16="http://schemas.microsoft.com/office/drawing/2014/main" id="{992D3AF5-B64A-238F-BD17-FB04439F9029}"/>
                    </a:ext>
                  </a:extLst>
                </p:cNvPr>
                <p:cNvSpPr txBox="1"/>
                <p:nvPr/>
              </p:nvSpPr>
              <p:spPr>
                <a:xfrm>
                  <a:off x="387094" y="1822163"/>
                  <a:ext cx="313006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 err="1">
                      <a:solidFill>
                        <a:srgbClr val="FF0000"/>
                      </a:solidFill>
                    </a:rPr>
                    <a:t>Jakintza</a:t>
                  </a:r>
                  <a:r>
                    <a:rPr lang="en-US" sz="24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400" b="1" dirty="0" err="1">
                      <a:solidFill>
                        <a:srgbClr val="FF0000"/>
                      </a:solidFill>
                    </a:rPr>
                    <a:t>Komuna</a:t>
                  </a:r>
                  <a:endParaRPr lang="en-US" sz="1600" dirty="0"/>
                </a:p>
              </p:txBody>
            </p:sp>
            <p:sp>
              <p:nvSpPr>
                <p:cNvPr id="47" name="Rectángulo 46">
                  <a:extLst>
                    <a:ext uri="{FF2B5EF4-FFF2-40B4-BE49-F238E27FC236}">
                      <a16:creationId xmlns:a16="http://schemas.microsoft.com/office/drawing/2014/main" id="{5389DEAF-9576-9469-2F1D-9766ED7B3151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3711261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pic>
          <p:nvPicPr>
            <p:cNvPr id="50" name="Gráfico 49" descr="Sombrilla con relleno sólido">
              <a:extLst>
                <a:ext uri="{FF2B5EF4-FFF2-40B4-BE49-F238E27FC236}">
                  <a16:creationId xmlns:a16="http://schemas.microsoft.com/office/drawing/2014/main" id="{0380FBA3-8570-8C77-D779-2F7366598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53967">
              <a:off x="2886548" y="3479540"/>
              <a:ext cx="690806" cy="690806"/>
            </a:xfrm>
            <a:prstGeom prst="rect">
              <a:avLst/>
            </a:prstGeom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ECAD2CA0-5651-8A86-AF58-271554FE656D}"/>
              </a:ext>
            </a:extLst>
          </p:cNvPr>
          <p:cNvGrpSpPr/>
          <p:nvPr/>
        </p:nvGrpSpPr>
        <p:grpSpPr>
          <a:xfrm>
            <a:off x="6590309" y="1526701"/>
            <a:ext cx="2960205" cy="3569442"/>
            <a:chOff x="6598677" y="626795"/>
            <a:chExt cx="2960205" cy="3569442"/>
          </a:xfrm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1E471848-AD21-513C-F4FA-B37339A099E9}"/>
                </a:ext>
              </a:extLst>
            </p:cNvPr>
            <p:cNvGrpSpPr/>
            <p:nvPr/>
          </p:nvGrpSpPr>
          <p:grpSpPr>
            <a:xfrm>
              <a:off x="6645136" y="852679"/>
              <a:ext cx="2913746" cy="3343558"/>
              <a:chOff x="3777485" y="-256748"/>
              <a:chExt cx="2913746" cy="3343558"/>
            </a:xfrm>
          </p:grpSpPr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8BD99432-A503-68AD-D6B3-642129D3D20E}"/>
                  </a:ext>
                </a:extLst>
              </p:cNvPr>
              <p:cNvSpPr txBox="1"/>
              <p:nvPr/>
            </p:nvSpPr>
            <p:spPr>
              <a:xfrm>
                <a:off x="3886691" y="286043"/>
                <a:ext cx="272185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Berehalako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kausak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ikertzen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ditu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;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ezagutza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sakona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,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zorrotza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,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deskribatzailea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eta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progresiboa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.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Izaera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kritikoa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eta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antidogmatikoa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partekatzen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du. XVII.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mendekoan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banandu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zen,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baina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filosofiak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zorroztasun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metodologikoan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eta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hausnarketa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etiko-politikoan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laguntzen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du.</a:t>
                </a:r>
              </a:p>
            </p:txBody>
          </p:sp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73DAA14E-3C73-473E-7064-F065D427BAFB}"/>
                  </a:ext>
                </a:extLst>
              </p:cNvPr>
              <p:cNvGrpSpPr/>
              <p:nvPr/>
            </p:nvGrpSpPr>
            <p:grpSpPr>
              <a:xfrm>
                <a:off x="3777485" y="-256748"/>
                <a:ext cx="2913746" cy="3271858"/>
                <a:chOff x="2756034" y="-447960"/>
                <a:chExt cx="2913746" cy="3271858"/>
              </a:xfrm>
            </p:grpSpPr>
            <p:sp>
              <p:nvSpPr>
                <p:cNvPr id="57" name="TextBox 34">
                  <a:extLst>
                    <a:ext uri="{FF2B5EF4-FFF2-40B4-BE49-F238E27FC236}">
                      <a16:creationId xmlns:a16="http://schemas.microsoft.com/office/drawing/2014/main" id="{E89E6F17-0E56-D2A2-2A06-792FA40EB0FC}"/>
                    </a:ext>
                  </a:extLst>
                </p:cNvPr>
                <p:cNvSpPr txBox="1"/>
                <p:nvPr/>
              </p:nvSpPr>
              <p:spPr>
                <a:xfrm>
                  <a:off x="2756034" y="-391071"/>
                  <a:ext cx="291374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en-US" sz="2400" b="1" dirty="0" err="1">
                      <a:solidFill>
                        <a:srgbClr val="FF0000"/>
                      </a:solidFill>
                    </a:rPr>
                    <a:t>Zientzia</a:t>
                  </a:r>
                  <a:endParaRPr lang="en-US" sz="1600" dirty="0"/>
                </a:p>
              </p:txBody>
            </p:sp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7F9442FC-1A78-ACC5-5158-DB94EB602563}"/>
                    </a:ext>
                  </a:extLst>
                </p:cNvPr>
                <p:cNvSpPr/>
                <p:nvPr/>
              </p:nvSpPr>
              <p:spPr>
                <a:xfrm>
                  <a:off x="2756034" y="-447960"/>
                  <a:ext cx="2860052" cy="3271858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pic>
          <p:nvPicPr>
            <p:cNvPr id="60" name="Gráfico 59" descr="Probetas con relleno sólido">
              <a:extLst>
                <a:ext uri="{FF2B5EF4-FFF2-40B4-BE49-F238E27FC236}">
                  <a16:creationId xmlns:a16="http://schemas.microsoft.com/office/drawing/2014/main" id="{06903725-6577-D163-B2A3-846912D80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598677" y="626795"/>
              <a:ext cx="687298" cy="687298"/>
            </a:xfrm>
            <a:prstGeom prst="rect">
              <a:avLst/>
            </a:prstGeom>
          </p:spPr>
        </p:pic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14C52982-6EE5-1967-C0D4-DE8D5EBE7242}"/>
              </a:ext>
            </a:extLst>
          </p:cNvPr>
          <p:cNvGrpSpPr/>
          <p:nvPr/>
        </p:nvGrpSpPr>
        <p:grpSpPr>
          <a:xfrm>
            <a:off x="-315390" y="1452428"/>
            <a:ext cx="3411087" cy="1877812"/>
            <a:chOff x="747124" y="1644043"/>
            <a:chExt cx="3411087" cy="1877812"/>
          </a:xfrm>
        </p:grpSpPr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CC22D943-AC34-14E0-4097-9410C021BD81}"/>
                </a:ext>
              </a:extLst>
            </p:cNvPr>
            <p:cNvSpPr txBox="1"/>
            <p:nvPr/>
          </p:nvSpPr>
          <p:spPr>
            <a:xfrm>
              <a:off x="1167731" y="2457243"/>
              <a:ext cx="26299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err="1">
                  <a:latin typeface="Proxima Nova" panose="02000506030000020004" pitchFamily="2" charset="0"/>
                  <a:sym typeface="Arial"/>
                </a:rPr>
                <a:t>Mitotik</a:t>
              </a:r>
              <a:r>
                <a:rPr lang="es-ES" sz="1600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sz="1600" dirty="0" err="1">
                  <a:latin typeface="Proxima Nova" panose="02000506030000020004" pitchFamily="2" charset="0"/>
                  <a:sym typeface="Arial"/>
                </a:rPr>
                <a:t>irteten</a:t>
              </a:r>
              <a:r>
                <a:rPr lang="es-ES" sz="1600" dirty="0">
                  <a:latin typeface="Proxima Nova" panose="02000506030000020004" pitchFamily="2" charset="0"/>
                  <a:sym typeface="Arial"/>
                </a:rPr>
                <a:t> da, </a:t>
              </a:r>
              <a:r>
                <a:rPr lang="es-ES" sz="1600" dirty="0" err="1">
                  <a:latin typeface="Proxima Nova" panose="02000506030000020004" pitchFamily="2" charset="0"/>
                  <a:sym typeface="Arial"/>
                </a:rPr>
                <a:t>baina</a:t>
              </a:r>
              <a:r>
                <a:rPr lang="es-ES" sz="1600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sz="1600" dirty="0" err="1">
                  <a:latin typeface="Proxima Nova" panose="02000506030000020004" pitchFamily="2" charset="0"/>
                  <a:sym typeface="Arial"/>
                </a:rPr>
                <a:t>bere</a:t>
              </a:r>
              <a:r>
                <a:rPr lang="es-ES" sz="1600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sz="1600" dirty="0" err="1">
                  <a:latin typeface="Proxima Nova" panose="02000506030000020004" pitchFamily="2" charset="0"/>
                  <a:sym typeface="Arial"/>
                </a:rPr>
                <a:t>erantzun</a:t>
              </a:r>
              <a:r>
                <a:rPr lang="es-ES" sz="1600" dirty="0">
                  <a:latin typeface="Proxima Nova" panose="02000506030000020004" pitchFamily="2" charset="0"/>
                  <a:sym typeface="Arial"/>
                </a:rPr>
                <a:t> eta </a:t>
              </a:r>
              <a:r>
                <a:rPr lang="es-ES" sz="1600" dirty="0" err="1">
                  <a:latin typeface="Proxima Nova" panose="02000506030000020004" pitchFamily="2" charset="0"/>
                  <a:sym typeface="Arial"/>
                </a:rPr>
                <a:t>prozeduren</a:t>
              </a:r>
              <a:r>
                <a:rPr lang="es-ES" sz="1600" dirty="0">
                  <a:latin typeface="Proxima Nova" panose="02000506030000020004" pitchFamily="2" charset="0"/>
                  <a:sym typeface="Arial"/>
                </a:rPr>
                <a:t> </a:t>
              </a:r>
              <a:r>
                <a:rPr lang="es-ES" sz="1600" dirty="0" err="1">
                  <a:latin typeface="Proxima Nova" panose="02000506030000020004" pitchFamily="2" charset="0"/>
                  <a:sym typeface="Arial"/>
                </a:rPr>
                <a:t>aurka</a:t>
              </a:r>
              <a:r>
                <a:rPr lang="es-ES" sz="1600" dirty="0">
                  <a:latin typeface="Proxima Nova" panose="02000506030000020004" pitchFamily="2" charset="0"/>
                  <a:sym typeface="Arial"/>
                </a:rPr>
                <a:t>.</a:t>
              </a:r>
            </a:p>
          </p:txBody>
        </p: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40C38C01-711B-B1F8-5D91-56EF4E75C6A0}"/>
                </a:ext>
              </a:extLst>
            </p:cNvPr>
            <p:cNvGrpSpPr/>
            <p:nvPr/>
          </p:nvGrpSpPr>
          <p:grpSpPr>
            <a:xfrm>
              <a:off x="747124" y="1644043"/>
              <a:ext cx="3411087" cy="1877812"/>
              <a:chOff x="747124" y="1644043"/>
              <a:chExt cx="3411087" cy="1877812"/>
            </a:xfrm>
          </p:grpSpPr>
          <p:grpSp>
            <p:nvGrpSpPr>
              <p:cNvPr id="65" name="Grupo 64">
                <a:extLst>
                  <a:ext uri="{FF2B5EF4-FFF2-40B4-BE49-F238E27FC236}">
                    <a16:creationId xmlns:a16="http://schemas.microsoft.com/office/drawing/2014/main" id="{C45C22A4-7552-C221-3BCC-9488CE8A40EF}"/>
                  </a:ext>
                </a:extLst>
              </p:cNvPr>
              <p:cNvGrpSpPr/>
              <p:nvPr/>
            </p:nvGrpSpPr>
            <p:grpSpPr>
              <a:xfrm>
                <a:off x="747124" y="1901533"/>
                <a:ext cx="3411087" cy="1620322"/>
                <a:chOff x="-274327" y="1710321"/>
                <a:chExt cx="3411087" cy="1620322"/>
              </a:xfrm>
            </p:grpSpPr>
            <p:sp>
              <p:nvSpPr>
                <p:cNvPr id="67" name="TextBox 34">
                  <a:extLst>
                    <a:ext uri="{FF2B5EF4-FFF2-40B4-BE49-F238E27FC236}">
                      <a16:creationId xmlns:a16="http://schemas.microsoft.com/office/drawing/2014/main" id="{1FE36303-AB8B-8928-68E8-0C6A89766D3F}"/>
                    </a:ext>
                  </a:extLst>
                </p:cNvPr>
                <p:cNvSpPr txBox="1"/>
                <p:nvPr/>
              </p:nvSpPr>
              <p:spPr>
                <a:xfrm>
                  <a:off x="-274327" y="1804366"/>
                  <a:ext cx="341108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 err="1">
                      <a:solidFill>
                        <a:srgbClr val="FF0000"/>
                      </a:solidFill>
                    </a:rPr>
                    <a:t>Mitoa</a:t>
                  </a:r>
                  <a:endParaRPr lang="en-US" sz="1600" dirty="0"/>
                </a:p>
              </p:txBody>
            </p:sp>
            <p:sp>
              <p:nvSpPr>
                <p:cNvPr id="68" name="Rectángulo 67">
                  <a:extLst>
                    <a:ext uri="{FF2B5EF4-FFF2-40B4-BE49-F238E27FC236}">
                      <a16:creationId xmlns:a16="http://schemas.microsoft.com/office/drawing/2014/main" id="{56931F7F-A0C0-B8E3-8219-6E5C03564DC1}"/>
                    </a:ext>
                  </a:extLst>
                </p:cNvPr>
                <p:cNvSpPr/>
                <p:nvPr/>
              </p:nvSpPr>
              <p:spPr>
                <a:xfrm>
                  <a:off x="146281" y="1710321"/>
                  <a:ext cx="2584022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pic>
            <p:nvPicPr>
              <p:cNvPr id="66" name="Gráfico 65" descr="Pegaso con relleno sólido">
                <a:extLst>
                  <a:ext uri="{FF2B5EF4-FFF2-40B4-BE49-F238E27FC236}">
                    <a16:creationId xmlns:a16="http://schemas.microsoft.com/office/drawing/2014/main" id="{717EFDC2-1D91-24E0-BBD0-800A977E5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493710" y="1644043"/>
                <a:ext cx="764329" cy="764329"/>
              </a:xfrm>
              <a:prstGeom prst="rect">
                <a:avLst/>
              </a:prstGeom>
            </p:spPr>
          </p:pic>
        </p:grp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819581BD-9969-CDD1-19F4-A3DD43B79773}"/>
              </a:ext>
            </a:extLst>
          </p:cNvPr>
          <p:cNvGrpSpPr/>
          <p:nvPr/>
        </p:nvGrpSpPr>
        <p:grpSpPr>
          <a:xfrm>
            <a:off x="3487720" y="3054781"/>
            <a:ext cx="3411087" cy="1982717"/>
            <a:chOff x="3487720" y="3139446"/>
            <a:chExt cx="3411087" cy="1982717"/>
          </a:xfrm>
        </p:grpSpPr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3E4ABA06-7B56-A12E-5AE8-ED8DE4297BF4}"/>
                </a:ext>
              </a:extLst>
            </p:cNvPr>
            <p:cNvGrpSpPr/>
            <p:nvPr/>
          </p:nvGrpSpPr>
          <p:grpSpPr>
            <a:xfrm>
              <a:off x="3487720" y="3489235"/>
              <a:ext cx="3411087" cy="1632928"/>
              <a:chOff x="747124" y="1901533"/>
              <a:chExt cx="3411087" cy="1632928"/>
            </a:xfrm>
          </p:grpSpPr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6B0FE48-B6F8-C4F9-67BF-A901281F7879}"/>
                  </a:ext>
                </a:extLst>
              </p:cNvPr>
              <p:cNvSpPr txBox="1"/>
              <p:nvPr/>
            </p:nvSpPr>
            <p:spPr>
              <a:xfrm>
                <a:off x="1167731" y="2457243"/>
                <a:ext cx="26299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Jarduerak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nola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egin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adierazten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du;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filosofia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ez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zen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teknozientziaraino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lotuta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egon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.</a:t>
                </a:r>
              </a:p>
            </p:txBody>
          </p:sp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2A4ABB71-4C77-350C-EBE2-100BB6278B32}"/>
                  </a:ext>
                </a:extLst>
              </p:cNvPr>
              <p:cNvGrpSpPr/>
              <p:nvPr/>
            </p:nvGrpSpPr>
            <p:grpSpPr>
              <a:xfrm>
                <a:off x="747124" y="1901533"/>
                <a:ext cx="3411087" cy="1620322"/>
                <a:chOff x="-274327" y="1710321"/>
                <a:chExt cx="3411087" cy="1620322"/>
              </a:xfrm>
            </p:grpSpPr>
            <p:sp>
              <p:nvSpPr>
                <p:cNvPr id="14" name="TextBox 34">
                  <a:extLst>
                    <a:ext uri="{FF2B5EF4-FFF2-40B4-BE49-F238E27FC236}">
                      <a16:creationId xmlns:a16="http://schemas.microsoft.com/office/drawing/2014/main" id="{43F8D576-D749-DDED-D1EA-3FEC205F8F1D}"/>
                    </a:ext>
                  </a:extLst>
                </p:cNvPr>
                <p:cNvSpPr txBox="1"/>
                <p:nvPr/>
              </p:nvSpPr>
              <p:spPr>
                <a:xfrm>
                  <a:off x="-274327" y="1804366"/>
                  <a:ext cx="341108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 err="1">
                      <a:solidFill>
                        <a:srgbClr val="FF0000"/>
                      </a:solidFill>
                    </a:rPr>
                    <a:t>Teknikaria</a:t>
                  </a:r>
                  <a:endParaRPr lang="en-US" sz="1600" dirty="0"/>
                </a:p>
              </p:txBody>
            </p:sp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6BB43053-C13F-3895-411B-FEB71A2133E7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2643995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pic>
          <p:nvPicPr>
            <p:cNvPr id="70" name="Gráfico 69" descr="Cuadrirrotor con relleno sólido">
              <a:extLst>
                <a:ext uri="{FF2B5EF4-FFF2-40B4-BE49-F238E27FC236}">
                  <a16:creationId xmlns:a16="http://schemas.microsoft.com/office/drawing/2014/main" id="{8B7F24CC-63C5-2758-CA83-19ED28673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638800" y="3139446"/>
              <a:ext cx="914400" cy="914400"/>
            </a:xfrm>
            <a:prstGeom prst="rect">
              <a:avLst/>
            </a:prstGeom>
          </p:spPr>
        </p:pic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3120C2C3-2A6F-3BA1-3F93-6253DDD461B0}"/>
              </a:ext>
            </a:extLst>
          </p:cNvPr>
          <p:cNvGrpSpPr/>
          <p:nvPr/>
        </p:nvGrpSpPr>
        <p:grpSpPr>
          <a:xfrm>
            <a:off x="102789" y="4738256"/>
            <a:ext cx="3970381" cy="2052012"/>
            <a:chOff x="102789" y="4765106"/>
            <a:chExt cx="3970381" cy="2052012"/>
          </a:xfrm>
        </p:grpSpPr>
        <p:grpSp>
          <p:nvGrpSpPr>
            <p:cNvPr id="85" name="Grupo 84">
              <a:extLst>
                <a:ext uri="{FF2B5EF4-FFF2-40B4-BE49-F238E27FC236}">
                  <a16:creationId xmlns:a16="http://schemas.microsoft.com/office/drawing/2014/main" id="{28B28B70-B1D1-7A59-BA1F-5028FC7A7B5C}"/>
                </a:ext>
              </a:extLst>
            </p:cNvPr>
            <p:cNvGrpSpPr/>
            <p:nvPr/>
          </p:nvGrpSpPr>
          <p:grpSpPr>
            <a:xfrm>
              <a:off x="102789" y="5196796"/>
              <a:ext cx="3970381" cy="1620322"/>
              <a:chOff x="1167730" y="1901533"/>
              <a:chExt cx="3970381" cy="1620322"/>
            </a:xfrm>
          </p:grpSpPr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A3C1FDD9-B3FD-3E57-811B-05472E9CA3A2}"/>
                  </a:ext>
                </a:extLst>
              </p:cNvPr>
              <p:cNvSpPr txBox="1"/>
              <p:nvPr/>
            </p:nvSpPr>
            <p:spPr>
              <a:xfrm>
                <a:off x="1167731" y="2457243"/>
                <a:ext cx="39703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Konexio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handia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: sistema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politikoak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justifikatu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/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zalantzan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jartzea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,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utopiak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asmatzea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.</a:t>
                </a:r>
              </a:p>
            </p:txBody>
          </p:sp>
          <p:grpSp>
            <p:nvGrpSpPr>
              <p:cNvPr id="88" name="Grupo 87">
                <a:extLst>
                  <a:ext uri="{FF2B5EF4-FFF2-40B4-BE49-F238E27FC236}">
                    <a16:creationId xmlns:a16="http://schemas.microsoft.com/office/drawing/2014/main" id="{370FA423-FD01-1A5F-23E9-56691B80B117}"/>
                  </a:ext>
                </a:extLst>
              </p:cNvPr>
              <p:cNvGrpSpPr/>
              <p:nvPr/>
            </p:nvGrpSpPr>
            <p:grpSpPr>
              <a:xfrm>
                <a:off x="1167730" y="1901533"/>
                <a:ext cx="3711262" cy="1620322"/>
                <a:chOff x="146279" y="1710321"/>
                <a:chExt cx="3711262" cy="1620322"/>
              </a:xfrm>
            </p:grpSpPr>
            <p:sp>
              <p:nvSpPr>
                <p:cNvPr id="89" name="TextBox 34">
                  <a:extLst>
                    <a:ext uri="{FF2B5EF4-FFF2-40B4-BE49-F238E27FC236}">
                      <a16:creationId xmlns:a16="http://schemas.microsoft.com/office/drawing/2014/main" id="{27B9C6A9-C13C-CF17-C4BF-07A294E19366}"/>
                    </a:ext>
                  </a:extLst>
                </p:cNvPr>
                <p:cNvSpPr txBox="1"/>
                <p:nvPr/>
              </p:nvSpPr>
              <p:spPr>
                <a:xfrm>
                  <a:off x="146279" y="1822163"/>
                  <a:ext cx="36432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15875" lvl="1" algn="ctr">
                    <a:spcAft>
                      <a:spcPts val="1000"/>
                    </a:spcAft>
                  </a:pPr>
                  <a:r>
                    <a:rPr lang="en-US" sz="2400" b="1" dirty="0">
                      <a:solidFill>
                        <a:srgbClr val="FF0000"/>
                      </a:solidFill>
                    </a:rPr>
                    <a:t>Politika</a:t>
                  </a:r>
                  <a:endParaRPr lang="en-US" sz="1600" dirty="0"/>
                </a:p>
              </p:txBody>
            </p:sp>
            <p:sp>
              <p:nvSpPr>
                <p:cNvPr id="90" name="Rectángulo 89">
                  <a:extLst>
                    <a:ext uri="{FF2B5EF4-FFF2-40B4-BE49-F238E27FC236}">
                      <a16:creationId xmlns:a16="http://schemas.microsoft.com/office/drawing/2014/main" id="{D5718A4E-4B35-0FCF-DDD7-7806B7CADE92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3711261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pic>
          <p:nvPicPr>
            <p:cNvPr id="92" name="Gráfico 91" descr="Escena de un castillo con relleno sólido">
              <a:extLst>
                <a:ext uri="{FF2B5EF4-FFF2-40B4-BE49-F238E27FC236}">
                  <a16:creationId xmlns:a16="http://schemas.microsoft.com/office/drawing/2014/main" id="{0C7E0685-0DC5-CD67-CB67-E9D32015A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691433" y="4765106"/>
              <a:ext cx="753785" cy="753785"/>
            </a:xfrm>
            <a:prstGeom prst="rect">
              <a:avLst/>
            </a:prstGeom>
          </p:spPr>
        </p:pic>
      </p:grp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89C8D363-1130-30BD-6BE2-8CAE1B3A16F9}"/>
              </a:ext>
            </a:extLst>
          </p:cNvPr>
          <p:cNvGrpSpPr/>
          <p:nvPr/>
        </p:nvGrpSpPr>
        <p:grpSpPr>
          <a:xfrm>
            <a:off x="3906251" y="4560239"/>
            <a:ext cx="5590569" cy="2209220"/>
            <a:chOff x="3906251" y="4560239"/>
            <a:chExt cx="5590569" cy="2209220"/>
          </a:xfrm>
        </p:grpSpPr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B366913C-E04D-1E80-E6C2-E9F560F0357E}"/>
                </a:ext>
              </a:extLst>
            </p:cNvPr>
            <p:cNvGrpSpPr/>
            <p:nvPr/>
          </p:nvGrpSpPr>
          <p:grpSpPr>
            <a:xfrm>
              <a:off x="3906251" y="5149137"/>
              <a:ext cx="5590569" cy="1620322"/>
              <a:chOff x="1167730" y="1901533"/>
              <a:chExt cx="5590569" cy="1620322"/>
            </a:xfrm>
          </p:grpSpPr>
          <p:sp>
            <p:nvSpPr>
              <p:cNvPr id="98" name="CuadroTexto 97">
                <a:extLst>
                  <a:ext uri="{FF2B5EF4-FFF2-40B4-BE49-F238E27FC236}">
                    <a16:creationId xmlns:a16="http://schemas.microsoft.com/office/drawing/2014/main" id="{70DF90D7-B2CD-D5DB-531B-D46D083C66AE}"/>
                  </a:ext>
                </a:extLst>
              </p:cNvPr>
              <p:cNvSpPr txBox="1"/>
              <p:nvPr/>
            </p:nvSpPr>
            <p:spPr>
              <a:xfrm>
                <a:off x="1167730" y="2457243"/>
                <a:ext cx="50988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Helburu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filosofikoetara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hurbiltzen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dira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: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betetasun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existentziala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,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garapen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etikoa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,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kontzientziazio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 </a:t>
                </a:r>
                <a:r>
                  <a:rPr lang="es-ES" sz="1600" dirty="0" err="1">
                    <a:latin typeface="Proxima Nova" panose="02000506030000020004" pitchFamily="2" charset="0"/>
                    <a:sym typeface="Arial"/>
                  </a:rPr>
                  <a:t>politikoa</a:t>
                </a:r>
                <a:r>
                  <a:rPr lang="es-ES" sz="1600" dirty="0">
                    <a:latin typeface="Proxima Nova" panose="02000506030000020004" pitchFamily="2" charset="0"/>
                    <a:sym typeface="Arial"/>
                  </a:rPr>
                  <a:t>.</a:t>
                </a:r>
              </a:p>
            </p:txBody>
          </p:sp>
          <p:grpSp>
            <p:nvGrpSpPr>
              <p:cNvPr id="99" name="Grupo 98">
                <a:extLst>
                  <a:ext uri="{FF2B5EF4-FFF2-40B4-BE49-F238E27FC236}">
                    <a16:creationId xmlns:a16="http://schemas.microsoft.com/office/drawing/2014/main" id="{BC92A1BD-AF61-E111-A885-AAF1CB5BF3A0}"/>
                  </a:ext>
                </a:extLst>
              </p:cNvPr>
              <p:cNvGrpSpPr/>
              <p:nvPr/>
            </p:nvGrpSpPr>
            <p:grpSpPr>
              <a:xfrm>
                <a:off x="1167731" y="1901533"/>
                <a:ext cx="5590568" cy="1620322"/>
                <a:chOff x="146280" y="1710321"/>
                <a:chExt cx="5590568" cy="1620322"/>
              </a:xfrm>
            </p:grpSpPr>
            <p:sp>
              <p:nvSpPr>
                <p:cNvPr id="100" name="TextBox 34">
                  <a:extLst>
                    <a:ext uri="{FF2B5EF4-FFF2-40B4-BE49-F238E27FC236}">
                      <a16:creationId xmlns:a16="http://schemas.microsoft.com/office/drawing/2014/main" id="{2C45E543-3E86-D977-9558-A2D73C00F657}"/>
                    </a:ext>
                  </a:extLst>
                </p:cNvPr>
                <p:cNvSpPr txBox="1"/>
                <p:nvPr/>
              </p:nvSpPr>
              <p:spPr>
                <a:xfrm>
                  <a:off x="387094" y="1822163"/>
                  <a:ext cx="453973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1">
                    <a:spcAft>
                      <a:spcPts val="1000"/>
                    </a:spcAft>
                  </a:pPr>
                  <a:r>
                    <a:rPr lang="en-US" sz="2400" b="1" dirty="0">
                      <a:solidFill>
                        <a:srgbClr val="FF0000"/>
                      </a:solidFill>
                    </a:rPr>
                    <a:t>Arte </a:t>
                  </a:r>
                  <a:r>
                    <a:rPr lang="en-US" sz="2400" b="1" dirty="0" err="1">
                      <a:solidFill>
                        <a:srgbClr val="FF0000"/>
                      </a:solidFill>
                    </a:rPr>
                    <a:t>Adierazpenak</a:t>
                  </a:r>
                  <a:endParaRPr lang="en-US" sz="1600" dirty="0"/>
                </a:p>
              </p:txBody>
            </p:sp>
            <p:sp>
              <p:nvSpPr>
                <p:cNvPr id="101" name="Rectángulo 100">
                  <a:extLst>
                    <a:ext uri="{FF2B5EF4-FFF2-40B4-BE49-F238E27FC236}">
                      <a16:creationId xmlns:a16="http://schemas.microsoft.com/office/drawing/2014/main" id="{02CE3B03-FF8E-3CC3-B04A-8F754EC731BB}"/>
                    </a:ext>
                  </a:extLst>
                </p:cNvPr>
                <p:cNvSpPr/>
                <p:nvPr/>
              </p:nvSpPr>
              <p:spPr>
                <a:xfrm>
                  <a:off x="146280" y="1710321"/>
                  <a:ext cx="5590568" cy="1620322"/>
                </a:xfrm>
                <a:prstGeom prst="rect">
                  <a:avLst/>
                </a:prstGeom>
                <a:noFill/>
                <a:ln>
                  <a:solidFill>
                    <a:srgbClr val="EB3E4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grpSp>
          <p:nvGrpSpPr>
            <p:cNvPr id="109" name="Grupo 108">
              <a:extLst>
                <a:ext uri="{FF2B5EF4-FFF2-40B4-BE49-F238E27FC236}">
                  <a16:creationId xmlns:a16="http://schemas.microsoft.com/office/drawing/2014/main" id="{127A44AB-5B57-8080-F222-2B8A51913F56}"/>
                </a:ext>
              </a:extLst>
            </p:cNvPr>
            <p:cNvGrpSpPr/>
            <p:nvPr/>
          </p:nvGrpSpPr>
          <p:grpSpPr>
            <a:xfrm>
              <a:off x="7971141" y="4560239"/>
              <a:ext cx="1431315" cy="870376"/>
              <a:chOff x="5969054" y="-1835846"/>
              <a:chExt cx="1929808" cy="1173506"/>
            </a:xfrm>
          </p:grpSpPr>
          <p:grpSp>
            <p:nvGrpSpPr>
              <p:cNvPr id="108" name="Grupo 107">
                <a:extLst>
                  <a:ext uri="{FF2B5EF4-FFF2-40B4-BE49-F238E27FC236}">
                    <a16:creationId xmlns:a16="http://schemas.microsoft.com/office/drawing/2014/main" id="{58E8DE36-9A1F-1CC7-EC11-CDD6B9FDCB5A}"/>
                  </a:ext>
                </a:extLst>
              </p:cNvPr>
              <p:cNvGrpSpPr/>
              <p:nvPr/>
            </p:nvGrpSpPr>
            <p:grpSpPr>
              <a:xfrm>
                <a:off x="5969054" y="-1667724"/>
                <a:ext cx="1929808" cy="1005384"/>
                <a:chOff x="5984407" y="-1681220"/>
                <a:chExt cx="1929808" cy="1005384"/>
              </a:xfrm>
            </p:grpSpPr>
            <p:pic>
              <p:nvPicPr>
                <p:cNvPr id="103" name="Gráfico 102" descr="Piano con relleno sólido">
                  <a:extLst>
                    <a:ext uri="{FF2B5EF4-FFF2-40B4-BE49-F238E27FC236}">
                      <a16:creationId xmlns:a16="http://schemas.microsoft.com/office/drawing/2014/main" id="{43850C26-B411-521A-9053-B4F78B00FD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84407" y="-1590236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05" name="Gráfico 104" descr="Mujer artista con relleno sólido">
                  <a:extLst>
                    <a:ext uri="{FF2B5EF4-FFF2-40B4-BE49-F238E27FC236}">
                      <a16:creationId xmlns:a16="http://schemas.microsoft.com/office/drawing/2014/main" id="{8D84DB24-44C9-D0FF-17DB-78C7BF241B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9815" y="-1681220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107" name="Gráfico 106" descr="Cámara de vídeo con relleno sólido">
                <a:extLst>
                  <a:ext uri="{FF2B5EF4-FFF2-40B4-BE49-F238E27FC236}">
                    <a16:creationId xmlns:a16="http://schemas.microsoft.com/office/drawing/2014/main" id="{78C10CF2-033C-5058-AC77-1EBB505A8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6133109" y="-1835846"/>
                <a:ext cx="914400" cy="9144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91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EA9F4-CDE8-E6C1-4416-0D84B2ABD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1935ACCE-F0B4-918C-23E9-63D3E8EC211A}"/>
              </a:ext>
            </a:extLst>
          </p:cNvPr>
          <p:cNvGrpSpPr/>
          <p:nvPr/>
        </p:nvGrpSpPr>
        <p:grpSpPr>
          <a:xfrm>
            <a:off x="1887908" y="670818"/>
            <a:ext cx="8778216" cy="1027808"/>
            <a:chOff x="1887908" y="670818"/>
            <a:chExt cx="8778216" cy="102780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5CA9E8C9-2A6A-A2A7-53E1-26E466E1AA54}"/>
                </a:ext>
              </a:extLst>
            </p:cNvPr>
            <p:cNvSpPr txBox="1"/>
            <p:nvPr/>
          </p:nvSpPr>
          <p:spPr>
            <a:xfrm>
              <a:off x="1887908" y="670818"/>
              <a:ext cx="7100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2400" b="1" dirty="0" err="1"/>
                <a:t>Jakintza</a:t>
              </a:r>
              <a:r>
                <a:rPr lang="es-ES" sz="2400" b="1" dirty="0"/>
                <a:t> </a:t>
              </a:r>
              <a:r>
                <a:rPr lang="es-ES" sz="2400" b="1" dirty="0" err="1"/>
                <a:t>filosofikoaren</a:t>
              </a:r>
              <a:r>
                <a:rPr lang="es-ES" sz="2400" b="1" dirty="0"/>
                <a:t> </a:t>
              </a:r>
              <a:r>
                <a:rPr lang="es-ES" sz="2400" b="1" dirty="0" err="1"/>
                <a:t>kontzepzioak</a:t>
              </a:r>
              <a:endParaRPr lang="es-ES" sz="2400" b="1" dirty="0"/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AD915317-E065-C60B-C76B-E3775F80C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9BFDFB5-7931-5F9B-3FE6-625DA56EE9E4}"/>
              </a:ext>
            </a:extLst>
          </p:cNvPr>
          <p:cNvSpPr txBox="1"/>
          <p:nvPr/>
        </p:nvSpPr>
        <p:spPr>
          <a:xfrm>
            <a:off x="9612575" y="1964254"/>
            <a:ext cx="20162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</a:rPr>
              <a:t>Kontzeptu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2400" b="1" dirty="0" err="1">
                <a:solidFill>
                  <a:schemeClr val="bg1"/>
                </a:solidFill>
              </a:rPr>
              <a:t>komunak</a:t>
            </a:r>
            <a:endParaRPr lang="es-ES" dirty="0"/>
          </a:p>
          <a:p>
            <a:endParaRPr lang="es-ES" sz="2000" dirty="0"/>
          </a:p>
          <a:p>
            <a:r>
              <a:rPr lang="es-ES" sz="2000" dirty="0" err="1"/>
              <a:t>Ikusmolde</a:t>
            </a:r>
            <a:r>
              <a:rPr lang="es-ES" sz="2000" dirty="0"/>
              <a:t> </a:t>
            </a:r>
            <a:r>
              <a:rPr lang="es-ES" sz="2000" dirty="0" err="1"/>
              <a:t>batzuk</a:t>
            </a:r>
            <a:r>
              <a:rPr lang="es-ES" sz="2000" dirty="0"/>
              <a:t> </a:t>
            </a:r>
            <a:r>
              <a:rPr lang="es-ES" sz="2000" dirty="0" err="1"/>
              <a:t>ezar</a:t>
            </a:r>
            <a:r>
              <a:rPr lang="es-ES" sz="2000" dirty="0"/>
              <a:t> </a:t>
            </a:r>
            <a:r>
              <a:rPr lang="es-ES" sz="2000" dirty="0" err="1"/>
              <a:t>ditzakegu</a:t>
            </a:r>
            <a:r>
              <a:rPr lang="es-ES" sz="2000" dirty="0"/>
              <a:t>
</a:t>
            </a:r>
            <a:r>
              <a:rPr lang="es-ES" sz="2000" dirty="0" err="1"/>
              <a:t>oinarrizko</a:t>
            </a:r>
            <a:r>
              <a:rPr lang="es-ES" sz="2000" dirty="0"/>
              <a:t> </a:t>
            </a:r>
            <a:r>
              <a:rPr lang="es-ES" sz="2000" dirty="0" err="1"/>
              <a:t>orokorrak</a:t>
            </a:r>
            <a:r>
              <a:rPr lang="es-ES" sz="2000" dirty="0"/>
              <a:t> eta </a:t>
            </a:r>
            <a:r>
              <a:rPr lang="es-ES" sz="2000" dirty="0" err="1"/>
              <a:t>erlatiboki</a:t>
            </a:r>
            <a:r>
              <a:rPr lang="es-ES" sz="2000" dirty="0"/>
              <a:t> </a:t>
            </a:r>
            <a:r>
              <a:rPr lang="es-ES" sz="2000" dirty="0" err="1"/>
              <a:t>arruntak</a:t>
            </a:r>
            <a:r>
              <a:rPr lang="es-ES" sz="2000" dirty="0"/>
              <a:t>, </a:t>
            </a:r>
            <a:r>
              <a:rPr lang="es-ES" sz="2000" dirty="0" err="1"/>
              <a:t>baztertzaileak</a:t>
            </a:r>
            <a:r>
              <a:rPr lang="es-ES" sz="2000" dirty="0"/>
              <a:t> </a:t>
            </a:r>
            <a:r>
              <a:rPr lang="es-ES" sz="2000" dirty="0" err="1"/>
              <a:t>ez</a:t>
            </a:r>
            <a:r>
              <a:rPr lang="es-ES" sz="2000" dirty="0"/>
              <a:t> </a:t>
            </a:r>
            <a:r>
              <a:rPr lang="es-ES" sz="2000" dirty="0" err="1"/>
              <a:t>direnak</a:t>
            </a:r>
            <a:r>
              <a:rPr lang="es-ES" sz="2000" dirty="0"/>
              <a:t>.</a:t>
            </a: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78322AD2-6A1A-4B5C-E05C-1760259368CF}"/>
              </a:ext>
            </a:extLst>
          </p:cNvPr>
          <p:cNvGrpSpPr/>
          <p:nvPr/>
        </p:nvGrpSpPr>
        <p:grpSpPr>
          <a:xfrm>
            <a:off x="149993" y="1597028"/>
            <a:ext cx="9341122" cy="844765"/>
            <a:chOff x="149993" y="1698626"/>
            <a:chExt cx="9341122" cy="844765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C08BF106-BAC4-82D7-D0FA-5A79C390CAAE}"/>
                </a:ext>
              </a:extLst>
            </p:cNvPr>
            <p:cNvSpPr txBox="1"/>
            <p:nvPr/>
          </p:nvSpPr>
          <p:spPr>
            <a:xfrm>
              <a:off x="2110178" y="1712394"/>
              <a:ext cx="45286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err="1"/>
                <a:t>Aldaketa</a:t>
              </a:r>
              <a:r>
                <a:rPr lang="en-US" sz="1600" dirty="0"/>
                <a:t> </a:t>
              </a:r>
              <a:r>
                <a:rPr lang="en-US" sz="1600" dirty="0" err="1"/>
                <a:t>intelektualak</a:t>
              </a:r>
              <a:r>
                <a:rPr lang="en-US" sz="1600" dirty="0"/>
                <a:t>, </a:t>
              </a:r>
              <a:r>
                <a:rPr lang="en-US" sz="1600" dirty="0" err="1"/>
                <a:t>sozialak</a:t>
              </a:r>
              <a:r>
                <a:rPr lang="en-US" sz="1600" dirty="0"/>
                <a:t> eta </a:t>
              </a:r>
              <a:r>
                <a:rPr lang="en-US" sz="1600" dirty="0" err="1"/>
                <a:t>politikoak</a:t>
              </a:r>
              <a:r>
                <a:rPr lang="en-US" sz="1600" dirty="0"/>
                <a:t> </a:t>
              </a:r>
              <a:r>
                <a:rPr lang="en-US" sz="1600" dirty="0" err="1"/>
                <a:t>sustatzea</a:t>
              </a:r>
              <a:r>
                <a:rPr lang="en-US" sz="1600" dirty="0"/>
                <a:t>; </a:t>
              </a:r>
              <a:r>
                <a:rPr lang="en-US" sz="1600" dirty="0" err="1"/>
                <a:t>aurreiritziak</a:t>
              </a:r>
              <a:r>
                <a:rPr lang="en-US" sz="1600" dirty="0"/>
                <a:t> eta </a:t>
              </a:r>
              <a:r>
                <a:rPr lang="en-US" sz="1600" dirty="0" err="1"/>
                <a:t>bidegabekeriak</a:t>
              </a:r>
              <a:r>
                <a:rPr lang="en-US" sz="1600" dirty="0"/>
                <a:t> </a:t>
              </a:r>
              <a:r>
                <a:rPr lang="en-US" sz="1600" dirty="0" err="1"/>
                <a:t>ezabatzea</a:t>
              </a:r>
              <a:r>
                <a:rPr lang="en-US" sz="1600" dirty="0"/>
                <a:t>.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BDC4591-99B8-78BD-00D4-AAFC38AC30C3}"/>
                </a:ext>
              </a:extLst>
            </p:cNvPr>
            <p:cNvSpPr/>
            <p:nvPr/>
          </p:nvSpPr>
          <p:spPr>
            <a:xfrm>
              <a:off x="149993" y="1698626"/>
              <a:ext cx="2016207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 err="1">
                  <a:solidFill>
                    <a:srgbClr val="EB3E46"/>
                  </a:solidFill>
                </a:rPr>
                <a:t>Ariketa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r>
                <a:rPr lang="en-US" b="1" dirty="0" err="1">
                  <a:solidFill>
                    <a:srgbClr val="EB3E46"/>
                  </a:solidFill>
                </a:rPr>
                <a:t>Kritikoa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678A14DF-7EEE-69FE-CFB4-B9B283BDEFF0}"/>
                </a:ext>
              </a:extLst>
            </p:cNvPr>
            <p:cNvSpPr/>
            <p:nvPr/>
          </p:nvSpPr>
          <p:spPr>
            <a:xfrm>
              <a:off x="6638807" y="1715907"/>
              <a:ext cx="2852308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EB3E46"/>
                  </a:solidFill>
                </a:rPr>
                <a:t>Sokrates, </a:t>
              </a:r>
              <a:r>
                <a:rPr lang="en-US" sz="1600" dirty="0" err="1">
                  <a:solidFill>
                    <a:srgbClr val="EB3E46"/>
                  </a:solidFill>
                </a:rPr>
                <a:t>Modernitatea</a:t>
              </a:r>
              <a:r>
                <a:rPr lang="en-US" sz="1600" dirty="0">
                  <a:solidFill>
                    <a:srgbClr val="EB3E46"/>
                  </a:solidFill>
                </a:rPr>
                <a:t>, </a:t>
              </a:r>
              <a:r>
                <a:rPr lang="en-US" sz="1600" dirty="0" err="1">
                  <a:solidFill>
                    <a:srgbClr val="EB3E46"/>
                  </a:solidFill>
                </a:rPr>
                <a:t>Ilustrazioa</a:t>
              </a:r>
              <a:r>
                <a:rPr lang="en-US" sz="1600" dirty="0">
                  <a:solidFill>
                    <a:srgbClr val="EB3E46"/>
                  </a:solidFill>
                </a:rPr>
                <a:t>, Marx, Nietzsche.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86C7DA71-6D21-4D6B-38FC-94A7C84598BF}"/>
              </a:ext>
            </a:extLst>
          </p:cNvPr>
          <p:cNvGrpSpPr/>
          <p:nvPr/>
        </p:nvGrpSpPr>
        <p:grpSpPr>
          <a:xfrm>
            <a:off x="131319" y="2363535"/>
            <a:ext cx="9359796" cy="615825"/>
            <a:chOff x="131319" y="2443909"/>
            <a:chExt cx="9359796" cy="61582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BC31BC8-F4F4-4D09-7F1E-343E2DA2705D}"/>
                </a:ext>
              </a:extLst>
            </p:cNvPr>
            <p:cNvSpPr/>
            <p:nvPr/>
          </p:nvSpPr>
          <p:spPr>
            <a:xfrm>
              <a:off x="131319" y="2447422"/>
              <a:ext cx="2016207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 err="1">
                  <a:solidFill>
                    <a:srgbClr val="EB3E46"/>
                  </a:solidFill>
                </a:rPr>
                <a:t>Jakinduria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r>
                <a:rPr lang="en-US" b="1" dirty="0" err="1">
                  <a:solidFill>
                    <a:srgbClr val="EB3E46"/>
                  </a:solidFill>
                </a:rPr>
                <a:t>Praktikoa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1F76633F-2D21-CD50-9517-EE4951126155}"/>
                </a:ext>
              </a:extLst>
            </p:cNvPr>
            <p:cNvSpPr txBox="1"/>
            <p:nvPr/>
          </p:nvSpPr>
          <p:spPr>
            <a:xfrm>
              <a:off x="2110178" y="2443909"/>
              <a:ext cx="45286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err="1"/>
                <a:t>Bizitzari</a:t>
              </a:r>
              <a:r>
                <a:rPr lang="en-US" sz="1600" dirty="0"/>
                <a:t> </a:t>
              </a:r>
              <a:r>
                <a:rPr lang="en-US" sz="1600" dirty="0" err="1"/>
                <a:t>aurre</a:t>
              </a:r>
              <a:r>
                <a:rPr lang="en-US" sz="1600" dirty="0"/>
                <a:t> </a:t>
              </a:r>
              <a:r>
                <a:rPr lang="en-US" sz="1600" dirty="0" err="1"/>
                <a:t>egiteko</a:t>
              </a:r>
              <a:r>
                <a:rPr lang="en-US" sz="1600" dirty="0"/>
                <a:t> </a:t>
              </a:r>
              <a:r>
                <a:rPr lang="en-US" sz="1600" dirty="0" err="1"/>
                <a:t>printzipioen</a:t>
              </a:r>
              <a:r>
                <a:rPr lang="en-US" sz="1600" dirty="0"/>
                <a:t> </a:t>
              </a:r>
              <a:r>
                <a:rPr lang="en-US" sz="1600" dirty="0" err="1"/>
                <a:t>multzoa</a:t>
              </a:r>
              <a:r>
                <a:rPr lang="en-US" sz="1600" dirty="0"/>
                <a:t>; </a:t>
              </a:r>
              <a:r>
                <a:rPr lang="en-US" sz="1600" dirty="0" err="1"/>
                <a:t>betetasuna</a:t>
              </a:r>
              <a:r>
                <a:rPr lang="en-US" sz="1600" dirty="0"/>
                <a:t> eta </a:t>
              </a:r>
              <a:r>
                <a:rPr lang="en-US" sz="1600" dirty="0" err="1"/>
                <a:t>zentzua</a:t>
              </a:r>
              <a:r>
                <a:rPr lang="en-US" sz="1600" dirty="0"/>
                <a:t>.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FC536E6-2A3A-C24D-C82C-527E443BBFF9}"/>
                </a:ext>
              </a:extLst>
            </p:cNvPr>
            <p:cNvSpPr/>
            <p:nvPr/>
          </p:nvSpPr>
          <p:spPr>
            <a:xfrm>
              <a:off x="6638807" y="2447422"/>
              <a:ext cx="2852308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EB3E46"/>
                  </a:solidFill>
                </a:rPr>
                <a:t>Krisi </a:t>
              </a:r>
              <a:r>
                <a:rPr lang="en-US" sz="1600" dirty="0" err="1">
                  <a:solidFill>
                    <a:srgbClr val="EB3E46"/>
                  </a:solidFill>
                </a:rPr>
                <a:t>garaiak</a:t>
              </a:r>
              <a:r>
                <a:rPr lang="en-US" sz="1600" dirty="0">
                  <a:solidFill>
                    <a:srgbClr val="EB3E46"/>
                  </a:solidFill>
                </a:rPr>
                <a:t> (</a:t>
              </a:r>
              <a:r>
                <a:rPr lang="en-US" sz="1600" dirty="0" err="1">
                  <a:solidFill>
                    <a:srgbClr val="EB3E46"/>
                  </a:solidFill>
                </a:rPr>
                <a:t>filosofia</a:t>
              </a:r>
              <a:r>
                <a:rPr lang="en-US" sz="1600" dirty="0">
                  <a:solidFill>
                    <a:srgbClr val="EB3E46"/>
                  </a:solidFill>
                </a:rPr>
                <a:t> </a:t>
              </a:r>
              <a:r>
                <a:rPr lang="en-US" sz="1600" dirty="0" err="1">
                  <a:solidFill>
                    <a:srgbClr val="EB3E46"/>
                  </a:solidFill>
                </a:rPr>
                <a:t>helenistikoak</a:t>
              </a:r>
              <a:r>
                <a:rPr lang="en-US" sz="1600" dirty="0">
                  <a:solidFill>
                    <a:srgbClr val="EB3E46"/>
                  </a:solidFill>
                </a:rPr>
                <a:t>, </a:t>
              </a:r>
              <a:r>
                <a:rPr lang="en-US" sz="1600" dirty="0" err="1">
                  <a:solidFill>
                    <a:srgbClr val="EB3E46"/>
                  </a:solidFill>
                </a:rPr>
                <a:t>existentzialismoa</a:t>
              </a:r>
              <a:r>
                <a:rPr lang="en-US" sz="1600" dirty="0">
                  <a:solidFill>
                    <a:srgbClr val="EB3E46"/>
                  </a:solidFill>
                </a:rPr>
                <a:t>)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4F107B0-4FC1-0E91-83E4-0C0EAB3A9B49}"/>
              </a:ext>
            </a:extLst>
          </p:cNvPr>
          <p:cNvGrpSpPr/>
          <p:nvPr/>
        </p:nvGrpSpPr>
        <p:grpSpPr>
          <a:xfrm>
            <a:off x="131319" y="3116274"/>
            <a:ext cx="9359796" cy="633099"/>
            <a:chOff x="131319" y="3196218"/>
            <a:chExt cx="9359796" cy="633099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05A7D311-D4F6-25EA-D54C-72C172B80E2D}"/>
                </a:ext>
              </a:extLst>
            </p:cNvPr>
            <p:cNvSpPr/>
            <p:nvPr/>
          </p:nvSpPr>
          <p:spPr>
            <a:xfrm>
              <a:off x="131319" y="3196218"/>
              <a:ext cx="2016207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tIns="46800" rIns="46800" rtlCol="0" anchor="ctr"/>
            <a:lstStyle/>
            <a:p>
              <a:pPr lvl="0" algn="ctr"/>
              <a:r>
                <a:rPr lang="en-US" sz="1400" b="1" dirty="0" err="1">
                  <a:solidFill>
                    <a:srgbClr val="EB3E46"/>
                  </a:solidFill>
                </a:rPr>
                <a:t>Munduaren</a:t>
              </a:r>
              <a:r>
                <a:rPr lang="en-US" sz="1400" b="1" dirty="0">
                  <a:solidFill>
                    <a:srgbClr val="EB3E46"/>
                  </a:solidFill>
                </a:rPr>
                <a:t> </a:t>
              </a:r>
              <a:r>
                <a:rPr lang="en-US" sz="1400" b="1" dirty="0" err="1">
                  <a:solidFill>
                    <a:srgbClr val="EB3E46"/>
                  </a:solidFill>
                </a:rPr>
                <a:t>Kontzepzio</a:t>
              </a:r>
              <a:r>
                <a:rPr lang="en-US" sz="1400" b="1" dirty="0">
                  <a:solidFill>
                    <a:srgbClr val="EB3E46"/>
                  </a:solidFill>
                </a:rPr>
                <a:t> Absolutua</a:t>
              </a:r>
              <a:endParaRPr lang="es-ES" sz="1400" dirty="0">
                <a:solidFill>
                  <a:srgbClr val="EB3E46"/>
                </a:solidFill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F216BC23-94CD-289C-3A29-DC9249F31532}"/>
                </a:ext>
              </a:extLst>
            </p:cNvPr>
            <p:cNvSpPr txBox="1"/>
            <p:nvPr/>
          </p:nvSpPr>
          <p:spPr>
            <a:xfrm>
              <a:off x="2110178" y="3213492"/>
              <a:ext cx="45286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err="1"/>
                <a:t>Errealitatearen</a:t>
              </a:r>
              <a:r>
                <a:rPr lang="en-US" sz="1600" dirty="0"/>
                <a:t> </a:t>
              </a:r>
              <a:r>
                <a:rPr lang="en-US" sz="1600" dirty="0" err="1"/>
                <a:t>ulermen</a:t>
              </a:r>
              <a:r>
                <a:rPr lang="en-US" sz="1600" dirty="0"/>
                <a:t> </a:t>
              </a:r>
              <a:r>
                <a:rPr lang="en-US" sz="1600" dirty="0" err="1"/>
                <a:t>globala</a:t>
              </a:r>
              <a:r>
                <a:rPr lang="en-US" sz="1600" dirty="0"/>
                <a:t>, </a:t>
              </a:r>
              <a:r>
                <a:rPr lang="en-US" sz="1600" dirty="0" err="1"/>
                <a:t>bateratua</a:t>
              </a:r>
              <a:r>
                <a:rPr lang="en-US" sz="1600" dirty="0"/>
                <a:t> eta </a:t>
              </a:r>
              <a:r>
                <a:rPr lang="en-US" sz="1600" dirty="0" err="1"/>
                <a:t>sistematikoa</a:t>
              </a:r>
              <a:r>
                <a:rPr lang="en-US" sz="1600" dirty="0"/>
                <a:t> </a:t>
              </a:r>
              <a:r>
                <a:rPr lang="en-US" sz="1600" dirty="0" err="1"/>
                <a:t>bilatzea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531BD3ED-7250-C763-9AEA-CE6C057BE359}"/>
                </a:ext>
              </a:extLst>
            </p:cNvPr>
            <p:cNvSpPr/>
            <p:nvPr/>
          </p:nvSpPr>
          <p:spPr>
            <a:xfrm>
              <a:off x="6638807" y="3217005"/>
              <a:ext cx="2852308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i-FI" sz="1600" dirty="0">
                  <a:solidFill>
                    <a:srgbClr val="EB3E46"/>
                  </a:solidFill>
                </a:rPr>
                <a:t>Platon, Aristoteles, Tomas Aquinokoa, Hegel.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74932F3-7D39-C0FE-06EA-D0CAF655459D}"/>
              </a:ext>
            </a:extLst>
          </p:cNvPr>
          <p:cNvGrpSpPr/>
          <p:nvPr/>
        </p:nvGrpSpPr>
        <p:grpSpPr>
          <a:xfrm>
            <a:off x="112645" y="3886287"/>
            <a:ext cx="9378470" cy="615825"/>
            <a:chOff x="112645" y="3945014"/>
            <a:chExt cx="9378470" cy="615825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C5E878F-1B6B-7199-85C6-D217C682AC0A}"/>
                </a:ext>
              </a:extLst>
            </p:cNvPr>
            <p:cNvSpPr/>
            <p:nvPr/>
          </p:nvSpPr>
          <p:spPr>
            <a:xfrm>
              <a:off x="112645" y="3945014"/>
              <a:ext cx="2016207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 err="1">
                  <a:solidFill>
                    <a:srgbClr val="EB3E46"/>
                  </a:solidFill>
                </a:rPr>
                <a:t>Jakintzaz</a:t>
              </a:r>
              <a:r>
                <a:rPr lang="en-US" b="1" dirty="0">
                  <a:solidFill>
                    <a:srgbClr val="EB3E46"/>
                  </a:solidFill>
                </a:rPr>
                <a:t> </a:t>
              </a:r>
              <a:r>
                <a:rPr lang="en-US" b="1" dirty="0" err="1">
                  <a:solidFill>
                    <a:srgbClr val="EB3E46"/>
                  </a:solidFill>
                </a:rPr>
                <a:t>jakitea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A14A856E-1C0A-2F3A-0EA2-9465417CED68}"/>
                </a:ext>
              </a:extLst>
            </p:cNvPr>
            <p:cNvSpPr txBox="1"/>
            <p:nvPr/>
          </p:nvSpPr>
          <p:spPr>
            <a:xfrm>
              <a:off x="2110178" y="3945014"/>
              <a:ext cx="45286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err="1"/>
                <a:t>Zientzia</a:t>
              </a:r>
              <a:r>
                <a:rPr lang="en-US" sz="1600" dirty="0"/>
                <a:t> </a:t>
              </a:r>
              <a:r>
                <a:rPr lang="en-US" sz="1600" dirty="0" err="1"/>
                <a:t>partikularren</a:t>
              </a:r>
              <a:r>
                <a:rPr lang="en-US" sz="1600" dirty="0"/>
                <a:t> </a:t>
              </a:r>
              <a:r>
                <a:rPr lang="en-US" sz="1600" dirty="0" err="1"/>
                <a:t>planteamenduen</a:t>
              </a:r>
              <a:r>
                <a:rPr lang="en-US" sz="1600" dirty="0"/>
                <a:t> </a:t>
              </a:r>
              <a:r>
                <a:rPr lang="en-US" sz="1600" dirty="0" err="1"/>
                <a:t>ezberdintasuna</a:t>
              </a:r>
              <a:r>
                <a:rPr lang="en-US" sz="1600" dirty="0"/>
                <a:t> </a:t>
              </a:r>
              <a:r>
                <a:rPr lang="en-US" sz="1600" dirty="0" err="1"/>
                <a:t>bateratzea</a:t>
              </a:r>
              <a:r>
                <a:rPr lang="en-US" sz="1600" dirty="0"/>
                <a:t>.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216313F6-8097-A089-6CB3-194C5E3B0FAC}"/>
                </a:ext>
              </a:extLst>
            </p:cNvPr>
            <p:cNvSpPr/>
            <p:nvPr/>
          </p:nvSpPr>
          <p:spPr>
            <a:xfrm>
              <a:off x="6638807" y="3948527"/>
              <a:ext cx="2852308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i-FI" sz="1600" dirty="0">
                  <a:solidFill>
                    <a:srgbClr val="EB3E46"/>
                  </a:solidFill>
                </a:rPr>
                <a:t>Aristotelesen Metafisika, zientziaren filosofiak XX.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54BE7DC8-01A3-F2B6-B359-B8B4AD783916}"/>
              </a:ext>
            </a:extLst>
          </p:cNvPr>
          <p:cNvGrpSpPr/>
          <p:nvPr/>
        </p:nvGrpSpPr>
        <p:grpSpPr>
          <a:xfrm>
            <a:off x="112645" y="4639025"/>
            <a:ext cx="9367905" cy="366630"/>
            <a:chOff x="112645" y="4693809"/>
            <a:chExt cx="9367905" cy="366630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1FF0C243-4B8C-1D65-31EC-47E1471BD688}"/>
                </a:ext>
              </a:extLst>
            </p:cNvPr>
            <p:cNvSpPr/>
            <p:nvPr/>
          </p:nvSpPr>
          <p:spPr>
            <a:xfrm>
              <a:off x="112645" y="4693810"/>
              <a:ext cx="2016207" cy="338554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 err="1">
                  <a:solidFill>
                    <a:srgbClr val="EB3E46"/>
                  </a:solidFill>
                </a:rPr>
                <a:t>Filosofiaren</a:t>
              </a:r>
              <a:r>
                <a:rPr lang="en-US" b="1" dirty="0">
                  <a:solidFill>
                    <a:srgbClr val="EB3E46"/>
                  </a:solidFill>
                </a:rPr>
                <a:t> H.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EFC33D78-F7D1-3646-4938-76F5984CAFF7}"/>
                </a:ext>
              </a:extLst>
            </p:cNvPr>
            <p:cNvSpPr txBox="1"/>
            <p:nvPr/>
          </p:nvSpPr>
          <p:spPr>
            <a:xfrm>
              <a:off x="2128852" y="4693810"/>
              <a:ext cx="45286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i-FI" sz="1600" dirty="0"/>
                <a:t>Arazo eta konponbide historikoen multzoa.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7C3761E9-8CDD-6F65-EC52-2AF374471188}"/>
                </a:ext>
              </a:extLst>
            </p:cNvPr>
            <p:cNvSpPr/>
            <p:nvPr/>
          </p:nvSpPr>
          <p:spPr>
            <a:xfrm>
              <a:off x="6657481" y="4693809"/>
              <a:ext cx="2823069" cy="366630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err="1">
                  <a:solidFill>
                    <a:srgbClr val="EB3E46"/>
                  </a:solidFill>
                </a:rPr>
                <a:t>Etengabeko</a:t>
              </a:r>
              <a:r>
                <a:rPr lang="en-US" sz="1600" dirty="0">
                  <a:solidFill>
                    <a:srgbClr val="EB3E46"/>
                  </a:solidFill>
                </a:rPr>
                <a:t> </a:t>
              </a:r>
              <a:r>
                <a:rPr lang="en-US" sz="1600" dirty="0" err="1">
                  <a:solidFill>
                    <a:srgbClr val="EB3E46"/>
                  </a:solidFill>
                </a:rPr>
                <a:t>hermenetika</a:t>
              </a:r>
              <a:r>
                <a:rPr lang="en-US" sz="1600" dirty="0">
                  <a:solidFill>
                    <a:srgbClr val="EB3E46"/>
                  </a:solidFill>
                </a:rPr>
                <a:t>.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BDD1A338-1170-AB50-89F3-36A7CE5AF87E}"/>
              </a:ext>
            </a:extLst>
          </p:cNvPr>
          <p:cNvGrpSpPr/>
          <p:nvPr/>
        </p:nvGrpSpPr>
        <p:grpSpPr>
          <a:xfrm>
            <a:off x="112646" y="5142569"/>
            <a:ext cx="9367904" cy="630367"/>
            <a:chOff x="112646" y="5168848"/>
            <a:chExt cx="9367904" cy="630367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DB404650-FDEF-09AE-FF35-CA339323C910}"/>
                </a:ext>
              </a:extLst>
            </p:cNvPr>
            <p:cNvSpPr/>
            <p:nvPr/>
          </p:nvSpPr>
          <p:spPr>
            <a:xfrm>
              <a:off x="112646" y="5186903"/>
              <a:ext cx="2016206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 err="1">
                  <a:solidFill>
                    <a:srgbClr val="EB3E46"/>
                  </a:solidFill>
                </a:rPr>
                <a:t>Hizkuntzaren</a:t>
              </a:r>
              <a:r>
                <a:rPr lang="en-US" b="1" dirty="0">
                  <a:solidFill>
                    <a:srgbClr val="EB3E46"/>
                  </a:solidFill>
                </a:rPr>
                <a:t> Analisia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2CED14E1-EC2E-53E3-8C4F-18E21DF5A984}"/>
                </a:ext>
              </a:extLst>
            </p:cNvPr>
            <p:cNvSpPr txBox="1"/>
            <p:nvPr/>
          </p:nvSpPr>
          <p:spPr>
            <a:xfrm>
              <a:off x="2128852" y="5300415"/>
              <a:ext cx="45286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sv-SE" sz="1600" dirty="0"/>
                <a:t>Jarduera argitzaile kontzeptuala eta linguistikoa.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2BDD3D87-29A3-D7BA-3DF0-0F2AD997BDFD}"/>
                </a:ext>
              </a:extLst>
            </p:cNvPr>
            <p:cNvSpPr/>
            <p:nvPr/>
          </p:nvSpPr>
          <p:spPr>
            <a:xfrm>
              <a:off x="6657481" y="5168848"/>
              <a:ext cx="2823069" cy="61231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EB3E46"/>
                  </a:solidFill>
                </a:rPr>
                <a:t>Hume, </a:t>
              </a:r>
              <a:r>
                <a:rPr lang="en-US" sz="1600" dirty="0" err="1">
                  <a:solidFill>
                    <a:srgbClr val="EB3E46"/>
                  </a:solidFill>
                </a:rPr>
                <a:t>filosofia</a:t>
              </a:r>
              <a:r>
                <a:rPr lang="en-US" sz="1600" dirty="0">
                  <a:solidFill>
                    <a:srgbClr val="EB3E46"/>
                  </a:solidFill>
                </a:rPr>
                <a:t> </a:t>
              </a:r>
              <a:r>
                <a:rPr lang="en-US" sz="1600" dirty="0" err="1">
                  <a:solidFill>
                    <a:srgbClr val="EB3E46"/>
                  </a:solidFill>
                </a:rPr>
                <a:t>analitikoa</a:t>
              </a:r>
              <a:r>
                <a:rPr lang="en-US" sz="1600" dirty="0">
                  <a:solidFill>
                    <a:srgbClr val="EB3E46"/>
                  </a:solidFill>
                </a:rPr>
                <a:t> XX.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71E31AB0-8321-16C1-324D-4E739360E39C}"/>
              </a:ext>
            </a:extLst>
          </p:cNvPr>
          <p:cNvGrpSpPr/>
          <p:nvPr/>
        </p:nvGrpSpPr>
        <p:grpSpPr>
          <a:xfrm>
            <a:off x="112645" y="5909850"/>
            <a:ext cx="9367905" cy="368341"/>
            <a:chOff x="112645" y="5928445"/>
            <a:chExt cx="9367905" cy="368341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42CDB09A-2FF4-E51A-D18D-CA40463FB0CA}"/>
                </a:ext>
              </a:extLst>
            </p:cNvPr>
            <p:cNvSpPr/>
            <p:nvPr/>
          </p:nvSpPr>
          <p:spPr>
            <a:xfrm>
              <a:off x="112645" y="5958232"/>
              <a:ext cx="2016207" cy="338554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lvl="0" algn="ctr"/>
              <a:r>
                <a:rPr lang="en-US" sz="1600" b="1" dirty="0" err="1">
                  <a:solidFill>
                    <a:srgbClr val="EB3E46"/>
                  </a:solidFill>
                </a:rPr>
                <a:t>Zientziaren</a:t>
              </a:r>
              <a:r>
                <a:rPr lang="en-US" sz="1600" b="1" dirty="0">
                  <a:solidFill>
                    <a:srgbClr val="EB3E46"/>
                  </a:solidFill>
                </a:rPr>
                <a:t> </a:t>
              </a:r>
              <a:r>
                <a:rPr lang="en-US" sz="1600" b="1" dirty="0" err="1">
                  <a:solidFill>
                    <a:srgbClr val="EB3E46"/>
                  </a:solidFill>
                </a:rPr>
                <a:t>hazia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4C048AFB-1060-98C0-A805-81534281929F}"/>
                </a:ext>
              </a:extLst>
            </p:cNvPr>
            <p:cNvSpPr txBox="1"/>
            <p:nvPr/>
          </p:nvSpPr>
          <p:spPr>
            <a:xfrm>
              <a:off x="2162694" y="5928445"/>
              <a:ext cx="45286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/>
                <a:t>Filosofia, </a:t>
              </a:r>
              <a:r>
                <a:rPr lang="en-US" sz="1600" dirty="0" err="1"/>
                <a:t>zientzia</a:t>
              </a:r>
              <a:r>
                <a:rPr lang="en-US" sz="1600" dirty="0"/>
                <a:t> </a:t>
              </a:r>
              <a:r>
                <a:rPr lang="en-US" sz="1600" dirty="0" err="1"/>
                <a:t>sortzen</a:t>
              </a:r>
              <a:r>
                <a:rPr lang="en-US" sz="1600" dirty="0"/>
                <a:t> den </a:t>
              </a:r>
              <a:r>
                <a:rPr lang="en-US" sz="1600" dirty="0" err="1"/>
                <a:t>hazi</a:t>
              </a:r>
              <a:r>
                <a:rPr lang="en-US" sz="1600" dirty="0"/>
                <a:t> </a:t>
              </a:r>
              <a:r>
                <a:rPr lang="en-US" sz="1600" dirty="0" err="1"/>
                <a:t>gisa</a:t>
              </a:r>
              <a:r>
                <a:rPr lang="en-US" sz="1600" dirty="0"/>
                <a:t>.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B1D82CE0-4A00-5722-80A7-8ACD501A2687}"/>
                </a:ext>
              </a:extLst>
            </p:cNvPr>
            <p:cNvSpPr/>
            <p:nvPr/>
          </p:nvSpPr>
          <p:spPr>
            <a:xfrm>
              <a:off x="6657481" y="5956520"/>
              <a:ext cx="2823069" cy="338554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srgbClr val="EB3E46"/>
                  </a:solidFill>
                </a:rPr>
                <a:t>Filosofia </a:t>
              </a:r>
              <a:r>
                <a:rPr lang="en-US" sz="1600" dirty="0" err="1">
                  <a:solidFill>
                    <a:srgbClr val="EB3E46"/>
                  </a:solidFill>
                </a:rPr>
                <a:t>positibista</a:t>
              </a:r>
              <a:r>
                <a:rPr lang="en-US" sz="1600" dirty="0">
                  <a:solidFill>
                    <a:srgbClr val="EB3E46"/>
                  </a:solidFill>
                </a:rPr>
                <a:t> XIX.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B1F7615B-30D3-AB76-4A18-29069A32679F}"/>
              </a:ext>
            </a:extLst>
          </p:cNvPr>
          <p:cNvGrpSpPr/>
          <p:nvPr/>
        </p:nvGrpSpPr>
        <p:grpSpPr>
          <a:xfrm>
            <a:off x="112645" y="6415103"/>
            <a:ext cx="9367905" cy="584775"/>
            <a:chOff x="112645" y="6415103"/>
            <a:chExt cx="9367905" cy="584775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39D2894F-EE47-0CEB-65EB-2810784397E9}"/>
                </a:ext>
              </a:extLst>
            </p:cNvPr>
            <p:cNvSpPr/>
            <p:nvPr/>
          </p:nvSpPr>
          <p:spPr>
            <a:xfrm>
              <a:off x="112645" y="6422835"/>
              <a:ext cx="2016207" cy="338554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b="1" dirty="0">
                  <a:solidFill>
                    <a:srgbClr val="EB3E46"/>
                  </a:solidFill>
                </a:rPr>
                <a:t>Arte </a:t>
              </a:r>
              <a:r>
                <a:rPr lang="en-US" b="1" dirty="0" err="1">
                  <a:solidFill>
                    <a:srgbClr val="EB3E46"/>
                  </a:solidFill>
                </a:rPr>
                <a:t>Erretorikoa</a:t>
              </a:r>
              <a:endParaRPr lang="es-ES" dirty="0">
                <a:solidFill>
                  <a:srgbClr val="EB3E46"/>
                </a:solidFill>
              </a:endParaRP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6AF4980B-3DDA-D4DA-FEAE-06D5AE806E69}"/>
                </a:ext>
              </a:extLst>
            </p:cNvPr>
            <p:cNvSpPr txBox="1"/>
            <p:nvPr/>
          </p:nvSpPr>
          <p:spPr>
            <a:xfrm>
              <a:off x="2162694" y="6415103"/>
              <a:ext cx="45286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err="1"/>
                <a:t>Azalpenari</a:t>
              </a:r>
              <a:r>
                <a:rPr lang="en-US" sz="1600" dirty="0"/>
                <a:t> eta </a:t>
              </a:r>
              <a:r>
                <a:rPr lang="en-US" sz="1600" dirty="0" err="1"/>
                <a:t>pertsuasioari</a:t>
              </a:r>
              <a:r>
                <a:rPr lang="en-US" sz="1600" dirty="0"/>
                <a:t> </a:t>
              </a:r>
              <a:r>
                <a:rPr lang="en-US" sz="1600" dirty="0" err="1"/>
                <a:t>buruzko</a:t>
              </a:r>
              <a:r>
                <a:rPr lang="en-US" sz="1600" dirty="0"/>
                <a:t> </a:t>
              </a:r>
              <a:r>
                <a:rPr lang="en-US" sz="1600" dirty="0" err="1"/>
                <a:t>hausnarketa</a:t>
              </a:r>
              <a:r>
                <a:rPr lang="en-US" sz="1600" dirty="0"/>
                <a:t>.</a:t>
              </a:r>
              <a:endParaRPr lang="es-ES" sz="16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C455AF2B-E0FB-5E49-B614-1C1CDE68B4B7}"/>
                </a:ext>
              </a:extLst>
            </p:cNvPr>
            <p:cNvSpPr/>
            <p:nvPr/>
          </p:nvSpPr>
          <p:spPr>
            <a:xfrm>
              <a:off x="6657481" y="6431448"/>
              <a:ext cx="2823069" cy="329942"/>
            </a:xfrm>
            <a:prstGeom prst="rect">
              <a:avLst/>
            </a:prstGeom>
            <a:noFill/>
            <a:ln>
              <a:solidFill>
                <a:srgbClr val="EB3E4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err="1">
                  <a:solidFill>
                    <a:srgbClr val="EB3E46"/>
                  </a:solidFill>
                </a:rPr>
                <a:t>Sofistak</a:t>
              </a:r>
              <a:r>
                <a:rPr lang="en-US" sz="1600" dirty="0">
                  <a:solidFill>
                    <a:srgbClr val="EB3E46"/>
                  </a:solidFill>
                </a:rPr>
                <a:t>, </a:t>
              </a:r>
              <a:r>
                <a:rPr lang="en-US" sz="1600" dirty="0" err="1">
                  <a:solidFill>
                    <a:srgbClr val="EB3E46"/>
                  </a:solidFill>
                </a:rPr>
                <a:t>Postmodernismoa</a:t>
              </a:r>
              <a:endParaRPr lang="es-ES" sz="1600" dirty="0">
                <a:solidFill>
                  <a:srgbClr val="EB3E46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46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PROJECT_OPEN" val="0"/>
  <p:tag name="ARTICULATE_SLIDE_COUNT" val="9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9DC63A4553A418906A18C0D3D74E3" ma:contentTypeVersion="18" ma:contentTypeDescription="Create a new document." ma:contentTypeScope="" ma:versionID="ae5daf3268c140ad8544d146b7bb5e72">
  <xsd:schema xmlns:xsd="http://www.w3.org/2001/XMLSchema" xmlns:xs="http://www.w3.org/2001/XMLSchema" xmlns:p="http://schemas.microsoft.com/office/2006/metadata/properties" xmlns:ns2="effbffe7-cb5a-47bc-b032-c654c741b7d3" xmlns:ns3="c086f5f7-6078-45dd-b7d3-5942f08186e9" targetNamespace="http://schemas.microsoft.com/office/2006/metadata/properties" ma:root="true" ma:fieldsID="ec6f0a6c6d8f797895286121783ef2fd" ns2:_="" ns3:_="">
    <xsd:import namespace="effbffe7-cb5a-47bc-b032-c654c741b7d3"/>
    <xsd:import namespace="c086f5f7-6078-45dd-b7d3-5942f0818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bffe7-cb5a-47bc-b032-c654c741b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6f5f7-6078-45dd-b7d3-5942f08186e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497ff77-3ba0-4d71-a642-2f682707911b}" ma:internalName="TaxCatchAll" ma:showField="CatchAllData" ma:web="c086f5f7-6078-45dd-b7d3-5942f0818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86f5f7-6078-45dd-b7d3-5942f08186e9" xsi:nil="true"/>
    <lcf76f155ced4ddcb4097134ff3c332f xmlns="effbffe7-cb5a-47bc-b032-c654c741b7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00FA3E-AC0C-41C0-A789-C685FD0150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CEB40B-C6DC-421B-A66C-646C3C175C47}"/>
</file>

<file path=customXml/itemProps3.xml><?xml version="1.0" encoding="utf-8"?>
<ds:datastoreItem xmlns:ds="http://schemas.openxmlformats.org/officeDocument/2006/customXml" ds:itemID="{307ACFE5-3966-44AA-BE0B-1270AA039F98}">
  <ds:schemaRefs>
    <ds:schemaRef ds:uri="http://schemas.microsoft.com/office/2006/metadata/properties"/>
    <ds:schemaRef ds:uri="http://schemas.microsoft.com/office/infopath/2007/PartnerControls"/>
    <ds:schemaRef ds:uri="c086f5f7-6078-45dd-b7d3-5942f08186e9"/>
    <ds:schemaRef ds:uri="effbffe7-cb5a-47bc-b032-c654c741b7d3"/>
  </ds:schemaRefs>
</ds:datastoreItem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1290</Words>
  <Application>Microsoft Office PowerPoint</Application>
  <PresentationFormat>Widescreen</PresentationFormat>
  <Paragraphs>149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Proxima Nova</vt:lpstr>
      <vt:lpstr>Proxima Nova Extrabold</vt:lpstr>
      <vt:lpstr>Proxima Nova Medium</vt:lpstr>
      <vt:lpstr>Proxima Nova Semibold</vt:lpstr>
      <vt:lpstr>Wingdings</vt:lpstr>
      <vt:lpstr>Tema de Office</vt:lpstr>
      <vt:lpstr>Bizitzeko pentsatu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Puigmitja, Miguel</cp:lastModifiedBy>
  <cp:revision>4</cp:revision>
  <dcterms:created xsi:type="dcterms:W3CDTF">2025-07-04T09:40:43Z</dcterms:created>
  <dcterms:modified xsi:type="dcterms:W3CDTF">2026-03-18T09:26:36Z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  <property fmtid="{D5CDD505-2E9C-101B-9397-08002B2CF9AE}" pid="4" name="ContentTypeId">
    <vt:lpwstr>0x0101000C69DC63A4553A418906A18C0D3D74E3</vt:lpwstr>
  </property>
  <property fmtid="{D5CDD505-2E9C-101B-9397-08002B2CF9AE}" pid="5" name="MediaServiceImageTags">
    <vt:lpwstr/>
  </property>
</Properties>
</file>