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269" r:id="rId4"/>
    <p:sldId id="281" r:id="rId5"/>
    <p:sldId id="291" r:id="rId6"/>
    <p:sldId id="284" r:id="rId7"/>
    <p:sldId id="282" r:id="rId8"/>
    <p:sldId id="285" r:id="rId9"/>
    <p:sldId id="287" r:id="rId10"/>
    <p:sldId id="289" r:id="rId11"/>
    <p:sldId id="290" r:id="rId12"/>
    <p:sldId id="273" r:id="rId13"/>
    <p:sldId id="292" r:id="rId14"/>
    <p:sldId id="278" r:id="rId15"/>
    <p:sldId id="268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333A"/>
    <a:srgbClr val="06235B"/>
    <a:srgbClr val="3A3A3A"/>
    <a:srgbClr val="E5E5E5"/>
    <a:srgbClr val="FF99FF"/>
    <a:srgbClr val="00CCFF"/>
    <a:srgbClr val="E21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08B71D-0BCC-477D-AE3E-4B813DCA988D}" v="2562" dt="2026-03-09T11:54:29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78" y="2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256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uez Rivarola, Santiago" userId="d6e16334-0f38-4502-b381-67cb74b25c2e" providerId="ADAL" clId="{5969690A-E9EC-424A-ABB5-36A02899B833}"/>
    <pc:docChg chg="undo redo custSel addSld delSld modSld sldOrd modMainMaster">
      <pc:chgData name="Rodriguez Rivarola, Santiago" userId="d6e16334-0f38-4502-b381-67cb74b25c2e" providerId="ADAL" clId="{5969690A-E9EC-424A-ABB5-36A02899B833}" dt="2026-03-09T11:54:29.181" v="11491"/>
      <pc:docMkLst>
        <pc:docMk/>
      </pc:docMkLst>
      <pc:sldChg chg="addSp delSp modSp mod delAnim modAnim">
        <pc:chgData name="Rodriguez Rivarola, Santiago" userId="d6e16334-0f38-4502-b381-67cb74b25c2e" providerId="ADAL" clId="{5969690A-E9EC-424A-ABB5-36A02899B833}" dt="2026-02-27T16:27:27.012" v="10501"/>
        <pc:sldMkLst>
          <pc:docMk/>
          <pc:sldMk cId="713274897" sldId="256"/>
        </pc:sldMkLst>
        <pc:spChg chg="mod">
          <ac:chgData name="Rodriguez Rivarola, Santiago" userId="d6e16334-0f38-4502-b381-67cb74b25c2e" providerId="ADAL" clId="{5969690A-E9EC-424A-ABB5-36A02899B833}" dt="2026-02-26T14:29:06.998" v="6958" actId="6549"/>
          <ac:spMkLst>
            <pc:docMk/>
            <pc:sldMk cId="713274897" sldId="256"/>
            <ac:spMk id="2" creationId="{FE2152F9-5885-FCBC-575A-2350D8A7A8B4}"/>
          </ac:spMkLst>
        </pc:spChg>
        <pc:spChg chg="add mod">
          <ac:chgData name="Rodriguez Rivarola, Santiago" userId="d6e16334-0f38-4502-b381-67cb74b25c2e" providerId="ADAL" clId="{5969690A-E9EC-424A-ABB5-36A02899B833}" dt="2026-02-26T14:29:23.445" v="6969" actId="1076"/>
          <ac:spMkLst>
            <pc:docMk/>
            <pc:sldMk cId="713274897" sldId="256"/>
            <ac:spMk id="7" creationId="{CE066DB7-3625-F6AE-3001-7939FB8F8ED2}"/>
          </ac:spMkLst>
        </pc:spChg>
        <pc:picChg chg="add mod modCrop">
          <ac:chgData name="Rodriguez Rivarola, Santiago" userId="d6e16334-0f38-4502-b381-67cb74b25c2e" providerId="ADAL" clId="{5969690A-E9EC-424A-ABB5-36A02899B833}" dt="2026-02-27T15:53:54.169" v="10317" actId="1076"/>
          <ac:picMkLst>
            <pc:docMk/>
            <pc:sldMk cId="713274897" sldId="256"/>
            <ac:picMk id="8" creationId="{92ADF18A-FF08-199B-94AD-5E304D99E76E}"/>
          </ac:picMkLst>
        </pc:picChg>
      </pc:sldChg>
      <pc:sldChg chg="addSp delSp modSp mod ord addAnim delAnim modAnim">
        <pc:chgData name="Rodriguez Rivarola, Santiago" userId="d6e16334-0f38-4502-b381-67cb74b25c2e" providerId="ADAL" clId="{5969690A-E9EC-424A-ABB5-36A02899B833}" dt="2026-03-09T11:37:54.147" v="11172" actId="732"/>
        <pc:sldMkLst>
          <pc:docMk/>
          <pc:sldMk cId="2978081566" sldId="259"/>
        </pc:sldMkLst>
        <pc:spChg chg="add mod">
          <ac:chgData name="Rodriguez Rivarola, Santiago" userId="d6e16334-0f38-4502-b381-67cb74b25c2e" providerId="ADAL" clId="{5969690A-E9EC-424A-ABB5-36A02899B833}" dt="2026-02-26T14:46:00.914" v="7157" actId="14100"/>
          <ac:spMkLst>
            <pc:docMk/>
            <pc:sldMk cId="2978081566" sldId="259"/>
            <ac:spMk id="2" creationId="{4FABA6F4-D9A8-B5EF-0187-97E1A90DBBC9}"/>
          </ac:spMkLst>
        </pc:spChg>
        <pc:spChg chg="add mod ord">
          <ac:chgData name="Rodriguez Rivarola, Santiago" userId="d6e16334-0f38-4502-b381-67cb74b25c2e" providerId="ADAL" clId="{5969690A-E9EC-424A-ABB5-36A02899B833}" dt="2026-02-27T15:39:37.335" v="10169" actId="1076"/>
          <ac:spMkLst>
            <pc:docMk/>
            <pc:sldMk cId="2978081566" sldId="259"/>
            <ac:spMk id="3" creationId="{975F3B2A-EC5C-4E04-CE7E-8FE74897B6AC}"/>
          </ac:spMkLst>
        </pc:spChg>
        <pc:spChg chg="add mod ord">
          <ac:chgData name="Rodriguez Rivarola, Santiago" userId="d6e16334-0f38-4502-b381-67cb74b25c2e" providerId="ADAL" clId="{5969690A-E9EC-424A-ABB5-36A02899B833}" dt="2026-02-27T15:39:37.335" v="10169" actId="1076"/>
          <ac:spMkLst>
            <pc:docMk/>
            <pc:sldMk cId="2978081566" sldId="259"/>
            <ac:spMk id="4" creationId="{71B3353E-D5CF-FC2F-0672-E6BA60AD79D9}"/>
          </ac:spMkLst>
        </pc:spChg>
        <pc:spChg chg="mod">
          <ac:chgData name="Rodriguez Rivarola, Santiago" userId="d6e16334-0f38-4502-b381-67cb74b25c2e" providerId="ADAL" clId="{5969690A-E9EC-424A-ABB5-36A02899B833}" dt="2026-02-26T14:31:39.708" v="6981" actId="20577"/>
          <ac:spMkLst>
            <pc:docMk/>
            <pc:sldMk cId="2978081566" sldId="259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3-09T11:22:29.484" v="11135" actId="20577"/>
          <ac:spMkLst>
            <pc:docMk/>
            <pc:sldMk cId="2978081566" sldId="259"/>
            <ac:spMk id="13" creationId="{FA93E97C-32A1-4405-5150-8B6444AEDB42}"/>
          </ac:spMkLst>
        </pc:spChg>
        <pc:spChg chg="add mod">
          <ac:chgData name="Rodriguez Rivarola, Santiago" userId="d6e16334-0f38-4502-b381-67cb74b25c2e" providerId="ADAL" clId="{5969690A-E9EC-424A-ABB5-36A02899B833}" dt="2026-02-26T14:49:13.604" v="7179" actId="20577"/>
          <ac:spMkLst>
            <pc:docMk/>
            <pc:sldMk cId="2978081566" sldId="259"/>
            <ac:spMk id="20" creationId="{62806F4D-BCDC-B404-05E2-FBD7497CDB77}"/>
          </ac:spMkLst>
        </pc:spChg>
        <pc:spChg chg="add mod">
          <ac:chgData name="Rodriguez Rivarola, Santiago" userId="d6e16334-0f38-4502-b381-67cb74b25c2e" providerId="ADAL" clId="{5969690A-E9EC-424A-ABB5-36A02899B833}" dt="2026-02-26T14:49:50.978" v="7188" actId="1076"/>
          <ac:spMkLst>
            <pc:docMk/>
            <pc:sldMk cId="2978081566" sldId="259"/>
            <ac:spMk id="23" creationId="{7D26D881-172C-A296-F0AA-D8E4D2E6C587}"/>
          </ac:spMkLst>
        </pc:spChg>
        <pc:picChg chg="add del mod">
          <ac:chgData name="Rodriguez Rivarola, Santiago" userId="d6e16334-0f38-4502-b381-67cb74b25c2e" providerId="ADAL" clId="{5969690A-E9EC-424A-ABB5-36A02899B833}" dt="2026-03-09T11:24:04.676" v="11139" actId="478"/>
          <ac:picMkLst>
            <pc:docMk/>
            <pc:sldMk cId="2978081566" sldId="259"/>
            <ac:picMk id="7" creationId="{A10F4F88-10AD-58EA-05EE-9BB0C4343423}"/>
          </ac:picMkLst>
        </pc:picChg>
        <pc:picChg chg="add mod modCrop">
          <ac:chgData name="Rodriguez Rivarola, Santiago" userId="d6e16334-0f38-4502-b381-67cb74b25c2e" providerId="ADAL" clId="{5969690A-E9EC-424A-ABB5-36A02899B833}" dt="2026-03-09T11:37:54.147" v="11172" actId="732"/>
          <ac:picMkLst>
            <pc:docMk/>
            <pc:sldMk cId="2978081566" sldId="259"/>
            <ac:picMk id="12" creationId="{93772E6C-EAAF-E523-39A2-51ADE153FB12}"/>
          </ac:picMkLst>
        </pc:picChg>
      </pc:sldChg>
      <pc:sldChg chg="addSp delSp modSp add mod ord delAnim modAnim">
        <pc:chgData name="Rodriguez Rivarola, Santiago" userId="d6e16334-0f38-4502-b381-67cb74b25c2e" providerId="ADAL" clId="{5969690A-E9EC-424A-ABB5-36A02899B833}" dt="2026-03-09T11:32:07.030" v="11157" actId="14826"/>
        <pc:sldMkLst>
          <pc:docMk/>
          <pc:sldMk cId="3787981555" sldId="269"/>
        </pc:sldMkLst>
        <pc:spChg chg="add mod">
          <ac:chgData name="Rodriguez Rivarola, Santiago" userId="d6e16334-0f38-4502-b381-67cb74b25c2e" providerId="ADAL" clId="{5969690A-E9EC-424A-ABB5-36A02899B833}" dt="2026-02-26T14:54:57.257" v="7247" actId="1076"/>
          <ac:spMkLst>
            <pc:docMk/>
            <pc:sldMk cId="3787981555" sldId="269"/>
            <ac:spMk id="6" creationId="{80FD7261-17DE-CD3D-D8ED-C2497BD3CC93}"/>
          </ac:spMkLst>
        </pc:spChg>
        <pc:spChg chg="add mod">
          <ac:chgData name="Rodriguez Rivarola, Santiago" userId="d6e16334-0f38-4502-b381-67cb74b25c2e" providerId="ADAL" clId="{5969690A-E9EC-424A-ABB5-36A02899B833}" dt="2026-02-26T14:54:40.310" v="7246" actId="20577"/>
          <ac:spMkLst>
            <pc:docMk/>
            <pc:sldMk cId="3787981555" sldId="269"/>
            <ac:spMk id="7" creationId="{FB06E3EB-871E-960B-2E38-21585DDCD041}"/>
          </ac:spMkLst>
        </pc:spChg>
        <pc:spChg chg="add mod">
          <ac:chgData name="Rodriguez Rivarola, Santiago" userId="d6e16334-0f38-4502-b381-67cb74b25c2e" providerId="ADAL" clId="{5969690A-E9EC-424A-ABB5-36A02899B833}" dt="2026-02-26T14:55:27.907" v="7258" actId="20577"/>
          <ac:spMkLst>
            <pc:docMk/>
            <pc:sldMk cId="3787981555" sldId="269"/>
            <ac:spMk id="8" creationId="{3FB7B4E0-A422-58D3-4068-6F916F8DA923}"/>
          </ac:spMkLst>
        </pc:spChg>
        <pc:spChg chg="add mod">
          <ac:chgData name="Rodriguez Rivarola, Santiago" userId="d6e16334-0f38-4502-b381-67cb74b25c2e" providerId="ADAL" clId="{5969690A-E9EC-424A-ABB5-36A02899B833}" dt="2026-02-26T14:55:48.337" v="7267" actId="20577"/>
          <ac:spMkLst>
            <pc:docMk/>
            <pc:sldMk cId="3787981555" sldId="269"/>
            <ac:spMk id="9" creationId="{71A8F26D-5C13-A5F8-0D26-8ADEF81CDB47}"/>
          </ac:spMkLst>
        </pc:spChg>
        <pc:spChg chg="mod">
          <ac:chgData name="Rodriguez Rivarola, Santiago" userId="d6e16334-0f38-4502-b381-67cb74b25c2e" providerId="ADAL" clId="{5969690A-E9EC-424A-ABB5-36A02899B833}" dt="2026-02-26T14:51:33.343" v="7195"/>
          <ac:spMkLst>
            <pc:docMk/>
            <pc:sldMk cId="3787981555" sldId="269"/>
            <ac:spMk id="17" creationId="{BDC8A16C-BE42-3920-78AC-E5A50C0D1A6C}"/>
          </ac:spMkLst>
        </pc:spChg>
        <pc:grpChg chg="mod">
          <ac:chgData name="Rodriguez Rivarola, Santiago" userId="d6e16334-0f38-4502-b381-67cb74b25c2e" providerId="ADAL" clId="{5969690A-E9EC-424A-ABB5-36A02899B833}" dt="2026-02-26T14:51:33.343" v="7195"/>
          <ac:grpSpMkLst>
            <pc:docMk/>
            <pc:sldMk cId="3787981555" sldId="269"/>
            <ac:grpSpMk id="10" creationId="{53140022-4230-C1C5-5633-BEBD2236E477}"/>
          </ac:grpSpMkLst>
        </pc:grpChg>
        <pc:picChg chg="add mod">
          <ac:chgData name="Rodriguez Rivarola, Santiago" userId="d6e16334-0f38-4502-b381-67cb74b25c2e" providerId="ADAL" clId="{5969690A-E9EC-424A-ABB5-36A02899B833}" dt="2026-03-09T11:32:07.030" v="11157" actId="14826"/>
          <ac:picMkLst>
            <pc:docMk/>
            <pc:sldMk cId="3787981555" sldId="269"/>
            <ac:picMk id="5" creationId="{96F7DD72-10DE-397A-440B-12ED66F6BB8E}"/>
          </ac:picMkLst>
        </pc:picChg>
        <pc:picChg chg="mod">
          <ac:chgData name="Rodriguez Rivarola, Santiago" userId="d6e16334-0f38-4502-b381-67cb74b25c2e" providerId="ADAL" clId="{5969690A-E9EC-424A-ABB5-36A02899B833}" dt="2026-02-26T14:51:33.343" v="7195"/>
          <ac:picMkLst>
            <pc:docMk/>
            <pc:sldMk cId="3787981555" sldId="269"/>
            <ac:picMk id="18" creationId="{5473D5A8-8B18-CCF8-2E91-3771BFB9D24F}"/>
          </ac:picMkLst>
        </pc:picChg>
      </pc:sldChg>
      <pc:sldChg chg="addSp delSp modSp add del mod ord addAnim delAnim modAnim">
        <pc:chgData name="Rodriguez Rivarola, Santiago" userId="d6e16334-0f38-4502-b381-67cb74b25c2e" providerId="ADAL" clId="{5969690A-E9EC-424A-ABB5-36A02899B833}" dt="2026-02-27T16:31:43.189" v="10511" actId="20577"/>
        <pc:sldMkLst>
          <pc:docMk/>
          <pc:sldMk cId="2217788274" sldId="273"/>
        </pc:sldMkLst>
        <pc:spChg chg="mod">
          <ac:chgData name="Rodriguez Rivarola, Santiago" userId="d6e16334-0f38-4502-b381-67cb74b25c2e" providerId="ADAL" clId="{5969690A-E9EC-424A-ABB5-36A02899B833}" dt="2026-02-27T11:51:05.261" v="9394" actId="20577"/>
          <ac:spMkLst>
            <pc:docMk/>
            <pc:sldMk cId="2217788274" sldId="273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2-27T11:51:58.013" v="9414" actId="20577"/>
          <ac:spMkLst>
            <pc:docMk/>
            <pc:sldMk cId="2217788274" sldId="273"/>
            <ac:spMk id="7" creationId="{6DCA31C4-9CB8-BF8D-69CA-06891E3FF531}"/>
          </ac:spMkLst>
        </pc:spChg>
        <pc:spChg chg="add mod">
          <ac:chgData name="Rodriguez Rivarola, Santiago" userId="d6e16334-0f38-4502-b381-67cb74b25c2e" providerId="ADAL" clId="{5969690A-E9EC-424A-ABB5-36A02899B833}" dt="2026-02-27T11:54:04.707" v="9483" actId="14100"/>
          <ac:spMkLst>
            <pc:docMk/>
            <pc:sldMk cId="2217788274" sldId="273"/>
            <ac:spMk id="9" creationId="{4E4EDE50-7F80-58AB-0572-49F02CC684C9}"/>
          </ac:spMkLst>
        </pc:spChg>
        <pc:spChg chg="add mod">
          <ac:chgData name="Rodriguez Rivarola, Santiago" userId="d6e16334-0f38-4502-b381-67cb74b25c2e" providerId="ADAL" clId="{5969690A-E9EC-424A-ABB5-36A02899B833}" dt="2026-02-27T11:53:34.605" v="9450" actId="20577"/>
          <ac:spMkLst>
            <pc:docMk/>
            <pc:sldMk cId="2217788274" sldId="273"/>
            <ac:spMk id="10" creationId="{B8EEAB68-5B9D-36B0-0A35-343231A4FABA}"/>
          </ac:spMkLst>
        </pc:spChg>
        <pc:spChg chg="add mod">
          <ac:chgData name="Rodriguez Rivarola, Santiago" userId="d6e16334-0f38-4502-b381-67cb74b25c2e" providerId="ADAL" clId="{5969690A-E9EC-424A-ABB5-36A02899B833}" dt="2026-02-27T11:54:04.707" v="9483" actId="14100"/>
          <ac:spMkLst>
            <pc:docMk/>
            <pc:sldMk cId="2217788274" sldId="273"/>
            <ac:spMk id="11" creationId="{53944936-1E9D-9C44-3819-76F01D6E3A90}"/>
          </ac:spMkLst>
        </pc:spChg>
        <pc:spChg chg="add mod">
          <ac:chgData name="Rodriguez Rivarola, Santiago" userId="d6e16334-0f38-4502-b381-67cb74b25c2e" providerId="ADAL" clId="{5969690A-E9EC-424A-ABB5-36A02899B833}" dt="2026-02-27T11:53:13.535" v="9431" actId="20577"/>
          <ac:spMkLst>
            <pc:docMk/>
            <pc:sldMk cId="2217788274" sldId="273"/>
            <ac:spMk id="12" creationId="{43603A29-6422-B352-E2C6-326412C72905}"/>
          </ac:spMkLst>
        </pc:spChg>
        <pc:spChg chg="add mod">
          <ac:chgData name="Rodriguez Rivarola, Santiago" userId="d6e16334-0f38-4502-b381-67cb74b25c2e" providerId="ADAL" clId="{5969690A-E9EC-424A-ABB5-36A02899B833}" dt="2026-02-27T11:54:04.707" v="9483" actId="14100"/>
          <ac:spMkLst>
            <pc:docMk/>
            <pc:sldMk cId="2217788274" sldId="273"/>
            <ac:spMk id="14" creationId="{6B890E95-341C-1DC7-5400-1F44ABD84389}"/>
          </ac:spMkLst>
        </pc:spChg>
        <pc:spChg chg="add mod">
          <ac:chgData name="Rodriguez Rivarola, Santiago" userId="d6e16334-0f38-4502-b381-67cb74b25c2e" providerId="ADAL" clId="{5969690A-E9EC-424A-ABB5-36A02899B833}" dt="2026-02-27T16:31:35.388" v="10510" actId="20577"/>
          <ac:spMkLst>
            <pc:docMk/>
            <pc:sldMk cId="2217788274" sldId="273"/>
            <ac:spMk id="15" creationId="{D9E0A12E-1EBA-DA10-DD19-E498A6C3537C}"/>
          </ac:spMkLst>
        </pc:spChg>
        <pc:spChg chg="add mod">
          <ac:chgData name="Rodriguez Rivarola, Santiago" userId="d6e16334-0f38-4502-b381-67cb74b25c2e" providerId="ADAL" clId="{5969690A-E9EC-424A-ABB5-36A02899B833}" dt="2026-02-27T11:54:04.707" v="9483" actId="14100"/>
          <ac:spMkLst>
            <pc:docMk/>
            <pc:sldMk cId="2217788274" sldId="273"/>
            <ac:spMk id="16" creationId="{889EB93C-109A-BD6A-DB76-7F444D1D600D}"/>
          </ac:spMkLst>
        </pc:spChg>
        <pc:spChg chg="add mod">
          <ac:chgData name="Rodriguez Rivarola, Santiago" userId="d6e16334-0f38-4502-b381-67cb74b25c2e" providerId="ADAL" clId="{5969690A-E9EC-424A-ABB5-36A02899B833}" dt="2026-02-27T11:54:26.931" v="9505" actId="14100"/>
          <ac:spMkLst>
            <pc:docMk/>
            <pc:sldMk cId="2217788274" sldId="273"/>
            <ac:spMk id="17" creationId="{7FAEFF09-ACD1-E3A4-6390-A5FDDF7D2309}"/>
          </ac:spMkLst>
        </pc:spChg>
        <pc:spChg chg="add mod">
          <ac:chgData name="Rodriguez Rivarola, Santiago" userId="d6e16334-0f38-4502-b381-67cb74b25c2e" providerId="ADAL" clId="{5969690A-E9EC-424A-ABB5-36A02899B833}" dt="2026-02-27T11:54:43.126" v="9511" actId="14100"/>
          <ac:spMkLst>
            <pc:docMk/>
            <pc:sldMk cId="2217788274" sldId="273"/>
            <ac:spMk id="18" creationId="{A69DC4E7-3800-8FE0-7102-2004FC512AF9}"/>
          </ac:spMkLst>
        </pc:spChg>
        <pc:spChg chg="add mod">
          <ac:chgData name="Rodriguez Rivarola, Santiago" userId="d6e16334-0f38-4502-b381-67cb74b25c2e" providerId="ADAL" clId="{5969690A-E9EC-424A-ABB5-36A02899B833}" dt="2026-02-27T11:55:38.432" v="9592" actId="465"/>
          <ac:spMkLst>
            <pc:docMk/>
            <pc:sldMk cId="2217788274" sldId="273"/>
            <ac:spMk id="19" creationId="{81036DD6-6500-8470-D522-671BDE46C127}"/>
          </ac:spMkLst>
        </pc:spChg>
        <pc:spChg chg="add mod">
          <ac:chgData name="Rodriguez Rivarola, Santiago" userId="d6e16334-0f38-4502-b381-67cb74b25c2e" providerId="ADAL" clId="{5969690A-E9EC-424A-ABB5-36A02899B833}" dt="2026-02-27T11:55:38.432" v="9592" actId="465"/>
          <ac:spMkLst>
            <pc:docMk/>
            <pc:sldMk cId="2217788274" sldId="273"/>
            <ac:spMk id="20" creationId="{E7B2423A-0887-561F-4425-CBAEC5FC1002}"/>
          </ac:spMkLst>
        </pc:spChg>
        <pc:spChg chg="add mod">
          <ac:chgData name="Rodriguez Rivarola, Santiago" userId="d6e16334-0f38-4502-b381-67cb74b25c2e" providerId="ADAL" clId="{5969690A-E9EC-424A-ABB5-36A02899B833}" dt="2026-02-27T11:55:38.432" v="9592" actId="465"/>
          <ac:spMkLst>
            <pc:docMk/>
            <pc:sldMk cId="2217788274" sldId="273"/>
            <ac:spMk id="24" creationId="{17C46173-5B32-FF22-6EC2-41A5C957011B}"/>
          </ac:spMkLst>
        </pc:spChg>
        <pc:spChg chg="add mod">
          <ac:chgData name="Rodriguez Rivarola, Santiago" userId="d6e16334-0f38-4502-b381-67cb74b25c2e" providerId="ADAL" clId="{5969690A-E9EC-424A-ABB5-36A02899B833}" dt="2026-02-27T11:55:32.705" v="9591" actId="1076"/>
          <ac:spMkLst>
            <pc:docMk/>
            <pc:sldMk cId="2217788274" sldId="273"/>
            <ac:spMk id="25" creationId="{E7CCC17E-2C2C-D537-E697-CBF31C685335}"/>
          </ac:spMkLst>
        </pc:spChg>
        <pc:spChg chg="add mod">
          <ac:chgData name="Rodriguez Rivarola, Santiago" userId="d6e16334-0f38-4502-b381-67cb74b25c2e" providerId="ADAL" clId="{5969690A-E9EC-424A-ABB5-36A02899B833}" dt="2026-02-27T11:51:37.453" v="9400" actId="1076"/>
          <ac:spMkLst>
            <pc:docMk/>
            <pc:sldMk cId="2217788274" sldId="273"/>
            <ac:spMk id="38" creationId="{CEBB1F9E-2645-4374-6078-0ED1094EE663}"/>
          </ac:spMkLst>
        </pc:spChg>
        <pc:cxnChg chg="add mod">
          <ac:chgData name="Rodriguez Rivarola, Santiago" userId="d6e16334-0f38-4502-b381-67cb74b25c2e" providerId="ADAL" clId="{5969690A-E9EC-424A-ABB5-36A02899B833}" dt="2026-02-27T11:56:00.299" v="9596" actId="208"/>
          <ac:cxnSpMkLst>
            <pc:docMk/>
            <pc:sldMk cId="2217788274" sldId="273"/>
            <ac:cxnSpMk id="27" creationId="{51B7C129-36FC-1BC3-1E04-27584E81E0CE}"/>
          </ac:cxnSpMkLst>
        </pc:cxnChg>
        <pc:cxnChg chg="add mod">
          <ac:chgData name="Rodriguez Rivarola, Santiago" userId="d6e16334-0f38-4502-b381-67cb74b25c2e" providerId="ADAL" clId="{5969690A-E9EC-424A-ABB5-36A02899B833}" dt="2026-02-27T11:56:06.481" v="9597" actId="571"/>
          <ac:cxnSpMkLst>
            <pc:docMk/>
            <pc:sldMk cId="2217788274" sldId="273"/>
            <ac:cxnSpMk id="29" creationId="{7CDEC78E-AC14-9900-34D6-2A65312571DE}"/>
          </ac:cxnSpMkLst>
        </pc:cxnChg>
        <pc:cxnChg chg="add mod">
          <ac:chgData name="Rodriguez Rivarola, Santiago" userId="d6e16334-0f38-4502-b381-67cb74b25c2e" providerId="ADAL" clId="{5969690A-E9EC-424A-ABB5-36A02899B833}" dt="2026-02-27T11:56:12.775" v="9598" actId="571"/>
          <ac:cxnSpMkLst>
            <pc:docMk/>
            <pc:sldMk cId="2217788274" sldId="273"/>
            <ac:cxnSpMk id="30" creationId="{64DFA40E-625A-BB15-DFBE-35AAD9C87A0D}"/>
          </ac:cxnSpMkLst>
        </pc:cxnChg>
        <pc:cxnChg chg="add mod">
          <ac:chgData name="Rodriguez Rivarola, Santiago" userId="d6e16334-0f38-4502-b381-67cb74b25c2e" providerId="ADAL" clId="{5969690A-E9EC-424A-ABB5-36A02899B833}" dt="2026-02-27T11:56:16.464" v="9599" actId="571"/>
          <ac:cxnSpMkLst>
            <pc:docMk/>
            <pc:sldMk cId="2217788274" sldId="273"/>
            <ac:cxnSpMk id="31" creationId="{7FED1F2D-AF7C-5297-CBB7-363A47DCB955}"/>
          </ac:cxnSpMkLst>
        </pc:cxnChg>
      </pc:sldChg>
      <pc:sldChg chg="addSp delSp modSp add mod ord delAnim modAnim modNotesTx">
        <pc:chgData name="Rodriguez Rivarola, Santiago" userId="d6e16334-0f38-4502-b381-67cb74b25c2e" providerId="ADAL" clId="{5969690A-E9EC-424A-ABB5-36A02899B833}" dt="2026-03-02T08:28:42.902" v="10524" actId="1035"/>
        <pc:sldMkLst>
          <pc:docMk/>
          <pc:sldMk cId="2269694349" sldId="278"/>
        </pc:sldMkLst>
        <pc:spChg chg="mod">
          <ac:chgData name="Rodriguez Rivarola, Santiago" userId="d6e16334-0f38-4502-b381-67cb74b25c2e" providerId="ADAL" clId="{5969690A-E9EC-424A-ABB5-36A02899B833}" dt="2026-02-27T11:59:09.429" v="9626" actId="255"/>
          <ac:spMkLst>
            <pc:docMk/>
            <pc:sldMk cId="2269694349" sldId="278"/>
            <ac:spMk id="2" creationId="{D4E48EA2-5EA6-7BAF-1671-11BC0A5E125D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24" creationId="{B4734B10-C701-644E-8751-298B1A92D453}"/>
          </ac:spMkLst>
        </pc:spChg>
        <pc:spChg chg="add mod">
          <ac:chgData name="Rodriguez Rivarola, Santiago" userId="d6e16334-0f38-4502-b381-67cb74b25c2e" providerId="ADAL" clId="{5969690A-E9EC-424A-ABB5-36A02899B833}" dt="2026-02-27T15:21:34.782" v="10132" actId="14100"/>
          <ac:spMkLst>
            <pc:docMk/>
            <pc:sldMk cId="2269694349" sldId="278"/>
            <ac:spMk id="29" creationId="{E2319578-150B-2A0A-EBAD-CC6D3D5FEE29}"/>
          </ac:spMkLst>
        </pc:spChg>
        <pc:spChg chg="add mod">
          <ac:chgData name="Rodriguez Rivarola, Santiago" userId="d6e16334-0f38-4502-b381-67cb74b25c2e" providerId="ADAL" clId="{5969690A-E9EC-424A-ABB5-36A02899B833}" dt="2026-02-27T15:22:09.332" v="10144" actId="1037"/>
          <ac:spMkLst>
            <pc:docMk/>
            <pc:sldMk cId="2269694349" sldId="278"/>
            <ac:spMk id="30" creationId="{6C98DE12-CD83-2171-3D9D-F97EA5138B3A}"/>
          </ac:spMkLst>
        </pc:spChg>
        <pc:spChg chg="add mod">
          <ac:chgData name="Rodriguez Rivarola, Santiago" userId="d6e16334-0f38-4502-b381-67cb74b25c2e" providerId="ADAL" clId="{5969690A-E9EC-424A-ABB5-36A02899B833}" dt="2026-02-27T15:22:15.475" v="10155" actId="1037"/>
          <ac:spMkLst>
            <pc:docMk/>
            <pc:sldMk cId="2269694349" sldId="278"/>
            <ac:spMk id="31" creationId="{7D1580A9-916F-58F9-19C9-928BD71A167A}"/>
          </ac:spMkLst>
        </pc:spChg>
        <pc:spChg chg="add mod">
          <ac:chgData name="Rodriguez Rivarola, Santiago" userId="d6e16334-0f38-4502-b381-67cb74b25c2e" providerId="ADAL" clId="{5969690A-E9EC-424A-ABB5-36A02899B833}" dt="2026-02-27T15:21:23.867" v="10130" actId="1076"/>
          <ac:spMkLst>
            <pc:docMk/>
            <pc:sldMk cId="2269694349" sldId="278"/>
            <ac:spMk id="32" creationId="{0CB9BC32-7AD8-8595-C461-3E511DA386AD}"/>
          </ac:spMkLst>
        </pc:spChg>
        <pc:spChg chg="add mod">
          <ac:chgData name="Rodriguez Rivarola, Santiago" userId="d6e16334-0f38-4502-b381-67cb74b25c2e" providerId="ADAL" clId="{5969690A-E9EC-424A-ABB5-36A02899B833}" dt="2026-02-27T15:22:09.332" v="10144" actId="1037"/>
          <ac:spMkLst>
            <pc:docMk/>
            <pc:sldMk cId="2269694349" sldId="278"/>
            <ac:spMk id="33" creationId="{1234EA05-3DF2-6896-5B95-5752ECD12AD2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4" creationId="{10A9EA15-79ED-F265-FE40-834CA4B525F7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5" creationId="{4D8F1C33-5E70-F826-E6C5-34EDABCD0CE4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6" creationId="{4ED71289-9229-5240-B188-1D9A4ED74557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7" creationId="{2C1E7E7F-2672-0B89-4FBC-6A58F089FD16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8" creationId="{14EC6C93-0966-9B86-8A73-AC1EE4CA0A06}"/>
          </ac:spMkLst>
        </pc:spChg>
        <pc:spChg chg="add mod">
          <ac:chgData name="Rodriguez Rivarola, Santiago" userId="d6e16334-0f38-4502-b381-67cb74b25c2e" providerId="ADAL" clId="{5969690A-E9EC-424A-ABB5-36A02899B833}" dt="2026-03-02T08:28:42.902" v="10524" actId="1035"/>
          <ac:spMkLst>
            <pc:docMk/>
            <pc:sldMk cId="2269694349" sldId="278"/>
            <ac:spMk id="39" creationId="{94A747B7-15F5-3A26-4EA9-DF27C1E4587D}"/>
          </ac:spMkLst>
        </pc:spChg>
        <pc:picChg chg="add mod">
          <ac:chgData name="Rodriguez Rivarola, Santiago" userId="d6e16334-0f38-4502-b381-67cb74b25c2e" providerId="ADAL" clId="{5969690A-E9EC-424A-ABB5-36A02899B833}" dt="2026-03-02T08:28:42.902" v="10524" actId="1035"/>
          <ac:picMkLst>
            <pc:docMk/>
            <pc:sldMk cId="2269694349" sldId="278"/>
            <ac:picMk id="9" creationId="{C4C7E8D7-B57E-5C12-BAE4-BCDAA0B07693}"/>
          </ac:picMkLst>
        </pc:picChg>
        <pc:picChg chg="add mod">
          <ac:chgData name="Rodriguez Rivarola, Santiago" userId="d6e16334-0f38-4502-b381-67cb74b25c2e" providerId="ADAL" clId="{5969690A-E9EC-424A-ABB5-36A02899B833}" dt="2026-02-27T15:22:09.332" v="10144" actId="1037"/>
          <ac:picMkLst>
            <pc:docMk/>
            <pc:sldMk cId="2269694349" sldId="278"/>
            <ac:picMk id="13" creationId="{47F8A8DB-E50A-C588-487A-41D05469483C}"/>
          </ac:picMkLst>
        </pc:picChg>
        <pc:picChg chg="add mod modCrop">
          <ac:chgData name="Rodriguez Rivarola, Santiago" userId="d6e16334-0f38-4502-b381-67cb74b25c2e" providerId="ADAL" clId="{5969690A-E9EC-424A-ABB5-36A02899B833}" dt="2026-02-27T15:22:15.475" v="10155" actId="1037"/>
          <ac:picMkLst>
            <pc:docMk/>
            <pc:sldMk cId="2269694349" sldId="278"/>
            <ac:picMk id="15" creationId="{FF2B066E-550E-2C90-17E2-624AF8F1EA0B}"/>
          </ac:picMkLst>
        </pc:picChg>
        <pc:picChg chg="add mod">
          <ac:chgData name="Rodriguez Rivarola, Santiago" userId="d6e16334-0f38-4502-b381-67cb74b25c2e" providerId="ADAL" clId="{5969690A-E9EC-424A-ABB5-36A02899B833}" dt="2026-03-02T08:28:42.902" v="10524" actId="1035"/>
          <ac:picMkLst>
            <pc:docMk/>
            <pc:sldMk cId="2269694349" sldId="278"/>
            <ac:picMk id="19" creationId="{9E972F60-25F7-91FF-5596-9D93DC88C2B3}"/>
          </ac:picMkLst>
        </pc:picChg>
        <pc:picChg chg="add mod">
          <ac:chgData name="Rodriguez Rivarola, Santiago" userId="d6e16334-0f38-4502-b381-67cb74b25c2e" providerId="ADAL" clId="{5969690A-E9EC-424A-ABB5-36A02899B833}" dt="2026-03-02T08:28:42.902" v="10524" actId="1035"/>
          <ac:picMkLst>
            <pc:docMk/>
            <pc:sldMk cId="2269694349" sldId="278"/>
            <ac:picMk id="28" creationId="{713ACB43-6631-57C4-B477-DC5DAC1402FB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2-27T15:57:00.286" v="10329"/>
        <pc:sldMkLst>
          <pc:docMk/>
          <pc:sldMk cId="2302483738" sldId="281"/>
        </pc:sldMkLst>
        <pc:spChg chg="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2" creationId="{4FABA6F4-D9A8-B5EF-0187-97E1A90DBBC9}"/>
          </ac:spMkLst>
        </pc:spChg>
        <pc:spChg chg="mod">
          <ac:chgData name="Rodriguez Rivarola, Santiago" userId="d6e16334-0f38-4502-b381-67cb74b25c2e" providerId="ADAL" clId="{5969690A-E9EC-424A-ABB5-36A02899B833}" dt="2026-02-26T14:58:55.561" v="7286" actId="14100"/>
          <ac:spMkLst>
            <pc:docMk/>
            <pc:sldMk cId="2302483738" sldId="281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6" creationId="{0410FACE-9FE7-5B70-1157-DB6C1F0244D7}"/>
          </ac:spMkLst>
        </pc:spChg>
        <pc:spChg chg="add 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7" creationId="{FD1E39A8-B9BD-287F-FA73-16B1FC192FB6}"/>
          </ac:spMkLst>
        </pc:spChg>
        <pc:spChg chg="add 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8" creationId="{0DB270E8-9C0D-D79B-0740-7AFA90D45BA0}"/>
          </ac:spMkLst>
        </pc:spChg>
        <pc:spChg chg="add mod">
          <ac:chgData name="Rodriguez Rivarola, Santiago" userId="d6e16334-0f38-4502-b381-67cb74b25c2e" providerId="ADAL" clId="{5969690A-E9EC-424A-ABB5-36A02899B833}" dt="2026-02-26T15:08:13.731" v="7596" actId="1035"/>
          <ac:spMkLst>
            <pc:docMk/>
            <pc:sldMk cId="2302483738" sldId="281"/>
            <ac:spMk id="9" creationId="{003F1B16-F96E-C529-2433-C58C86BC38C5}"/>
          </ac:spMkLst>
        </pc:spChg>
        <pc:spChg chg="add mod">
          <ac:chgData name="Rodriguez Rivarola, Santiago" userId="d6e16334-0f38-4502-b381-67cb74b25c2e" providerId="ADAL" clId="{5969690A-E9EC-424A-ABB5-36A02899B833}" dt="2026-02-26T15:07:24.700" v="7536" actId="1036"/>
          <ac:spMkLst>
            <pc:docMk/>
            <pc:sldMk cId="2302483738" sldId="281"/>
            <ac:spMk id="10" creationId="{C3B26F42-4A65-B69A-2F6D-128A946AB574}"/>
          </ac:spMkLst>
        </pc:spChg>
        <pc:spChg chg="mod">
          <ac:chgData name="Rodriguez Rivarola, Santiago" userId="d6e16334-0f38-4502-b381-67cb74b25c2e" providerId="ADAL" clId="{5969690A-E9EC-424A-ABB5-36A02899B833}" dt="2026-02-26T15:07:33.204" v="7563" actId="1036"/>
          <ac:spMkLst>
            <pc:docMk/>
            <pc:sldMk cId="2302483738" sldId="281"/>
            <ac:spMk id="13" creationId="{FA93E97C-32A1-4405-5150-8B6444AEDB42}"/>
          </ac:spMkLst>
        </pc:spChg>
        <pc:spChg chg="add mod">
          <ac:chgData name="Rodriguez Rivarola, Santiago" userId="d6e16334-0f38-4502-b381-67cb74b25c2e" providerId="ADAL" clId="{5969690A-E9EC-424A-ABB5-36A02899B833}" dt="2026-02-26T15:07:24.700" v="7536" actId="1036"/>
          <ac:spMkLst>
            <pc:docMk/>
            <pc:sldMk cId="2302483738" sldId="281"/>
            <ac:spMk id="14" creationId="{154A8A0E-39F1-825E-2C6C-AD6FEDA78DDC}"/>
          </ac:spMkLst>
        </pc:spChg>
        <pc:spChg chg="add mod">
          <ac:chgData name="Rodriguez Rivarola, Santiago" userId="d6e16334-0f38-4502-b381-67cb74b25c2e" providerId="ADAL" clId="{5969690A-E9EC-424A-ABB5-36A02899B833}" dt="2026-02-26T15:07:24.700" v="7536" actId="1036"/>
          <ac:spMkLst>
            <pc:docMk/>
            <pc:sldMk cId="2302483738" sldId="281"/>
            <ac:spMk id="15" creationId="{34C6621E-6AEC-8857-77DD-E704714244CA}"/>
          </ac:spMkLst>
        </pc:spChg>
        <pc:spChg chg="add mod">
          <ac:chgData name="Rodriguez Rivarola, Santiago" userId="d6e16334-0f38-4502-b381-67cb74b25c2e" providerId="ADAL" clId="{5969690A-E9EC-424A-ABB5-36A02899B833}" dt="2026-02-26T15:08:10.381" v="7594" actId="1035"/>
          <ac:spMkLst>
            <pc:docMk/>
            <pc:sldMk cId="2302483738" sldId="281"/>
            <ac:spMk id="17" creationId="{3431EEEC-9841-FACE-BEEE-E0A0CA468031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5" creationId="{DC4BB366-8C02-99F6-A070-3C269D4D406F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6" creationId="{BE28F766-AD02-86CE-F5EB-6B63DA3E6194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7" creationId="{B902935C-D2B5-C2A8-24FB-F455EC79F4E7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8" creationId="{38571D71-56C5-EC1F-EEF4-D40093CFD904}"/>
          </ac:spMkLst>
        </pc:spChg>
        <pc:spChg chg="add mod">
          <ac:chgData name="Rodriguez Rivarola, Santiago" userId="d6e16334-0f38-4502-b381-67cb74b25c2e" providerId="ADAL" clId="{5969690A-E9EC-424A-ABB5-36A02899B833}" dt="2026-02-26T15:06:11.404" v="7475" actId="1076"/>
          <ac:spMkLst>
            <pc:docMk/>
            <pc:sldMk cId="2302483738" sldId="281"/>
            <ac:spMk id="29" creationId="{823B6065-27E6-EBAA-2130-44BAF6CAC95C}"/>
          </ac:spMkLst>
        </pc:spChg>
        <pc:spChg chg="add mod">
          <ac:chgData name="Rodriguez Rivarola, Santiago" userId="d6e16334-0f38-4502-b381-67cb74b25c2e" providerId="ADAL" clId="{5969690A-E9EC-424A-ABB5-36A02899B833}" dt="2026-02-26T15:07:16.922" v="7512" actId="1035"/>
          <ac:spMkLst>
            <pc:docMk/>
            <pc:sldMk cId="2302483738" sldId="281"/>
            <ac:spMk id="30" creationId="{16F15DA2-7D4D-EFE3-B933-31C38F108426}"/>
          </ac:spMkLst>
        </pc:spChg>
        <pc:spChg chg="add mod">
          <ac:chgData name="Rodriguez Rivarola, Santiago" userId="d6e16334-0f38-4502-b381-67cb74b25c2e" providerId="ADAL" clId="{5969690A-E9EC-424A-ABB5-36A02899B833}" dt="2026-02-27T08:50:16.861" v="8663" actId="20577"/>
          <ac:spMkLst>
            <pc:docMk/>
            <pc:sldMk cId="2302483738" sldId="281"/>
            <ac:spMk id="31" creationId="{9895190A-5FF2-2D70-B352-7A1ACB3BF6DD}"/>
          </ac:spMkLst>
        </pc:spChg>
      </pc:sldChg>
      <pc:sldChg chg="addSp delSp modSp add mod ord delAnim modAnim">
        <pc:chgData name="Rodriguez Rivarola, Santiago" userId="d6e16334-0f38-4502-b381-67cb74b25c2e" providerId="ADAL" clId="{5969690A-E9EC-424A-ABB5-36A02899B833}" dt="2026-03-09T10:42:57.983" v="10659" actId="478"/>
        <pc:sldMkLst>
          <pc:docMk/>
          <pc:sldMk cId="403820602" sldId="282"/>
        </pc:sldMkLst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3" creationId="{8E079F92-1091-C3A4-FD13-94D1381A657D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6" creationId="{48113E33-55D2-466F-00B6-671ABE171530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8" creationId="{B014DBA8-B675-C916-4A30-EEF9B5759D85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11" creationId="{E9E0EA2E-BBE9-CEAA-E9D0-A81D14209B10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13" creationId="{8D0E28DF-A6D6-5B18-B511-999D0BFD5AB4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15" creationId="{00B00981-0A1D-208E-636C-1A9E0111E505}"/>
          </ac:spMkLst>
        </pc:spChg>
        <pc:spChg chg="mod">
          <ac:chgData name="Rodriguez Rivarola, Santiago" userId="d6e16334-0f38-4502-b381-67cb74b25c2e" providerId="ADAL" clId="{5969690A-E9EC-424A-ABB5-36A02899B833}" dt="2026-02-27T15:41:51.532" v="10204" actId="113"/>
          <ac:spMkLst>
            <pc:docMk/>
            <pc:sldMk cId="403820602" sldId="282"/>
            <ac:spMk id="17" creationId="{BDC8A16C-BE42-3920-78AC-E5A50C0D1A6C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19" creationId="{14E89120-E249-24DB-12C4-A4472404CA2B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21" creationId="{F8402AE4-3243-5613-5D83-5CE4EFC1A646}"/>
          </ac:spMkLst>
        </pc:spChg>
        <pc:spChg chg="add mod">
          <ac:chgData name="Rodriguez Rivarola, Santiago" userId="d6e16334-0f38-4502-b381-67cb74b25c2e" providerId="ADAL" clId="{5969690A-E9EC-424A-ABB5-36A02899B833}" dt="2026-02-27T08:22:25.962" v="8204" actId="1076"/>
          <ac:spMkLst>
            <pc:docMk/>
            <pc:sldMk cId="403820602" sldId="282"/>
            <ac:spMk id="23" creationId="{55E0E45F-48FA-5132-51EF-80E88CEE4597}"/>
          </ac:spMkLst>
        </pc:spChg>
        <pc:spChg chg="add del mod">
          <ac:chgData name="Rodriguez Rivarola, Santiago" userId="d6e16334-0f38-4502-b381-67cb74b25c2e" providerId="ADAL" clId="{5969690A-E9EC-424A-ABB5-36A02899B833}" dt="2026-03-09T10:42:57.983" v="10659" actId="478"/>
          <ac:spMkLst>
            <pc:docMk/>
            <pc:sldMk cId="403820602" sldId="282"/>
            <ac:spMk id="25" creationId="{2A192869-FD80-7ED5-AD37-C607D04A5539}"/>
          </ac:spMkLst>
        </pc:spChg>
        <pc:grpChg chg="mod">
          <ac:chgData name="Rodriguez Rivarola, Santiago" userId="d6e16334-0f38-4502-b381-67cb74b25c2e" providerId="ADAL" clId="{5969690A-E9EC-424A-ABB5-36A02899B833}" dt="2026-02-27T15:41:17.876" v="10177"/>
          <ac:grpSpMkLst>
            <pc:docMk/>
            <pc:sldMk cId="403820602" sldId="282"/>
            <ac:grpSpMk id="10" creationId="{53140022-4230-C1C5-5633-BEBD2236E477}"/>
          </ac:grpSpMkLst>
        </pc:grpChg>
        <pc:picChg chg="add mod">
          <ac:chgData name="Rodriguez Rivarola, Santiago" userId="d6e16334-0f38-4502-b381-67cb74b25c2e" providerId="ADAL" clId="{5969690A-E9EC-424A-ABB5-36A02899B833}" dt="2026-03-09T10:42:50.456" v="10658" actId="14826"/>
          <ac:picMkLst>
            <pc:docMk/>
            <pc:sldMk cId="403820602" sldId="282"/>
            <ac:picMk id="2" creationId="{73BE60B3-FE90-9D54-0448-07F2AA870A18}"/>
          </ac:picMkLst>
        </pc:picChg>
        <pc:picChg chg="mod">
          <ac:chgData name="Rodriguez Rivarola, Santiago" userId="d6e16334-0f38-4502-b381-67cb74b25c2e" providerId="ADAL" clId="{5969690A-E9EC-424A-ABB5-36A02899B833}" dt="2026-02-27T15:41:17.876" v="10177"/>
          <ac:picMkLst>
            <pc:docMk/>
            <pc:sldMk cId="403820602" sldId="282"/>
            <ac:picMk id="18" creationId="{5473D5A8-8B18-CCF8-2E91-3771BFB9D24F}"/>
          </ac:picMkLst>
        </pc:picChg>
        <pc:picChg chg="add mod">
          <ac:chgData name="Rodriguez Rivarola, Santiago" userId="d6e16334-0f38-4502-b381-67cb74b25c2e" providerId="ADAL" clId="{5969690A-E9EC-424A-ABB5-36A02899B833}" dt="2026-03-09T10:42:20.847" v="10653"/>
          <ac:picMkLst>
            <pc:docMk/>
            <pc:sldMk cId="403820602" sldId="282"/>
            <ac:picMk id="26" creationId="{AF3AA429-39DC-2126-EC45-F7B646FCA9CB}"/>
          </ac:picMkLst>
        </pc:picChg>
        <pc:picChg chg="add del mod">
          <ac:chgData name="Rodriguez Rivarola, Santiago" userId="d6e16334-0f38-4502-b381-67cb74b25c2e" providerId="ADAL" clId="{5969690A-E9EC-424A-ABB5-36A02899B833}" dt="2026-03-09T10:42:38.147" v="10657" actId="478"/>
          <ac:picMkLst>
            <pc:docMk/>
            <pc:sldMk cId="403820602" sldId="282"/>
            <ac:picMk id="28" creationId="{0B4B70C0-39C3-83C1-6D36-01700C9485E7}"/>
          </ac:picMkLst>
        </pc:picChg>
      </pc:sldChg>
      <pc:sldChg chg="addSp delSp modSp add mod ord addAnim delAnim modAnim">
        <pc:chgData name="Rodriguez Rivarola, Santiago" userId="d6e16334-0f38-4502-b381-67cb74b25c2e" providerId="ADAL" clId="{5969690A-E9EC-424A-ABB5-36A02899B833}" dt="2026-03-09T11:25:59.537" v="11141"/>
        <pc:sldMkLst>
          <pc:docMk/>
          <pc:sldMk cId="102532952" sldId="284"/>
        </pc:sldMkLst>
        <pc:spChg chg="add mod">
          <ac:chgData name="Rodriguez Rivarola, Santiago" userId="d6e16334-0f38-4502-b381-67cb74b25c2e" providerId="ADAL" clId="{5969690A-E9EC-424A-ABB5-36A02899B833}" dt="2026-02-27T08:21:18.981" v="8196" actId="1076"/>
          <ac:spMkLst>
            <pc:docMk/>
            <pc:sldMk cId="102532952" sldId="284"/>
            <ac:spMk id="3" creationId="{E4EAA8BB-AD8C-703F-2315-6539842D5888}"/>
          </ac:spMkLst>
        </pc:spChg>
        <pc:spChg chg="del mod">
          <ac:chgData name="Rodriguez Rivarola, Santiago" userId="d6e16334-0f38-4502-b381-67cb74b25c2e" providerId="ADAL" clId="{5969690A-E9EC-424A-ABB5-36A02899B833}" dt="2026-03-09T10:38:26.599" v="10648" actId="478"/>
          <ac:spMkLst>
            <pc:docMk/>
            <pc:sldMk cId="102532952" sldId="284"/>
            <ac:spMk id="5" creationId="{3A83D4E9-68A2-09EE-EED1-2F2EEE3E5E36}"/>
          </ac:spMkLst>
        </pc:spChg>
        <pc:spChg chg="add mod">
          <ac:chgData name="Rodriguez Rivarola, Santiago" userId="d6e16334-0f38-4502-b381-67cb74b25c2e" providerId="ADAL" clId="{5969690A-E9EC-424A-ABB5-36A02899B833}" dt="2026-02-27T08:21:37.876" v="8197" actId="14100"/>
          <ac:spMkLst>
            <pc:docMk/>
            <pc:sldMk cId="102532952" sldId="284"/>
            <ac:spMk id="9" creationId="{4C98E7B9-A943-E49F-328B-4DF4F3EFA99C}"/>
          </ac:spMkLst>
        </pc:spChg>
        <pc:spChg chg="add mod">
          <ac:chgData name="Rodriguez Rivarola, Santiago" userId="d6e16334-0f38-4502-b381-67cb74b25c2e" providerId="ADAL" clId="{5969690A-E9EC-424A-ABB5-36A02899B833}" dt="2026-02-27T08:21:18.981" v="8196" actId="1076"/>
          <ac:spMkLst>
            <pc:docMk/>
            <pc:sldMk cId="102532952" sldId="284"/>
            <ac:spMk id="12" creationId="{C6847324-73BE-1CB9-D3A8-AB27E80A7CF9}"/>
          </ac:spMkLst>
        </pc:spChg>
        <pc:spChg chg="add mod">
          <ac:chgData name="Rodriguez Rivarola, Santiago" userId="d6e16334-0f38-4502-b381-67cb74b25c2e" providerId="ADAL" clId="{5969690A-E9EC-424A-ABB5-36A02899B833}" dt="2026-02-27T08:21:40.567" v="8198" actId="14100"/>
          <ac:spMkLst>
            <pc:docMk/>
            <pc:sldMk cId="102532952" sldId="284"/>
            <ac:spMk id="13" creationId="{8F8F0322-7D17-016A-5099-F5FB21575A09}"/>
          </ac:spMkLst>
        </pc:spChg>
        <pc:spChg chg="add mod">
          <ac:chgData name="Rodriguez Rivarola, Santiago" userId="d6e16334-0f38-4502-b381-67cb74b25c2e" providerId="ADAL" clId="{5969690A-E9EC-424A-ABB5-36A02899B833}" dt="2026-02-27T08:21:18.981" v="8196" actId="1076"/>
          <ac:spMkLst>
            <pc:docMk/>
            <pc:sldMk cId="102532952" sldId="284"/>
            <ac:spMk id="16" creationId="{A8E2F3EE-2C51-705A-A89F-DEE884EA6F6B}"/>
          </ac:spMkLst>
        </pc:spChg>
        <pc:spChg chg="add mod">
          <ac:chgData name="Rodriguez Rivarola, Santiago" userId="d6e16334-0f38-4502-b381-67cb74b25c2e" providerId="ADAL" clId="{5969690A-E9EC-424A-ABB5-36A02899B833}" dt="2026-02-27T08:21:18.981" v="8196" actId="1076"/>
          <ac:spMkLst>
            <pc:docMk/>
            <pc:sldMk cId="102532952" sldId="284"/>
            <ac:spMk id="19" creationId="{8E7C23EF-221F-1AC3-3946-16B8DB2AB564}"/>
          </ac:spMkLst>
        </pc:spChg>
        <pc:picChg chg="add del mod">
          <ac:chgData name="Rodriguez Rivarola, Santiago" userId="d6e16334-0f38-4502-b381-67cb74b25c2e" providerId="ADAL" clId="{5969690A-E9EC-424A-ABB5-36A02899B833}" dt="2026-03-09T10:38:09.512" v="10643" actId="478"/>
          <ac:picMkLst>
            <pc:docMk/>
            <pc:sldMk cId="102532952" sldId="284"/>
            <ac:picMk id="4" creationId="{741B36AE-BE6A-30CF-7043-33242A1881D8}"/>
          </ac:picMkLst>
        </pc:picChg>
        <pc:picChg chg="add del mod">
          <ac:chgData name="Rodriguez Rivarola, Santiago" userId="d6e16334-0f38-4502-b381-67cb74b25c2e" providerId="ADAL" clId="{5969690A-E9EC-424A-ABB5-36A02899B833}" dt="2026-03-09T10:33:27.054" v="10627" actId="478"/>
          <ac:picMkLst>
            <pc:docMk/>
            <pc:sldMk cId="102532952" sldId="284"/>
            <ac:picMk id="7" creationId="{CE91A906-CFF9-1AB9-22BF-66701B2869A0}"/>
          </ac:picMkLst>
        </pc:picChg>
        <pc:picChg chg="add mod">
          <ac:chgData name="Rodriguez Rivarola, Santiago" userId="d6e16334-0f38-4502-b381-67cb74b25c2e" providerId="ADAL" clId="{5969690A-E9EC-424A-ABB5-36A02899B833}" dt="2026-03-09T10:38:22.438" v="10647" actId="14100"/>
          <ac:picMkLst>
            <pc:docMk/>
            <pc:sldMk cId="102532952" sldId="284"/>
            <ac:picMk id="10" creationId="{9DD0869F-87D2-E3ED-A16F-2B37D6031150}"/>
          </ac:picMkLst>
        </pc:picChg>
        <pc:picChg chg="add mod">
          <ac:chgData name="Rodriguez Rivarola, Santiago" userId="d6e16334-0f38-4502-b381-67cb74b25c2e" providerId="ADAL" clId="{5969690A-E9EC-424A-ABB5-36A02899B833}" dt="2026-02-27T15:40:19.472" v="10173" actId="1076"/>
          <ac:picMkLst>
            <pc:docMk/>
            <pc:sldMk cId="102532952" sldId="284"/>
            <ac:picMk id="17" creationId="{1E24973C-7442-D5BE-7069-961C2945EB91}"/>
          </ac:picMkLst>
        </pc:picChg>
        <pc:picChg chg="add mod modCrop">
          <ac:chgData name="Rodriguez Rivarola, Santiago" userId="d6e16334-0f38-4502-b381-67cb74b25c2e" providerId="ADAL" clId="{5969690A-E9EC-424A-ABB5-36A02899B833}" dt="2026-02-27T15:40:23.163" v="10175" actId="14100"/>
          <ac:picMkLst>
            <pc:docMk/>
            <pc:sldMk cId="102532952" sldId="284"/>
            <ac:picMk id="18" creationId="{4003291B-9DB4-9EA5-7325-CA942BFA7955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09T11:34:30.327" v="11160"/>
        <pc:sldMkLst>
          <pc:docMk/>
          <pc:sldMk cId="4244450821" sldId="285"/>
        </pc:sldMkLst>
        <pc:spChg chg="mod">
          <ac:chgData name="Rodriguez Rivarola, Santiago" userId="d6e16334-0f38-4502-b381-67cb74b25c2e" providerId="ADAL" clId="{5969690A-E9EC-424A-ABB5-36A02899B833}" dt="2026-03-09T11:03:42.435" v="10899" actId="14100"/>
          <ac:spMkLst>
            <pc:docMk/>
            <pc:sldMk cId="4244450821" sldId="285"/>
            <ac:spMk id="3" creationId="{8E079F92-1091-C3A4-FD13-94D1381A657D}"/>
          </ac:spMkLst>
        </pc:spChg>
        <pc:spChg chg="mod ord">
          <ac:chgData name="Rodriguez Rivarola, Santiago" userId="d6e16334-0f38-4502-b381-67cb74b25c2e" providerId="ADAL" clId="{5969690A-E9EC-424A-ABB5-36A02899B833}" dt="2026-03-09T10:59:17.844" v="10845" actId="14100"/>
          <ac:spMkLst>
            <pc:docMk/>
            <pc:sldMk cId="4244450821" sldId="285"/>
            <ac:spMk id="8" creationId="{B014DBA8-B675-C916-4A30-EEF9B5759D85}"/>
          </ac:spMkLst>
        </pc:spChg>
        <pc:spChg chg="mod">
          <ac:chgData name="Rodriguez Rivarola, Santiago" userId="d6e16334-0f38-4502-b381-67cb74b25c2e" providerId="ADAL" clId="{5969690A-E9EC-424A-ABB5-36A02899B833}" dt="2026-03-09T10:55:36.023" v="10800" actId="1076"/>
          <ac:spMkLst>
            <pc:docMk/>
            <pc:sldMk cId="4244450821" sldId="285"/>
            <ac:spMk id="11" creationId="{E9E0EA2E-BBE9-CEAA-E9D0-A81D14209B10}"/>
          </ac:spMkLst>
        </pc:spChg>
        <pc:spChg chg="mod">
          <ac:chgData name="Rodriguez Rivarola, Santiago" userId="d6e16334-0f38-4502-b381-67cb74b25c2e" providerId="ADAL" clId="{5969690A-E9EC-424A-ABB5-36A02899B833}" dt="2026-03-09T11:04:09.546" v="10904" actId="1076"/>
          <ac:spMkLst>
            <pc:docMk/>
            <pc:sldMk cId="4244450821" sldId="285"/>
            <ac:spMk id="15" creationId="{00B00981-0A1D-208E-636C-1A9E0111E505}"/>
          </ac:spMkLst>
        </pc:spChg>
        <pc:spChg chg="mod">
          <ac:chgData name="Rodriguez Rivarola, Santiago" userId="d6e16334-0f38-4502-b381-67cb74b25c2e" providerId="ADAL" clId="{5969690A-E9EC-424A-ABB5-36A02899B833}" dt="2026-02-27T15:43:16.259" v="10222" actId="20577"/>
          <ac:spMkLst>
            <pc:docMk/>
            <pc:sldMk cId="4244450821" sldId="285"/>
            <ac:spMk id="17" creationId="{BDC8A16C-BE42-3920-78AC-E5A50C0D1A6C}"/>
          </ac:spMkLst>
        </pc:spChg>
        <pc:spChg chg="mod ord">
          <ac:chgData name="Rodriguez Rivarola, Santiago" userId="d6e16334-0f38-4502-b381-67cb74b25c2e" providerId="ADAL" clId="{5969690A-E9EC-424A-ABB5-36A02899B833}" dt="2026-03-09T10:52:40.010" v="10772" actId="1076"/>
          <ac:spMkLst>
            <pc:docMk/>
            <pc:sldMk cId="4244450821" sldId="285"/>
            <ac:spMk id="19" creationId="{14E89120-E249-24DB-12C4-A4472404CA2B}"/>
          </ac:spMkLst>
        </pc:spChg>
        <pc:spChg chg="del mod">
          <ac:chgData name="Rodriguez Rivarola, Santiago" userId="d6e16334-0f38-4502-b381-67cb74b25c2e" providerId="ADAL" clId="{5969690A-E9EC-424A-ABB5-36A02899B833}" dt="2026-03-09T10:52:31.004" v="10767" actId="478"/>
          <ac:spMkLst>
            <pc:docMk/>
            <pc:sldMk cId="4244450821" sldId="285"/>
            <ac:spMk id="21" creationId="{F8402AE4-3243-5613-5D83-5CE4EFC1A646}"/>
          </ac:spMkLst>
        </pc:spChg>
        <pc:spChg chg="mod">
          <ac:chgData name="Rodriguez Rivarola, Santiago" userId="d6e16334-0f38-4502-b381-67cb74b25c2e" providerId="ADAL" clId="{5969690A-E9EC-424A-ABB5-36A02899B833}" dt="2026-03-09T11:01:15.307" v="10876" actId="1076"/>
          <ac:spMkLst>
            <pc:docMk/>
            <pc:sldMk cId="4244450821" sldId="285"/>
            <ac:spMk id="23" creationId="{55E0E45F-48FA-5132-51EF-80E88CEE4597}"/>
          </ac:spMkLst>
        </pc:spChg>
        <pc:spChg chg="add mod ord">
          <ac:chgData name="Rodriguez Rivarola, Santiago" userId="d6e16334-0f38-4502-b381-67cb74b25c2e" providerId="ADAL" clId="{5969690A-E9EC-424A-ABB5-36A02899B833}" dt="2026-03-09T11:04:59.997" v="10917" actId="207"/>
          <ac:spMkLst>
            <pc:docMk/>
            <pc:sldMk cId="4244450821" sldId="285"/>
            <ac:spMk id="26" creationId="{BC2584B6-15DD-AD7F-D644-5E5AD64D35DF}"/>
          </ac:spMkLst>
        </pc:spChg>
        <pc:spChg chg="add del mod">
          <ac:chgData name="Rodriguez Rivarola, Santiago" userId="d6e16334-0f38-4502-b381-67cb74b25c2e" providerId="ADAL" clId="{5969690A-E9EC-424A-ABB5-36A02899B833}" dt="2026-03-09T10:43:06.231" v="10661" actId="478"/>
          <ac:spMkLst>
            <pc:docMk/>
            <pc:sldMk cId="4244450821" sldId="285"/>
            <ac:spMk id="32" creationId="{BBA97383-0F1B-E028-59F6-7E30E674B072}"/>
          </ac:spMkLst>
        </pc:spChg>
        <pc:spChg chg="add del mod">
          <ac:chgData name="Rodriguez Rivarola, Santiago" userId="d6e16334-0f38-4502-b381-67cb74b25c2e" providerId="ADAL" clId="{5969690A-E9EC-424A-ABB5-36A02899B833}" dt="2026-03-09T10:52:32.678" v="10769" actId="478"/>
          <ac:spMkLst>
            <pc:docMk/>
            <pc:sldMk cId="4244450821" sldId="285"/>
            <ac:spMk id="37" creationId="{E0AA8E2E-BCA2-C8B6-ED2F-0F986871F521}"/>
          </ac:spMkLst>
        </pc:spChg>
        <pc:spChg chg="add del mod">
          <ac:chgData name="Rodriguez Rivarola, Santiago" userId="d6e16334-0f38-4502-b381-67cb74b25c2e" providerId="ADAL" clId="{5969690A-E9EC-424A-ABB5-36A02899B833}" dt="2026-03-09T10:52:31.979" v="10768" actId="478"/>
          <ac:spMkLst>
            <pc:docMk/>
            <pc:sldMk cId="4244450821" sldId="285"/>
            <ac:spMk id="38" creationId="{9F8E74FA-BC67-E9C5-DD0E-A935F027310C}"/>
          </ac:spMkLst>
        </pc:spChg>
        <pc:spChg chg="add del mod">
          <ac:chgData name="Rodriguez Rivarola, Santiago" userId="d6e16334-0f38-4502-b381-67cb74b25c2e" providerId="ADAL" clId="{5969690A-E9EC-424A-ABB5-36A02899B833}" dt="2026-03-09T10:52:29.596" v="10766" actId="478"/>
          <ac:spMkLst>
            <pc:docMk/>
            <pc:sldMk cId="4244450821" sldId="285"/>
            <ac:spMk id="39" creationId="{A4D77A69-5BA4-FD1E-7D63-233C54EC8C14}"/>
          </ac:spMkLst>
        </pc:spChg>
        <pc:spChg chg="add mod">
          <ac:chgData name="Rodriguez Rivarola, Santiago" userId="d6e16334-0f38-4502-b381-67cb74b25c2e" providerId="ADAL" clId="{5969690A-E9EC-424A-ABB5-36A02899B833}" dt="2026-03-09T10:57:15.967" v="10823" actId="14100"/>
          <ac:spMkLst>
            <pc:docMk/>
            <pc:sldMk cId="4244450821" sldId="285"/>
            <ac:spMk id="40" creationId="{D0C0F73F-333B-BF5C-E22C-872CD7D01AEA}"/>
          </ac:spMkLst>
        </pc:spChg>
        <pc:spChg chg="add mod">
          <ac:chgData name="Rodriguez Rivarola, Santiago" userId="d6e16334-0f38-4502-b381-67cb74b25c2e" providerId="ADAL" clId="{5969690A-E9EC-424A-ABB5-36A02899B833}" dt="2026-03-09T11:00:09.934" v="10857" actId="1076"/>
          <ac:spMkLst>
            <pc:docMk/>
            <pc:sldMk cId="4244450821" sldId="285"/>
            <ac:spMk id="64" creationId="{5A24D0CE-D0AD-7C9A-74BA-FA1CC1C42523}"/>
          </ac:spMkLst>
        </pc:spChg>
        <pc:spChg chg="add mod">
          <ac:chgData name="Rodriguez Rivarola, Santiago" userId="d6e16334-0f38-4502-b381-67cb74b25c2e" providerId="ADAL" clId="{5969690A-E9EC-424A-ABB5-36A02899B833}" dt="2026-03-09T11:01:33.635" v="10878" actId="1076"/>
          <ac:spMkLst>
            <pc:docMk/>
            <pc:sldMk cId="4244450821" sldId="285"/>
            <ac:spMk id="79" creationId="{01FBB1A4-F278-4FA2-06C4-1E203EA5309B}"/>
          </ac:spMkLst>
        </pc:spChg>
        <pc:spChg chg="add mod">
          <ac:chgData name="Rodriguez Rivarola, Santiago" userId="d6e16334-0f38-4502-b381-67cb74b25c2e" providerId="ADAL" clId="{5969690A-E9EC-424A-ABB5-36A02899B833}" dt="2026-03-09T11:04:13.568" v="10906" actId="1076"/>
          <ac:spMkLst>
            <pc:docMk/>
            <pc:sldMk cId="4244450821" sldId="285"/>
            <ac:spMk id="87" creationId="{6B83C7C8-F262-E4F6-F437-C59D35FBC918}"/>
          </ac:spMkLst>
        </pc:spChg>
        <pc:spChg chg="add mod">
          <ac:chgData name="Rodriguez Rivarola, Santiago" userId="d6e16334-0f38-4502-b381-67cb74b25c2e" providerId="ADAL" clId="{5969690A-E9EC-424A-ABB5-36A02899B833}" dt="2026-03-09T11:00:32.289" v="10865" actId="14100"/>
          <ac:spMkLst>
            <pc:docMk/>
            <pc:sldMk cId="4244450821" sldId="285"/>
            <ac:spMk id="99" creationId="{74310B9D-3441-1DEE-4E76-89E0C88DF7A2}"/>
          </ac:spMkLst>
        </pc:spChg>
        <pc:spChg chg="add mod ord">
          <ac:chgData name="Rodriguez Rivarola, Santiago" userId="d6e16334-0f38-4502-b381-67cb74b25c2e" providerId="ADAL" clId="{5969690A-E9EC-424A-ABB5-36A02899B833}" dt="2026-03-09T11:04:53.414" v="10916" actId="207"/>
          <ac:spMkLst>
            <pc:docMk/>
            <pc:sldMk cId="4244450821" sldId="285"/>
            <ac:spMk id="126" creationId="{248C9351-B0AC-86AC-ED69-3D0A15892EBC}"/>
          </ac:spMkLst>
        </pc:spChg>
        <pc:grpChg chg="mod">
          <ac:chgData name="Rodriguez Rivarola, Santiago" userId="d6e16334-0f38-4502-b381-67cb74b25c2e" providerId="ADAL" clId="{5969690A-E9EC-424A-ABB5-36A02899B833}" dt="2026-02-27T15:42:53.468" v="10214"/>
          <ac:grpSpMkLst>
            <pc:docMk/>
            <pc:sldMk cId="4244450821" sldId="285"/>
            <ac:grpSpMk id="10" creationId="{53140022-4230-C1C5-5633-BEBD2236E477}"/>
          </ac:grpSpMkLst>
        </pc:grpChg>
        <pc:picChg chg="add del mod ord">
          <ac:chgData name="Rodriguez Rivarola, Santiago" userId="d6e16334-0f38-4502-b381-67cb74b25c2e" providerId="ADAL" clId="{5969690A-E9EC-424A-ABB5-36A02899B833}" dt="2026-03-09T10:48:20.660" v="10697" actId="478"/>
          <ac:picMkLst>
            <pc:docMk/>
            <pc:sldMk cId="4244450821" sldId="285"/>
            <ac:picMk id="13" creationId="{36F7905F-A81B-5E6C-6C28-56D940CFE067}"/>
          </ac:picMkLst>
        </pc:picChg>
        <pc:picChg chg="mod">
          <ac:chgData name="Rodriguez Rivarola, Santiago" userId="d6e16334-0f38-4502-b381-67cb74b25c2e" providerId="ADAL" clId="{5969690A-E9EC-424A-ABB5-36A02899B833}" dt="2026-02-27T15:42:53.468" v="10214"/>
          <ac:picMkLst>
            <pc:docMk/>
            <pc:sldMk cId="4244450821" sldId="285"/>
            <ac:picMk id="18" creationId="{5473D5A8-8B18-CCF8-2E91-3771BFB9D24F}"/>
          </ac:picMkLst>
        </pc:picChg>
        <pc:picChg chg="add del mod">
          <ac:chgData name="Rodriguez Rivarola, Santiago" userId="d6e16334-0f38-4502-b381-67cb74b25c2e" providerId="ADAL" clId="{5969690A-E9EC-424A-ABB5-36A02899B833}" dt="2026-03-09T10:48:57.260" v="10708" actId="478"/>
          <ac:picMkLst>
            <pc:docMk/>
            <pc:sldMk cId="4244450821" sldId="285"/>
            <ac:picMk id="28" creationId="{D36444F3-B441-E272-C341-81320B406D34}"/>
          </ac:picMkLst>
        </pc:picChg>
        <pc:picChg chg="add del">
          <ac:chgData name="Rodriguez Rivarola, Santiago" userId="d6e16334-0f38-4502-b381-67cb74b25c2e" providerId="ADAL" clId="{5969690A-E9EC-424A-ABB5-36A02899B833}" dt="2026-03-09T10:48:54.848" v="10707" actId="478"/>
          <ac:picMkLst>
            <pc:docMk/>
            <pc:sldMk cId="4244450821" sldId="285"/>
            <ac:picMk id="31" creationId="{8E5723DF-F7E2-55E1-8916-F3A05413B516}"/>
          </ac:picMkLst>
        </pc:picChg>
        <pc:picChg chg="add mod ord">
          <ac:chgData name="Rodriguez Rivarola, Santiago" userId="d6e16334-0f38-4502-b381-67cb74b25c2e" providerId="ADAL" clId="{5969690A-E9EC-424A-ABB5-36A02899B833}" dt="2026-03-09T10:52:34.903" v="10771" actId="1076"/>
          <ac:picMkLst>
            <pc:docMk/>
            <pc:sldMk cId="4244450821" sldId="285"/>
            <ac:picMk id="34" creationId="{C67F1ABC-EB73-EE84-6C5D-428C4C38E4FC}"/>
          </ac:picMkLst>
        </pc:picChg>
        <pc:picChg chg="add mod modCrop">
          <ac:chgData name="Rodriguez Rivarola, Santiago" userId="d6e16334-0f38-4502-b381-67cb74b25c2e" providerId="ADAL" clId="{5969690A-E9EC-424A-ABB5-36A02899B833}" dt="2026-03-09T11:00:34.706" v="10867" actId="1076"/>
          <ac:picMkLst>
            <pc:docMk/>
            <pc:sldMk cId="4244450821" sldId="285"/>
            <ac:picMk id="36" creationId="{FA75E404-00D6-3105-FE7C-03CD03CA1831}"/>
          </ac:picMkLst>
        </pc:picChg>
        <pc:cxnChg chg="del mod">
          <ac:chgData name="Rodriguez Rivarola, Santiago" userId="d6e16334-0f38-4502-b381-67cb74b25c2e" providerId="ADAL" clId="{5969690A-E9EC-424A-ABB5-36A02899B833}" dt="2026-03-09T11:03:53.298" v="10903" actId="478"/>
          <ac:cxnSpMkLst>
            <pc:docMk/>
            <pc:sldMk cId="4244450821" sldId="285"/>
            <ac:cxnSpMk id="4" creationId="{E44DD031-EE65-13DA-2511-BE3A908B5ECC}"/>
          </ac:cxnSpMkLst>
        </pc:cxnChg>
        <pc:cxnChg chg="del mod">
          <ac:chgData name="Rodriguez Rivarola, Santiago" userId="d6e16334-0f38-4502-b381-67cb74b25c2e" providerId="ADAL" clId="{5969690A-E9EC-424A-ABB5-36A02899B833}" dt="2026-03-09T10:51:05.704" v="10748" actId="478"/>
          <ac:cxnSpMkLst>
            <pc:docMk/>
            <pc:sldMk cId="4244450821" sldId="285"/>
            <ac:cxnSpMk id="9" creationId="{FCBCED39-9917-76D5-8AE9-E1E5861A8BE0}"/>
          </ac:cxnSpMkLst>
        </pc:cxnChg>
        <pc:cxnChg chg="del mod">
          <ac:chgData name="Rodriguez Rivarola, Santiago" userId="d6e16334-0f38-4502-b381-67cb74b25c2e" providerId="ADAL" clId="{5969690A-E9EC-424A-ABB5-36A02899B833}" dt="2026-03-09T10:51:44.122" v="10756" actId="478"/>
          <ac:cxnSpMkLst>
            <pc:docMk/>
            <pc:sldMk cId="4244450821" sldId="285"/>
            <ac:cxnSpMk id="12" creationId="{A39E6613-38C0-86BE-ADA1-2DD7FBB448BA}"/>
          </ac:cxnSpMkLst>
        </pc:cxnChg>
        <pc:cxnChg chg="del mod">
          <ac:chgData name="Rodriguez Rivarola, Santiago" userId="d6e16334-0f38-4502-b381-67cb74b25c2e" providerId="ADAL" clId="{5969690A-E9EC-424A-ABB5-36A02899B833}" dt="2026-03-09T11:04:11.684" v="10905" actId="478"/>
          <ac:cxnSpMkLst>
            <pc:docMk/>
            <pc:sldMk cId="4244450821" sldId="285"/>
            <ac:cxnSpMk id="16" creationId="{7A808F9D-7BDF-B0E5-BF16-5E18D5DAB87A}"/>
          </ac:cxnSpMkLst>
        </pc:cxnChg>
        <pc:cxnChg chg="del mod">
          <ac:chgData name="Rodriguez Rivarola, Santiago" userId="d6e16334-0f38-4502-b381-67cb74b25c2e" providerId="ADAL" clId="{5969690A-E9EC-424A-ABB5-36A02899B833}" dt="2026-03-09T10:50:30.829" v="10741" actId="478"/>
          <ac:cxnSpMkLst>
            <pc:docMk/>
            <pc:sldMk cId="4244450821" sldId="285"/>
            <ac:cxnSpMk id="20" creationId="{1D491302-51C8-3C27-E875-859F83D0A86A}"/>
          </ac:cxnSpMkLst>
        </pc:cxnChg>
        <pc:cxnChg chg="del mod">
          <ac:chgData name="Rodriguez Rivarola, Santiago" userId="d6e16334-0f38-4502-b381-67cb74b25c2e" providerId="ADAL" clId="{5969690A-E9EC-424A-ABB5-36A02899B833}" dt="2026-03-09T10:52:05.572" v="10761" actId="478"/>
          <ac:cxnSpMkLst>
            <pc:docMk/>
            <pc:sldMk cId="4244450821" sldId="285"/>
            <ac:cxnSpMk id="22" creationId="{F2BEEFAC-3AB2-77FE-44C7-BDA840A37E0C}"/>
          </ac:cxnSpMkLst>
        </pc:cxnChg>
        <pc:cxnChg chg="del mod">
          <ac:chgData name="Rodriguez Rivarola, Santiago" userId="d6e16334-0f38-4502-b381-67cb74b25c2e" providerId="ADAL" clId="{5969690A-E9EC-424A-ABB5-36A02899B833}" dt="2026-03-09T10:58:01.955" v="10830" actId="478"/>
          <ac:cxnSpMkLst>
            <pc:docMk/>
            <pc:sldMk cId="4244450821" sldId="285"/>
            <ac:cxnSpMk id="24" creationId="{A83A34C4-565A-F0CE-0618-31BCE609E05B}"/>
          </ac:cxnSpMkLst>
        </pc:cxnChg>
        <pc:cxnChg chg="add del mod">
          <ac:chgData name="Rodriguez Rivarola, Santiago" userId="d6e16334-0f38-4502-b381-67cb74b25c2e" providerId="ADAL" clId="{5969690A-E9EC-424A-ABB5-36A02899B833}" dt="2026-03-09T10:50:32.090" v="10742" actId="478"/>
          <ac:cxnSpMkLst>
            <pc:docMk/>
            <pc:sldMk cId="4244450821" sldId="285"/>
            <ac:cxnSpMk id="30" creationId="{EB116A93-9FD1-DD0A-B148-3D35548DFD73}"/>
          </ac:cxnSpMkLst>
        </pc:cxnChg>
        <pc:cxnChg chg="add mod">
          <ac:chgData name="Rodriguez Rivarola, Santiago" userId="d6e16334-0f38-4502-b381-67cb74b25c2e" providerId="ADAL" clId="{5969690A-E9EC-424A-ABB5-36A02899B833}" dt="2026-03-09T10:54:44.334" v="10787" actId="208"/>
          <ac:cxnSpMkLst>
            <pc:docMk/>
            <pc:sldMk cId="4244450821" sldId="285"/>
            <ac:cxnSpMk id="42" creationId="{F98DB024-520E-5A4E-9FDC-0D163BA0AA4E}"/>
          </ac:cxnSpMkLst>
        </pc:cxnChg>
        <pc:cxnChg chg="add mod">
          <ac:chgData name="Rodriguez Rivarola, Santiago" userId="d6e16334-0f38-4502-b381-67cb74b25c2e" providerId="ADAL" clId="{5969690A-E9EC-424A-ABB5-36A02899B833}" dt="2026-03-09T10:59:17.844" v="10845" actId="14100"/>
          <ac:cxnSpMkLst>
            <pc:docMk/>
            <pc:sldMk cId="4244450821" sldId="285"/>
            <ac:cxnSpMk id="44" creationId="{0E833C5D-157C-4374-E067-474D606BFA82}"/>
          </ac:cxnSpMkLst>
        </pc:cxnChg>
        <pc:cxnChg chg="add del mod">
          <ac:chgData name="Rodriguez Rivarola, Santiago" userId="d6e16334-0f38-4502-b381-67cb74b25c2e" providerId="ADAL" clId="{5969690A-E9EC-424A-ABB5-36A02899B833}" dt="2026-03-09T11:01:38.737" v="10881" actId="21"/>
          <ac:cxnSpMkLst>
            <pc:docMk/>
            <pc:sldMk cId="4244450821" sldId="285"/>
            <ac:cxnSpMk id="47" creationId="{0F6E3608-74B8-2512-4C40-0E4D0B1DD8BB}"/>
          </ac:cxnSpMkLst>
        </pc:cxnChg>
        <pc:cxnChg chg="add del mod">
          <ac:chgData name="Rodriguez Rivarola, Santiago" userId="d6e16334-0f38-4502-b381-67cb74b25c2e" providerId="ADAL" clId="{5969690A-E9EC-424A-ABB5-36A02899B833}" dt="2026-03-09T10:51:45.082" v="10757" actId="478"/>
          <ac:cxnSpMkLst>
            <pc:docMk/>
            <pc:sldMk cId="4244450821" sldId="285"/>
            <ac:cxnSpMk id="48" creationId="{066F9F6C-A3A5-2C97-0076-5A931CE39A95}"/>
          </ac:cxnSpMkLst>
        </pc:cxnChg>
        <pc:cxnChg chg="add mod">
          <ac:chgData name="Rodriguez Rivarola, Santiago" userId="d6e16334-0f38-4502-b381-67cb74b25c2e" providerId="ADAL" clId="{5969690A-E9EC-424A-ABB5-36A02899B833}" dt="2026-03-09T10:55:42.772" v="10802" actId="14100"/>
          <ac:cxnSpMkLst>
            <pc:docMk/>
            <pc:sldMk cId="4244450821" sldId="285"/>
            <ac:cxnSpMk id="51" creationId="{55281D64-2F50-9E74-D5B2-AE6C090812C2}"/>
          </ac:cxnSpMkLst>
        </pc:cxnChg>
        <pc:cxnChg chg="add mod">
          <ac:chgData name="Rodriguez Rivarola, Santiago" userId="d6e16334-0f38-4502-b381-67cb74b25c2e" providerId="ADAL" clId="{5969690A-E9EC-424A-ABB5-36A02899B833}" dt="2026-03-09T10:57:37.097" v="10827" actId="14100"/>
          <ac:cxnSpMkLst>
            <pc:docMk/>
            <pc:sldMk cId="4244450821" sldId="285"/>
            <ac:cxnSpMk id="56" creationId="{AC8E5F2E-FFEB-2E2E-87DF-0FB365AF4550}"/>
          </ac:cxnSpMkLst>
        </pc:cxnChg>
        <pc:cxnChg chg="add del mod">
          <ac:chgData name="Rodriguez Rivarola, Santiago" userId="d6e16334-0f38-4502-b381-67cb74b25c2e" providerId="ADAL" clId="{5969690A-E9EC-424A-ABB5-36A02899B833}" dt="2026-03-09T10:52:06.713" v="10762" actId="478"/>
          <ac:cxnSpMkLst>
            <pc:docMk/>
            <pc:sldMk cId="4244450821" sldId="285"/>
            <ac:cxnSpMk id="57" creationId="{613D178A-2A7B-704E-8A1A-F32B1A1C5BFD}"/>
          </ac:cxnSpMkLst>
        </pc:cxnChg>
        <pc:cxnChg chg="add mod">
          <ac:chgData name="Rodriguez Rivarola, Santiago" userId="d6e16334-0f38-4502-b381-67cb74b25c2e" providerId="ADAL" clId="{5969690A-E9EC-424A-ABB5-36A02899B833}" dt="2026-03-09T10:56:27.658" v="10812" actId="208"/>
          <ac:cxnSpMkLst>
            <pc:docMk/>
            <pc:sldMk cId="4244450821" sldId="285"/>
            <ac:cxnSpMk id="60" creationId="{18E7CC28-E5A5-4238-A92D-52282E423D26}"/>
          </ac:cxnSpMkLst>
        </pc:cxnChg>
        <pc:cxnChg chg="add del mod">
          <ac:chgData name="Rodriguez Rivarola, Santiago" userId="d6e16334-0f38-4502-b381-67cb74b25c2e" providerId="ADAL" clId="{5969690A-E9EC-424A-ABB5-36A02899B833}" dt="2026-03-09T10:58:00.655" v="10829" actId="478"/>
          <ac:cxnSpMkLst>
            <pc:docMk/>
            <pc:sldMk cId="4244450821" sldId="285"/>
            <ac:cxnSpMk id="61" creationId="{8836BC53-3C08-29CE-0F56-2E64D3519CD4}"/>
          </ac:cxnSpMkLst>
        </pc:cxnChg>
        <pc:cxnChg chg="add del mod">
          <ac:chgData name="Rodriguez Rivarola, Santiago" userId="d6e16334-0f38-4502-b381-67cb74b25c2e" providerId="ADAL" clId="{5969690A-E9EC-424A-ABB5-36A02899B833}" dt="2026-03-09T10:59:06.489" v="10842" actId="478"/>
          <ac:cxnSpMkLst>
            <pc:docMk/>
            <pc:sldMk cId="4244450821" sldId="285"/>
            <ac:cxnSpMk id="65" creationId="{090273B8-BC7F-37B2-D0C1-1F73C695264E}"/>
          </ac:cxnSpMkLst>
        </pc:cxnChg>
        <pc:cxnChg chg="add mod">
          <ac:chgData name="Rodriguez Rivarola, Santiago" userId="d6e16334-0f38-4502-b381-67cb74b25c2e" providerId="ADAL" clId="{5969690A-E9EC-424A-ABB5-36A02899B833}" dt="2026-03-09T10:59:17.844" v="10845" actId="14100"/>
          <ac:cxnSpMkLst>
            <pc:docMk/>
            <pc:sldMk cId="4244450821" sldId="285"/>
            <ac:cxnSpMk id="66" creationId="{F28FC82E-F189-811D-E9EE-1ABDC647EF54}"/>
          </ac:cxnSpMkLst>
        </pc:cxnChg>
        <pc:cxnChg chg="add del mod">
          <ac:chgData name="Rodriguez Rivarola, Santiago" userId="d6e16334-0f38-4502-b381-67cb74b25c2e" providerId="ADAL" clId="{5969690A-E9EC-424A-ABB5-36A02899B833}" dt="2026-03-09T10:59:08.091" v="10843" actId="478"/>
          <ac:cxnSpMkLst>
            <pc:docMk/>
            <pc:sldMk cId="4244450821" sldId="285"/>
            <ac:cxnSpMk id="68" creationId="{8F141165-21E7-FD84-5690-FBE633643490}"/>
          </ac:cxnSpMkLst>
        </pc:cxnChg>
        <pc:cxnChg chg="add mod">
          <ac:chgData name="Rodriguez Rivarola, Santiago" userId="d6e16334-0f38-4502-b381-67cb74b25c2e" providerId="ADAL" clId="{5969690A-E9EC-424A-ABB5-36A02899B833}" dt="2026-03-09T11:00:41.230" v="10869" actId="14100"/>
          <ac:cxnSpMkLst>
            <pc:docMk/>
            <pc:sldMk cId="4244450821" sldId="285"/>
            <ac:cxnSpMk id="70" creationId="{8781C879-CECA-BF41-F9D6-B0AB5D6E1A3C}"/>
          </ac:cxnSpMkLst>
        </pc:cxnChg>
        <pc:cxnChg chg="add mod">
          <ac:chgData name="Rodriguez Rivarola, Santiago" userId="d6e16334-0f38-4502-b381-67cb74b25c2e" providerId="ADAL" clId="{5969690A-E9EC-424A-ABB5-36A02899B833}" dt="2026-03-09T10:57:05.753" v="10821" actId="14100"/>
          <ac:cxnSpMkLst>
            <pc:docMk/>
            <pc:sldMk cId="4244450821" sldId="285"/>
            <ac:cxnSpMk id="73" creationId="{3556ED21-4605-FD51-76D8-7CA5DC0AC0F0}"/>
          </ac:cxnSpMkLst>
        </pc:cxnChg>
        <pc:cxnChg chg="add del mod">
          <ac:chgData name="Rodriguez Rivarola, Santiago" userId="d6e16334-0f38-4502-b381-67cb74b25c2e" providerId="ADAL" clId="{5969690A-E9EC-424A-ABB5-36A02899B833}" dt="2026-03-09T11:01:34.829" v="10879" actId="478"/>
          <ac:cxnSpMkLst>
            <pc:docMk/>
            <pc:sldMk cId="4244450821" sldId="285"/>
            <ac:cxnSpMk id="80" creationId="{996F94EA-1029-888C-A648-D4950B60EBDA}"/>
          </ac:cxnSpMkLst>
        </pc:cxnChg>
        <pc:cxnChg chg="add del mod">
          <ac:chgData name="Rodriguez Rivarola, Santiago" userId="d6e16334-0f38-4502-b381-67cb74b25c2e" providerId="ADAL" clId="{5969690A-E9EC-424A-ABB5-36A02899B833}" dt="2026-03-09T11:03:05.774" v="10896" actId="478"/>
          <ac:cxnSpMkLst>
            <pc:docMk/>
            <pc:sldMk cId="4244450821" sldId="285"/>
            <ac:cxnSpMk id="81" creationId="{FAF6A739-45DA-68A7-6410-3ADAD7AE85ED}"/>
          </ac:cxnSpMkLst>
        </pc:cxnChg>
        <pc:cxnChg chg="add mod">
          <ac:chgData name="Rodriguez Rivarola, Santiago" userId="d6e16334-0f38-4502-b381-67cb74b25c2e" providerId="ADAL" clId="{5969690A-E9EC-424A-ABB5-36A02899B833}" dt="2026-03-09T11:01:15.307" v="10876" actId="1076"/>
          <ac:cxnSpMkLst>
            <pc:docMk/>
            <pc:sldMk cId="4244450821" sldId="285"/>
            <ac:cxnSpMk id="82" creationId="{87CD5ABD-D90B-B0B0-2592-4CB44406546D}"/>
          </ac:cxnSpMkLst>
        </pc:cxnChg>
        <pc:cxnChg chg="add mod">
          <ac:chgData name="Rodriguez Rivarola, Santiago" userId="d6e16334-0f38-4502-b381-67cb74b25c2e" providerId="ADAL" clId="{5969690A-E9EC-424A-ABB5-36A02899B833}" dt="2026-03-09T10:58:28.713" v="10837" actId="14100"/>
          <ac:cxnSpMkLst>
            <pc:docMk/>
            <pc:sldMk cId="4244450821" sldId="285"/>
            <ac:cxnSpMk id="85" creationId="{9ACF62C5-5E04-C497-6B76-4B1FA6522E93}"/>
          </ac:cxnSpMkLst>
        </pc:cxnChg>
        <pc:cxnChg chg="add del mod">
          <ac:chgData name="Rodriguez Rivarola, Santiago" userId="d6e16334-0f38-4502-b381-67cb74b25c2e" providerId="ADAL" clId="{5969690A-E9EC-424A-ABB5-36A02899B833}" dt="2026-03-09T11:04:14.684" v="10907" actId="478"/>
          <ac:cxnSpMkLst>
            <pc:docMk/>
            <pc:sldMk cId="4244450821" sldId="285"/>
            <ac:cxnSpMk id="88" creationId="{573E2F1C-178D-AB30-3FAD-B4BEE222DC18}"/>
          </ac:cxnSpMkLst>
        </pc:cxnChg>
        <pc:cxnChg chg="add mod">
          <ac:chgData name="Rodriguez Rivarola, Santiago" userId="d6e16334-0f38-4502-b381-67cb74b25c2e" providerId="ADAL" clId="{5969690A-E9EC-424A-ABB5-36A02899B833}" dt="2026-03-09T11:01:20.221" v="10877" actId="14100"/>
          <ac:cxnSpMkLst>
            <pc:docMk/>
            <pc:sldMk cId="4244450821" sldId="285"/>
            <ac:cxnSpMk id="91" creationId="{2D188883-9766-3310-098A-A7A0EA92B5FD}"/>
          </ac:cxnSpMkLst>
        </pc:cxnChg>
        <pc:cxnChg chg="add del mod">
          <ac:chgData name="Rodriguez Rivarola, Santiago" userId="d6e16334-0f38-4502-b381-67cb74b25c2e" providerId="ADAL" clId="{5969690A-E9EC-424A-ABB5-36A02899B833}" dt="2026-03-09T10:51:06.771" v="10749" actId="478"/>
          <ac:cxnSpMkLst>
            <pc:docMk/>
            <pc:sldMk cId="4244450821" sldId="285"/>
            <ac:cxnSpMk id="92" creationId="{9463B015-1961-810B-A0D3-9E6C5CEBE189}"/>
          </ac:cxnSpMkLst>
        </pc:cxnChg>
        <pc:cxnChg chg="add del mod">
          <ac:chgData name="Rodriguez Rivarola, Santiago" userId="d6e16334-0f38-4502-b381-67cb74b25c2e" providerId="ADAL" clId="{5969690A-E9EC-424A-ABB5-36A02899B833}" dt="2026-03-09T10:53:44.347" v="10780" actId="478"/>
          <ac:cxnSpMkLst>
            <pc:docMk/>
            <pc:sldMk cId="4244450821" sldId="285"/>
            <ac:cxnSpMk id="100" creationId="{6CBB9C6B-4550-D7A2-55D6-37CF86D8C631}"/>
          </ac:cxnSpMkLst>
        </pc:cxnChg>
        <pc:cxnChg chg="add mod">
          <ac:chgData name="Rodriguez Rivarola, Santiago" userId="d6e16334-0f38-4502-b381-67cb74b25c2e" providerId="ADAL" clId="{5969690A-E9EC-424A-ABB5-36A02899B833}" dt="2026-03-09T11:00:20.189" v="10860" actId="14100"/>
          <ac:cxnSpMkLst>
            <pc:docMk/>
            <pc:sldMk cId="4244450821" sldId="285"/>
            <ac:cxnSpMk id="102" creationId="{AFD330A5-2CB1-BF6F-529B-0F128A7B1CE5}"/>
          </ac:cxnSpMkLst>
        </pc:cxnChg>
        <pc:cxnChg chg="add mod">
          <ac:chgData name="Rodriguez Rivarola, Santiago" userId="d6e16334-0f38-4502-b381-67cb74b25c2e" providerId="ADAL" clId="{5969690A-E9EC-424A-ABB5-36A02899B833}" dt="2026-03-09T11:00:27.999" v="10863" actId="14100"/>
          <ac:cxnSpMkLst>
            <pc:docMk/>
            <pc:sldMk cId="4244450821" sldId="285"/>
            <ac:cxnSpMk id="108" creationId="{F9E96977-4B81-DA7B-C0AB-12EB7DBD7885}"/>
          </ac:cxnSpMkLst>
        </pc:cxnChg>
        <pc:cxnChg chg="add del mod">
          <ac:chgData name="Rodriguez Rivarola, Santiago" userId="d6e16334-0f38-4502-b381-67cb74b25c2e" providerId="ADAL" clId="{5969690A-E9EC-424A-ABB5-36A02899B833}" dt="2026-03-09T10:53:43.157" v="10779" actId="478"/>
          <ac:cxnSpMkLst>
            <pc:docMk/>
            <pc:sldMk cId="4244450821" sldId="285"/>
            <ac:cxnSpMk id="119" creationId="{67F36D37-D087-8CF7-EEBF-8791D0DF1200}"/>
          </ac:cxnSpMkLst>
        </pc:cxnChg>
        <pc:cxnChg chg="add mod">
          <ac:chgData name="Rodriguez Rivarola, Santiago" userId="d6e16334-0f38-4502-b381-67cb74b25c2e" providerId="ADAL" clId="{5969690A-E9EC-424A-ABB5-36A02899B833}" dt="2026-03-09T11:01:46.866" v="10884" actId="14100"/>
          <ac:cxnSpMkLst>
            <pc:docMk/>
            <pc:sldMk cId="4244450821" sldId="285"/>
            <ac:cxnSpMk id="122" creationId="{0F6E3608-74B8-2512-4C40-0E4D0B1DD8BB}"/>
          </ac:cxnSpMkLst>
        </pc:cxnChg>
        <pc:cxnChg chg="add del mod">
          <ac:chgData name="Rodriguez Rivarola, Santiago" userId="d6e16334-0f38-4502-b381-67cb74b25c2e" providerId="ADAL" clId="{5969690A-E9EC-424A-ABB5-36A02899B833}" dt="2026-03-09T11:02:47.164" v="10892" actId="478"/>
          <ac:cxnSpMkLst>
            <pc:docMk/>
            <pc:sldMk cId="4244450821" sldId="285"/>
            <ac:cxnSpMk id="125" creationId="{E1A5AE1D-EEF6-EC06-E6D4-5CEA24360B3B}"/>
          </ac:cxnSpMkLst>
        </pc:cxnChg>
        <pc:cxnChg chg="add mod">
          <ac:chgData name="Rodriguez Rivarola, Santiago" userId="d6e16334-0f38-4502-b381-67cb74b25c2e" providerId="ADAL" clId="{5969690A-E9EC-424A-ABB5-36A02899B833}" dt="2026-03-09T11:03:03.852" v="10895" actId="14100"/>
          <ac:cxnSpMkLst>
            <pc:docMk/>
            <pc:sldMk cId="4244450821" sldId="285"/>
            <ac:cxnSpMk id="128" creationId="{7B1B2170-5AAD-B758-1F83-DB41DD10968B}"/>
          </ac:cxnSpMkLst>
        </pc:cxnChg>
        <pc:cxnChg chg="add mod">
          <ac:chgData name="Rodriguez Rivarola, Santiago" userId="d6e16334-0f38-4502-b381-67cb74b25c2e" providerId="ADAL" clId="{5969690A-E9EC-424A-ABB5-36A02899B833}" dt="2026-03-09T11:03:51.943" v="10902" actId="14100"/>
          <ac:cxnSpMkLst>
            <pc:docMk/>
            <pc:sldMk cId="4244450821" sldId="285"/>
            <ac:cxnSpMk id="134" creationId="{A390513E-712D-9EE0-AEFE-8901221014FA}"/>
          </ac:cxnSpMkLst>
        </pc:cxnChg>
        <pc:cxnChg chg="add mod">
          <ac:chgData name="Rodriguez Rivarola, Santiago" userId="d6e16334-0f38-4502-b381-67cb74b25c2e" providerId="ADAL" clId="{5969690A-E9EC-424A-ABB5-36A02899B833}" dt="2026-03-09T11:04:31.354" v="10911" actId="14100"/>
          <ac:cxnSpMkLst>
            <pc:docMk/>
            <pc:sldMk cId="4244450821" sldId="285"/>
            <ac:cxnSpMk id="137" creationId="{C9F4F0DA-0FC6-9774-DBDF-69FE7796B859}"/>
          </ac:cxnSpMkLst>
        </pc:cxnChg>
        <pc:cxnChg chg="add mod">
          <ac:chgData name="Rodriguez Rivarola, Santiago" userId="d6e16334-0f38-4502-b381-67cb74b25c2e" providerId="ADAL" clId="{5969690A-E9EC-424A-ABB5-36A02899B833}" dt="2026-03-09T11:04:37.652" v="10914" actId="14100"/>
          <ac:cxnSpMkLst>
            <pc:docMk/>
            <pc:sldMk cId="4244450821" sldId="285"/>
            <ac:cxnSpMk id="141" creationId="{E533CE14-6F03-0D58-5A94-ED67ED3FA5BF}"/>
          </ac:cxnSpMkLst>
        </pc:cxnChg>
      </pc:sldChg>
      <pc:sldChg chg="addSp delSp modSp add mod delAnim modAnim">
        <pc:chgData name="Rodriguez Rivarola, Santiago" userId="d6e16334-0f38-4502-b381-67cb74b25c2e" providerId="ADAL" clId="{5969690A-E9EC-424A-ABB5-36A02899B833}" dt="2026-02-27T16:29:27.040" v="10505"/>
        <pc:sldMkLst>
          <pc:docMk/>
          <pc:sldMk cId="3497492144" sldId="287"/>
        </pc:sldMkLst>
        <pc:spChg chg="mod">
          <ac:chgData name="Rodriguez Rivarola, Santiago" userId="d6e16334-0f38-4502-b381-67cb74b25c2e" providerId="ADAL" clId="{5969690A-E9EC-424A-ABB5-36A02899B833}" dt="2026-02-27T11:13:11.500" v="8894" actId="1036"/>
          <ac:spMkLst>
            <pc:docMk/>
            <pc:sldMk cId="3497492144" sldId="287"/>
            <ac:spMk id="2" creationId="{4FABA6F4-D9A8-B5EF-0187-97E1A90DBBC9}"/>
          </ac:spMkLst>
        </pc:spChg>
        <pc:spChg chg="add mod">
          <ac:chgData name="Rodriguez Rivarola, Santiago" userId="d6e16334-0f38-4502-b381-67cb74b25c2e" providerId="ADAL" clId="{5969690A-E9EC-424A-ABB5-36A02899B833}" dt="2026-02-27T11:13:05.561" v="8885" actId="14100"/>
          <ac:spMkLst>
            <pc:docMk/>
            <pc:sldMk cId="3497492144" sldId="287"/>
            <ac:spMk id="4" creationId="{270877D2-63F0-A778-1AB5-4233A0060A7E}"/>
          </ac:spMkLst>
        </pc:spChg>
        <pc:spChg chg="mod ord">
          <ac:chgData name="Rodriguez Rivarola, Santiago" userId="d6e16334-0f38-4502-b381-67cb74b25c2e" providerId="ADAL" clId="{5969690A-E9EC-424A-ABB5-36A02899B833}" dt="2026-02-27T10:29:12.773" v="8877" actId="166"/>
          <ac:spMkLst>
            <pc:docMk/>
            <pc:sldMk cId="3497492144" sldId="287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2-27T10:19:57.447" v="8784" actId="1076"/>
          <ac:spMkLst>
            <pc:docMk/>
            <pc:sldMk cId="3497492144" sldId="287"/>
            <ac:spMk id="11" creationId="{D0CCF318-6F0C-74DD-C6C0-9591C3F72B0A}"/>
          </ac:spMkLst>
        </pc:spChg>
        <pc:spChg chg="mod">
          <ac:chgData name="Rodriguez Rivarola, Santiago" userId="d6e16334-0f38-4502-b381-67cb74b25c2e" providerId="ADAL" clId="{5969690A-E9EC-424A-ABB5-36A02899B833}" dt="2026-02-27T11:13:11.500" v="8894" actId="1036"/>
          <ac:spMkLst>
            <pc:docMk/>
            <pc:sldMk cId="3497492144" sldId="287"/>
            <ac:spMk id="13" creationId="{FA93E97C-32A1-4405-5150-8B6444AEDB42}"/>
          </ac:spMkLst>
        </pc:spChg>
        <pc:spChg chg="add mod">
          <ac:chgData name="Rodriguez Rivarola, Santiago" userId="d6e16334-0f38-4502-b381-67cb74b25c2e" providerId="ADAL" clId="{5969690A-E9EC-424A-ABB5-36A02899B833}" dt="2026-02-27T11:13:05.561" v="8885" actId="14100"/>
          <ac:spMkLst>
            <pc:docMk/>
            <pc:sldMk cId="3497492144" sldId="287"/>
            <ac:spMk id="16" creationId="{EA2B1C60-494F-93C7-89F7-83426CD43AFB}"/>
          </ac:spMkLst>
        </pc:spChg>
        <pc:spChg chg="add mod">
          <ac:chgData name="Rodriguez Rivarola, Santiago" userId="d6e16334-0f38-4502-b381-67cb74b25c2e" providerId="ADAL" clId="{5969690A-E9EC-424A-ABB5-36A02899B833}" dt="2026-02-27T10:19:57.447" v="8784" actId="1076"/>
          <ac:spMkLst>
            <pc:docMk/>
            <pc:sldMk cId="3497492144" sldId="287"/>
            <ac:spMk id="18" creationId="{C15F554B-2321-C56C-1012-EEE87D08772E}"/>
          </ac:spMkLst>
        </pc:spChg>
        <pc:spChg chg="mod">
          <ac:chgData name="Rodriguez Rivarola, Santiago" userId="d6e16334-0f38-4502-b381-67cb74b25c2e" providerId="ADAL" clId="{5969690A-E9EC-424A-ABB5-36A02899B833}" dt="2026-02-27T11:13:33.063" v="8896" actId="113"/>
          <ac:spMkLst>
            <pc:docMk/>
            <pc:sldMk cId="3497492144" sldId="287"/>
            <ac:spMk id="31" creationId="{9895190A-5FF2-2D70-B352-7A1ACB3BF6DD}"/>
          </ac:spMkLst>
        </pc:spChg>
        <pc:picChg chg="add mod">
          <ac:chgData name="Rodriguez Rivarola, Santiago" userId="d6e16334-0f38-4502-b381-67cb74b25c2e" providerId="ADAL" clId="{5969690A-E9EC-424A-ABB5-36A02899B833}" dt="2026-02-27T15:44:05.618" v="10223" actId="1076"/>
          <ac:picMkLst>
            <pc:docMk/>
            <pc:sldMk cId="3497492144" sldId="287"/>
            <ac:picMk id="3" creationId="{3B36A08E-4533-9A2C-95B8-4DC3DBE6083B}"/>
          </ac:picMkLst>
        </pc:picChg>
        <pc:picChg chg="add mod ord">
          <ac:chgData name="Rodriguez Rivarola, Santiago" userId="d6e16334-0f38-4502-b381-67cb74b25c2e" providerId="ADAL" clId="{5969690A-E9EC-424A-ABB5-36A02899B833}" dt="2026-02-27T11:12:21.470" v="8882" actId="1076"/>
          <ac:picMkLst>
            <pc:docMk/>
            <pc:sldMk cId="3497492144" sldId="287"/>
            <ac:picMk id="12" creationId="{BE20CF63-C414-7606-510F-83A921D9261C}"/>
          </ac:picMkLst>
        </pc:picChg>
        <pc:picChg chg="add mod">
          <ac:chgData name="Rodriguez Rivarola, Santiago" userId="d6e16334-0f38-4502-b381-67cb74b25c2e" providerId="ADAL" clId="{5969690A-E9EC-424A-ABB5-36A02899B833}" dt="2026-02-27T11:12:16.342" v="8881" actId="1076"/>
          <ac:picMkLst>
            <pc:docMk/>
            <pc:sldMk cId="3497492144" sldId="287"/>
            <ac:picMk id="20" creationId="{E1C66188-B21B-5827-5EB0-936117F80839}"/>
          </ac:picMkLst>
        </pc:picChg>
        <pc:picChg chg="add mod ord">
          <ac:chgData name="Rodriguez Rivarola, Santiago" userId="d6e16334-0f38-4502-b381-67cb74b25c2e" providerId="ADAL" clId="{5969690A-E9EC-424A-ABB5-36A02899B833}" dt="2026-02-27T11:12:14.247" v="8880" actId="1076"/>
          <ac:picMkLst>
            <pc:docMk/>
            <pc:sldMk cId="3497492144" sldId="287"/>
            <ac:picMk id="22" creationId="{42178ECC-23BE-C73D-18E9-9205F1886162}"/>
          </ac:picMkLst>
        </pc:picChg>
        <pc:picChg chg="add mod modCrop">
          <ac:chgData name="Rodriguez Rivarola, Santiago" userId="d6e16334-0f38-4502-b381-67cb74b25c2e" providerId="ADAL" clId="{5969690A-E9EC-424A-ABB5-36A02899B833}" dt="2026-02-27T10:29:04.855" v="8876" actId="1076"/>
          <ac:picMkLst>
            <pc:docMk/>
            <pc:sldMk cId="3497492144" sldId="287"/>
            <ac:picMk id="37" creationId="{F916A11F-847C-1215-B8C8-DB6B35FAAA8C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09T11:41:05.361" v="11176" actId="14100"/>
        <pc:sldMkLst>
          <pc:docMk/>
          <pc:sldMk cId="1257676104" sldId="289"/>
        </pc:sldMkLst>
        <pc:spChg chg="add mod ord">
          <ac:chgData name="Rodriguez Rivarola, Santiago" userId="d6e16334-0f38-4502-b381-67cb74b25c2e" providerId="ADAL" clId="{5969690A-E9EC-424A-ABB5-36A02899B833}" dt="2026-03-09T11:40:29.457" v="11174" actId="14100"/>
          <ac:spMkLst>
            <pc:docMk/>
            <pc:sldMk cId="1257676104" sldId="289"/>
            <ac:spMk id="6" creationId="{16FABBC5-BB8B-7C1F-9E08-064CFF0592F3}"/>
          </ac:spMkLst>
        </pc:spChg>
        <pc:spChg chg="add mod">
          <ac:chgData name="Rodriguez Rivarola, Santiago" userId="d6e16334-0f38-4502-b381-67cb74b25c2e" providerId="ADAL" clId="{5969690A-E9EC-424A-ABB5-36A02899B833}" dt="2026-02-27T11:29:29.815" v="9055" actId="1076"/>
          <ac:spMkLst>
            <pc:docMk/>
            <pc:sldMk cId="1257676104" sldId="289"/>
            <ac:spMk id="9" creationId="{D5DB74A3-0628-D41F-C92C-E9F0887B3242}"/>
          </ac:spMkLst>
        </pc:spChg>
        <pc:spChg chg="add mod">
          <ac:chgData name="Rodriguez Rivarola, Santiago" userId="d6e16334-0f38-4502-b381-67cb74b25c2e" providerId="ADAL" clId="{5969690A-E9EC-424A-ABB5-36A02899B833}" dt="2026-02-27T11:29:29.815" v="9055" actId="1076"/>
          <ac:spMkLst>
            <pc:docMk/>
            <pc:sldMk cId="1257676104" sldId="289"/>
            <ac:spMk id="10" creationId="{69B40D02-3609-2577-9F65-37A43B4B96FE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11" creationId="{280A93BC-8F67-3656-F205-4FE095A6B9A2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12" creationId="{24E02FB7-03E5-B991-084C-383A173F4202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13" creationId="{9B222097-7607-C31A-76A3-107B35F94B44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16" creationId="{52F32A3D-0505-FD5B-8093-446743851E78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17" creationId="{72BEC975-C173-3B8D-0C3A-CACDF862254A}"/>
          </ac:spMkLst>
        </pc:spChg>
        <pc:spChg chg="add del mod">
          <ac:chgData name="Rodriguez Rivarola, Santiago" userId="d6e16334-0f38-4502-b381-67cb74b25c2e" providerId="ADAL" clId="{5969690A-E9EC-424A-ABB5-36A02899B833}" dt="2026-03-09T11:12:17.200" v="11011" actId="478"/>
          <ac:spMkLst>
            <pc:docMk/>
            <pc:sldMk cId="1257676104" sldId="289"/>
            <ac:spMk id="19" creationId="{244F3D74-740E-9590-F65E-DB37EB43A1D4}"/>
          </ac:spMkLst>
        </pc:spChg>
        <pc:spChg chg="add mod">
          <ac:chgData name="Rodriguez Rivarola, Santiago" userId="d6e16334-0f38-4502-b381-67cb74b25c2e" providerId="ADAL" clId="{5969690A-E9EC-424A-ABB5-36A02899B833}" dt="2026-02-27T11:25:57.320" v="9000" actId="14100"/>
          <ac:spMkLst>
            <pc:docMk/>
            <pc:sldMk cId="1257676104" sldId="289"/>
            <ac:spMk id="20" creationId="{E80EDDDE-D526-D2C0-5EAB-0AEADEBE1731}"/>
          </ac:spMkLst>
        </pc:spChg>
        <pc:spChg chg="add mod">
          <ac:chgData name="Rodriguez Rivarola, Santiago" userId="d6e16334-0f38-4502-b381-67cb74b25c2e" providerId="ADAL" clId="{5969690A-E9EC-424A-ABB5-36A02899B833}" dt="2026-03-09T11:41:00.057" v="11175" actId="14100"/>
          <ac:spMkLst>
            <pc:docMk/>
            <pc:sldMk cId="1257676104" sldId="289"/>
            <ac:spMk id="21" creationId="{F46655F1-C955-12BF-5EFA-A6E4B0368B99}"/>
          </ac:spMkLst>
        </pc:spChg>
        <pc:spChg chg="add mod">
          <ac:chgData name="Rodriguez Rivarola, Santiago" userId="d6e16334-0f38-4502-b381-67cb74b25c2e" providerId="ADAL" clId="{5969690A-E9EC-424A-ABB5-36A02899B833}" dt="2026-02-27T11:28:36.784" v="9041" actId="14100"/>
          <ac:spMkLst>
            <pc:docMk/>
            <pc:sldMk cId="1257676104" sldId="289"/>
            <ac:spMk id="22" creationId="{0577DA20-9C63-F49C-23B6-BD2961CC55E3}"/>
          </ac:spMkLst>
        </pc:spChg>
        <pc:spChg chg="add mod">
          <ac:chgData name="Rodriguez Rivarola, Santiago" userId="d6e16334-0f38-4502-b381-67cb74b25c2e" providerId="ADAL" clId="{5969690A-E9EC-424A-ABB5-36A02899B833}" dt="2026-03-09T11:41:05.361" v="11176" actId="14100"/>
          <ac:spMkLst>
            <pc:docMk/>
            <pc:sldMk cId="1257676104" sldId="289"/>
            <ac:spMk id="24" creationId="{3878D31F-95B3-1A43-51E7-F037C7CB0C2B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25" creationId="{C4D1E83A-C17C-03A6-8E4F-C51E7BAB41D1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26" creationId="{FABCD3CE-55D0-77A9-CE23-F2F1CD224C6B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27" creationId="{555FA7A7-EB4E-6680-9FD1-53156187611F}"/>
          </ac:spMkLst>
        </pc:spChg>
        <pc:spChg chg="add mod">
          <ac:chgData name="Rodriguez Rivarola, Santiago" userId="d6e16334-0f38-4502-b381-67cb74b25c2e" providerId="ADAL" clId="{5969690A-E9EC-424A-ABB5-36A02899B833}" dt="2026-03-09T11:12:11.983" v="11010" actId="1037"/>
          <ac:spMkLst>
            <pc:docMk/>
            <pc:sldMk cId="1257676104" sldId="289"/>
            <ac:spMk id="28" creationId="{496A04F7-5FF9-F3CA-A0A8-E453A4CE264E}"/>
          </ac:spMkLst>
        </pc:spChg>
        <pc:spChg chg="add mod">
          <ac:chgData name="Rodriguez Rivarola, Santiago" userId="d6e16334-0f38-4502-b381-67cb74b25c2e" providerId="ADAL" clId="{5969690A-E9EC-424A-ABB5-36A02899B833}" dt="2026-02-27T11:32:24.623" v="9088" actId="20577"/>
          <ac:spMkLst>
            <pc:docMk/>
            <pc:sldMk cId="1257676104" sldId="289"/>
            <ac:spMk id="29" creationId="{BA462F7D-AA9E-5329-66F8-67AFB9D8275A}"/>
          </ac:spMkLst>
        </pc:spChg>
        <pc:picChg chg="add del mod">
          <ac:chgData name="Rodriguez Rivarola, Santiago" userId="d6e16334-0f38-4502-b381-67cb74b25c2e" providerId="ADAL" clId="{5969690A-E9EC-424A-ABB5-36A02899B833}" dt="2026-03-09T11:05:27.038" v="10920" actId="478"/>
          <ac:picMkLst>
            <pc:docMk/>
            <pc:sldMk cId="1257676104" sldId="289"/>
            <ac:picMk id="3" creationId="{730A010F-0AA1-1B5D-D362-8DE2FD146263}"/>
          </ac:picMkLst>
        </pc:picChg>
        <pc:picChg chg="add mod ord modCrop">
          <ac:chgData name="Rodriguez Rivarola, Santiago" userId="d6e16334-0f38-4502-b381-67cb74b25c2e" providerId="ADAL" clId="{5969690A-E9EC-424A-ABB5-36A02899B833}" dt="2026-03-09T11:40:02.037" v="11173" actId="14826"/>
          <ac:picMkLst>
            <pc:docMk/>
            <pc:sldMk cId="1257676104" sldId="289"/>
            <ac:picMk id="5" creationId="{8C681855-47F5-4456-1F33-5BA076E5D0F9}"/>
          </ac:picMkLst>
        </pc:picChg>
        <pc:picChg chg="add del mod">
          <ac:chgData name="Rodriguez Rivarola, Santiago" userId="d6e16334-0f38-4502-b381-67cb74b25c2e" providerId="ADAL" clId="{5969690A-E9EC-424A-ABB5-36A02899B833}" dt="2026-03-09T11:08:40.474" v="10954" actId="478"/>
          <ac:picMkLst>
            <pc:docMk/>
            <pc:sldMk cId="1257676104" sldId="289"/>
            <ac:picMk id="18" creationId="{D4E91C93-F591-3925-B3C4-4AF569621092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09T11:30:36.620" v="11156"/>
        <pc:sldMkLst>
          <pc:docMk/>
          <pc:sldMk cId="3214353849" sldId="290"/>
        </pc:sldMkLst>
        <pc:spChg chg="add mod">
          <ac:chgData name="Rodriguez Rivarola, Santiago" userId="d6e16334-0f38-4502-b381-67cb74b25c2e" providerId="ADAL" clId="{5969690A-E9EC-424A-ABB5-36A02899B833}" dt="2026-02-27T11:32:29.046" v="9089"/>
          <ac:spMkLst>
            <pc:docMk/>
            <pc:sldMk cId="3214353849" sldId="290"/>
            <ac:spMk id="2" creationId="{260D9DD4-9842-B558-4430-625FBF920D2E}"/>
          </ac:spMkLst>
        </pc:spChg>
        <pc:spChg chg="add mod">
          <ac:chgData name="Rodriguez Rivarola, Santiago" userId="d6e16334-0f38-4502-b381-67cb74b25c2e" providerId="ADAL" clId="{5969690A-E9EC-424A-ABB5-36A02899B833}" dt="2026-03-09T11:21:12.959" v="11113" actId="1076"/>
          <ac:spMkLst>
            <pc:docMk/>
            <pc:sldMk cId="3214353849" sldId="290"/>
            <ac:spMk id="4" creationId="{3F7954DC-2425-666A-E5D2-AB3FDDD38922}"/>
          </ac:spMkLst>
        </pc:spChg>
        <pc:spChg chg="mod">
          <ac:chgData name="Rodriguez Rivarola, Santiago" userId="d6e16334-0f38-4502-b381-67cb74b25c2e" providerId="ADAL" clId="{5969690A-E9EC-424A-ABB5-36A02899B833}" dt="2026-02-27T11:33:16.153" v="9108" actId="14100"/>
          <ac:spMkLst>
            <pc:docMk/>
            <pc:sldMk cId="3214353849" sldId="290"/>
            <ac:spMk id="9" creationId="{FD0BBF83-6070-CABA-76DD-4A9F694D6BD1}"/>
          </ac:spMkLst>
        </pc:spChg>
        <pc:spChg chg="mod">
          <ac:chgData name="Rodriguez Rivarola, Santiago" userId="d6e16334-0f38-4502-b381-67cb74b25c2e" providerId="ADAL" clId="{5969690A-E9EC-424A-ABB5-36A02899B833}" dt="2026-02-27T11:33:11.413" v="9107" actId="20577"/>
          <ac:spMkLst>
            <pc:docMk/>
            <pc:sldMk cId="3214353849" sldId="290"/>
            <ac:spMk id="10" creationId="{F150A9ED-F26B-821A-F384-FCAE105579CC}"/>
          </ac:spMkLst>
        </pc:spChg>
        <pc:spChg chg="mod">
          <ac:chgData name="Rodriguez Rivarola, Santiago" userId="d6e16334-0f38-4502-b381-67cb74b25c2e" providerId="ADAL" clId="{5969690A-E9EC-424A-ABB5-36A02899B833}" dt="2026-02-27T11:34:32.306" v="9126" actId="1076"/>
          <ac:spMkLst>
            <pc:docMk/>
            <pc:sldMk cId="3214353849" sldId="290"/>
            <ac:spMk id="11" creationId="{FA9C3CE9-716E-F2DA-72D8-227670F0732B}"/>
          </ac:spMkLst>
        </pc:spChg>
        <pc:spChg chg="del mod">
          <ac:chgData name="Rodriguez Rivarola, Santiago" userId="d6e16334-0f38-4502-b381-67cb74b25c2e" providerId="ADAL" clId="{5969690A-E9EC-424A-ABB5-36A02899B833}" dt="2026-03-09T11:21:08.236" v="11112" actId="478"/>
          <ac:spMkLst>
            <pc:docMk/>
            <pc:sldMk cId="3214353849" sldId="290"/>
            <ac:spMk id="19" creationId="{FC3AB38C-5180-697C-150F-0E9B4BF5B568}"/>
          </ac:spMkLst>
        </pc:spChg>
        <pc:spChg chg="add mod">
          <ac:chgData name="Rodriguez Rivarola, Santiago" userId="d6e16334-0f38-4502-b381-67cb74b25c2e" providerId="ADAL" clId="{5969690A-E9EC-424A-ABB5-36A02899B833}" dt="2026-02-27T11:39:23.440" v="9215" actId="1035"/>
          <ac:spMkLst>
            <pc:docMk/>
            <pc:sldMk cId="3214353849" sldId="290"/>
            <ac:spMk id="34" creationId="{35E28771-0F1E-E46E-BF29-9D0884F7ECD8}"/>
          </ac:spMkLst>
        </pc:spChg>
        <pc:spChg chg="add mod">
          <ac:chgData name="Rodriguez Rivarola, Santiago" userId="d6e16334-0f38-4502-b381-67cb74b25c2e" providerId="ADAL" clId="{5969690A-E9EC-424A-ABB5-36A02899B833}" dt="2026-02-27T11:39:23.440" v="9215" actId="1035"/>
          <ac:spMkLst>
            <pc:docMk/>
            <pc:sldMk cId="3214353849" sldId="290"/>
            <ac:spMk id="35" creationId="{1E6B134F-A27F-8E93-87F9-625C5B4BC101}"/>
          </ac:spMkLst>
        </pc:spChg>
        <pc:spChg chg="add mod">
          <ac:chgData name="Rodriguez Rivarola, Santiago" userId="d6e16334-0f38-4502-b381-67cb74b25c2e" providerId="ADAL" clId="{5969690A-E9EC-424A-ABB5-36A02899B833}" dt="2026-02-27T11:39:23.440" v="9215" actId="1035"/>
          <ac:spMkLst>
            <pc:docMk/>
            <pc:sldMk cId="3214353849" sldId="290"/>
            <ac:spMk id="36" creationId="{9070E24D-E0CD-CE16-39F7-DC5B94508AEC}"/>
          </ac:spMkLst>
        </pc:spChg>
        <pc:spChg chg="add mod">
          <ac:chgData name="Rodriguez Rivarola, Santiago" userId="d6e16334-0f38-4502-b381-67cb74b25c2e" providerId="ADAL" clId="{5969690A-E9EC-424A-ABB5-36A02899B833}" dt="2026-02-27T11:39:23.440" v="9215" actId="1035"/>
          <ac:spMkLst>
            <pc:docMk/>
            <pc:sldMk cId="3214353849" sldId="290"/>
            <ac:spMk id="37" creationId="{0314B878-75F9-510E-0A8E-37BE89F70128}"/>
          </ac:spMkLst>
        </pc:spChg>
        <pc:spChg chg="add mod">
          <ac:chgData name="Rodriguez Rivarola, Santiago" userId="d6e16334-0f38-4502-b381-67cb74b25c2e" providerId="ADAL" clId="{5969690A-E9EC-424A-ABB5-36A02899B833}" dt="2026-02-27T11:39:48.572" v="9219" actId="20577"/>
          <ac:spMkLst>
            <pc:docMk/>
            <pc:sldMk cId="3214353849" sldId="290"/>
            <ac:spMk id="38" creationId="{3F1860E8-AA48-B2B8-312E-2E5CBC0B7380}"/>
          </ac:spMkLst>
        </pc:spChg>
        <pc:spChg chg="add mod">
          <ac:chgData name="Rodriguez Rivarola, Santiago" userId="d6e16334-0f38-4502-b381-67cb74b25c2e" providerId="ADAL" clId="{5969690A-E9EC-424A-ABB5-36A02899B833}" dt="2026-03-09T11:21:12.959" v="11113" actId="1076"/>
          <ac:spMkLst>
            <pc:docMk/>
            <pc:sldMk cId="3214353849" sldId="290"/>
            <ac:spMk id="39" creationId="{40613B56-B5E8-B00E-4573-0609D34C0965}"/>
          </ac:spMkLst>
        </pc:spChg>
        <pc:spChg chg="add mod">
          <ac:chgData name="Rodriguez Rivarola, Santiago" userId="d6e16334-0f38-4502-b381-67cb74b25c2e" providerId="ADAL" clId="{5969690A-E9EC-424A-ABB5-36A02899B833}" dt="2026-03-09T11:21:59.237" v="11133" actId="1076"/>
          <ac:spMkLst>
            <pc:docMk/>
            <pc:sldMk cId="3214353849" sldId="290"/>
            <ac:spMk id="42" creationId="{FF0EC18F-154F-9AC1-565B-BB1531F61FAB}"/>
          </ac:spMkLst>
        </pc:spChg>
        <pc:spChg chg="add mod">
          <ac:chgData name="Rodriguez Rivarola, Santiago" userId="d6e16334-0f38-4502-b381-67cb74b25c2e" providerId="ADAL" clId="{5969690A-E9EC-424A-ABB5-36A02899B833}" dt="2026-03-09T11:21:56.612" v="11132" actId="1076"/>
          <ac:spMkLst>
            <pc:docMk/>
            <pc:sldMk cId="3214353849" sldId="290"/>
            <ac:spMk id="43" creationId="{64B473BF-1402-4EBA-20FE-7FBF5DAFA59E}"/>
          </ac:spMkLst>
        </pc:spChg>
        <pc:spChg chg="add mod">
          <ac:chgData name="Rodriguez Rivarola, Santiago" userId="d6e16334-0f38-4502-b381-67cb74b25c2e" providerId="ADAL" clId="{5969690A-E9EC-424A-ABB5-36A02899B833}" dt="2026-03-09T11:22:01.522" v="11134" actId="1076"/>
          <ac:spMkLst>
            <pc:docMk/>
            <pc:sldMk cId="3214353849" sldId="290"/>
            <ac:spMk id="44" creationId="{E2686663-EE9F-42FC-8894-753B8232B7A3}"/>
          </ac:spMkLst>
        </pc:spChg>
        <pc:spChg chg="add mod">
          <ac:chgData name="Rodriguez Rivarola, Santiago" userId="d6e16334-0f38-4502-b381-67cb74b25c2e" providerId="ADAL" clId="{5969690A-E9EC-424A-ABB5-36A02899B833}" dt="2026-03-09T11:21:32.332" v="11124" actId="1076"/>
          <ac:spMkLst>
            <pc:docMk/>
            <pc:sldMk cId="3214353849" sldId="290"/>
            <ac:spMk id="45" creationId="{0C9057CD-8F9A-4525-64D0-6E249C0D1872}"/>
          </ac:spMkLst>
        </pc:spChg>
        <pc:picChg chg="add mod ord">
          <ac:chgData name="Rodriguez Rivarola, Santiago" userId="d6e16334-0f38-4502-b381-67cb74b25c2e" providerId="ADAL" clId="{5969690A-E9EC-424A-ABB5-36A02899B833}" dt="2026-03-09T11:21:52.382" v="11131" actId="167"/>
          <ac:picMkLst>
            <pc:docMk/>
            <pc:sldMk cId="3214353849" sldId="290"/>
            <ac:picMk id="5" creationId="{A22F02F2-52CC-603A-3A0D-B122643EF73F}"/>
          </ac:picMkLst>
        </pc:picChg>
        <pc:picChg chg="add mod">
          <ac:chgData name="Rodriguez Rivarola, Santiago" userId="d6e16334-0f38-4502-b381-67cb74b25c2e" providerId="ADAL" clId="{5969690A-E9EC-424A-ABB5-36A02899B833}" dt="2026-03-09T11:21:16.934" v="11116" actId="1076"/>
          <ac:picMkLst>
            <pc:docMk/>
            <pc:sldMk cId="3214353849" sldId="290"/>
            <ac:picMk id="7" creationId="{AECEC944-61E2-2F2A-D3AB-99A6BCEE693C}"/>
          </ac:picMkLst>
        </pc:picChg>
        <pc:picChg chg="add del mod">
          <ac:chgData name="Rodriguez Rivarola, Santiago" userId="d6e16334-0f38-4502-b381-67cb74b25c2e" providerId="ADAL" clId="{5969690A-E9EC-424A-ABB5-36A02899B833}" dt="2026-03-09T11:19:49.587" v="11081" actId="478"/>
          <ac:picMkLst>
            <pc:docMk/>
            <pc:sldMk cId="3214353849" sldId="290"/>
            <ac:picMk id="8" creationId="{B9CE04E8-BE03-00AE-C5F8-289962A2D05B}"/>
          </ac:picMkLst>
        </pc:picChg>
        <pc:picChg chg="add mod">
          <ac:chgData name="Rodriguez Rivarola, Santiago" userId="d6e16334-0f38-4502-b381-67cb74b25c2e" providerId="ADAL" clId="{5969690A-E9EC-424A-ABB5-36A02899B833}" dt="2026-03-09T11:21:20.710" v="11118" actId="1076"/>
          <ac:picMkLst>
            <pc:docMk/>
            <pc:sldMk cId="3214353849" sldId="290"/>
            <ac:picMk id="13" creationId="{D89D8A96-E56A-2896-7999-71159A262B8E}"/>
          </ac:picMkLst>
        </pc:picChg>
        <pc:picChg chg="add mod">
          <ac:chgData name="Rodriguez Rivarola, Santiago" userId="d6e16334-0f38-4502-b381-67cb74b25c2e" providerId="ADAL" clId="{5969690A-E9EC-424A-ABB5-36A02899B833}" dt="2026-03-09T11:21:24.201" v="11120" actId="1076"/>
          <ac:picMkLst>
            <pc:docMk/>
            <pc:sldMk cId="3214353849" sldId="290"/>
            <ac:picMk id="15" creationId="{948130E1-DA33-EC8F-1850-3483B6FEA3FE}"/>
          </ac:picMkLst>
        </pc:picChg>
        <pc:picChg chg="add mod">
          <ac:chgData name="Rodriguez Rivarola, Santiago" userId="d6e16334-0f38-4502-b381-67cb74b25c2e" providerId="ADAL" clId="{5969690A-E9EC-424A-ABB5-36A02899B833}" dt="2026-03-09T11:21:27.652" v="11122" actId="1076"/>
          <ac:picMkLst>
            <pc:docMk/>
            <pc:sldMk cId="3214353849" sldId="290"/>
            <ac:picMk id="17" creationId="{D1A85AE8-7F77-C5E7-74A9-C082B90E03E9}"/>
          </ac:picMkLst>
        </pc:picChg>
        <pc:picChg chg="add del mod">
          <ac:chgData name="Rodriguez Rivarola, Santiago" userId="d6e16334-0f38-4502-b381-67cb74b25c2e" providerId="ADAL" clId="{5969690A-E9EC-424A-ABB5-36A02899B833}" dt="2026-03-09T11:19:57.245" v="11085" actId="478"/>
          <ac:picMkLst>
            <pc:docMk/>
            <pc:sldMk cId="3214353849" sldId="290"/>
            <ac:picMk id="29" creationId="{F1EF7E21-F08C-FC49-E1FA-C926237C6A9F}"/>
          </ac:picMkLst>
        </pc:picChg>
        <pc:picChg chg="add del mod">
          <ac:chgData name="Rodriguez Rivarola, Santiago" userId="d6e16334-0f38-4502-b381-67cb74b25c2e" providerId="ADAL" clId="{5969690A-E9EC-424A-ABB5-36A02899B833}" dt="2026-03-09T11:19:53.506" v="11083" actId="478"/>
          <ac:picMkLst>
            <pc:docMk/>
            <pc:sldMk cId="3214353849" sldId="290"/>
            <ac:picMk id="31" creationId="{AADA8EB9-074A-72EF-41F0-231935B039BD}"/>
          </ac:picMkLst>
        </pc:picChg>
        <pc:picChg chg="add del mod">
          <ac:chgData name="Rodriguez Rivarola, Santiago" userId="d6e16334-0f38-4502-b381-67cb74b25c2e" providerId="ADAL" clId="{5969690A-E9EC-424A-ABB5-36A02899B833}" dt="2026-03-09T11:18:32.067" v="11039" actId="478"/>
          <ac:picMkLst>
            <pc:docMk/>
            <pc:sldMk cId="3214353849" sldId="290"/>
            <ac:picMk id="33" creationId="{6D436AD5-6A9A-6DF0-A938-211E95993BDF}"/>
          </ac:picMkLst>
        </pc:picChg>
        <pc:picChg chg="add del mod">
          <ac:chgData name="Rodriguez Rivarola, Santiago" userId="d6e16334-0f38-4502-b381-67cb74b25c2e" providerId="ADAL" clId="{5969690A-E9EC-424A-ABB5-36A02899B833}" dt="2026-03-09T11:20:52.820" v="11108" actId="478"/>
          <ac:picMkLst>
            <pc:docMk/>
            <pc:sldMk cId="3214353849" sldId="290"/>
            <ac:picMk id="41" creationId="{0670FA7A-A167-0CB4-F12F-895DDA08B521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02T08:47:04.392" v="10587"/>
        <pc:sldMkLst>
          <pc:docMk/>
          <pc:sldMk cId="241947606" sldId="291"/>
        </pc:sldMkLst>
        <pc:spChg chg="add mod">
          <ac:chgData name="Rodriguez Rivarola, Santiago" userId="d6e16334-0f38-4502-b381-67cb74b25c2e" providerId="ADAL" clId="{5969690A-E9EC-424A-ABB5-36A02899B833}" dt="2026-03-02T08:46:15.769" v="10581" actId="14100"/>
          <ac:spMkLst>
            <pc:docMk/>
            <pc:sldMk cId="241947606" sldId="291"/>
            <ac:spMk id="2" creationId="{C1C652EA-CF10-40EE-FD7A-153C20118DEA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3" creationId="{2B82B493-6A72-87A7-4E38-D2D9A3FDEE3C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4" creationId="{4D3747B9-DE86-935E-08BB-895B0164D450}"/>
          </ac:spMkLst>
        </pc:spChg>
        <pc:spChg chg="mod">
          <ac:chgData name="Rodriguez Rivarola, Santiago" userId="d6e16334-0f38-4502-b381-67cb74b25c2e" providerId="ADAL" clId="{5969690A-E9EC-424A-ABB5-36A02899B833}" dt="2026-02-27T11:49:24.657" v="9355" actId="6549"/>
          <ac:spMkLst>
            <pc:docMk/>
            <pc:sldMk cId="241947606" sldId="291"/>
            <ac:spMk id="5" creationId="{7E6AEC0D-9AEA-6C1A-6213-9E9CB98B8765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1" creationId="{5D2C09C4-2CF5-B7A9-493F-48A1042F3D9B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2" creationId="{AE06CA1E-85F6-6C28-2C0A-2BA3EEF2956F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6" creationId="{EC9F7150-1CD3-583B-F442-D2D19138C2F7}"/>
          </ac:spMkLst>
        </pc:spChg>
        <pc:spChg chg="add mod">
          <ac:chgData name="Rodriguez Rivarola, Santiago" userId="d6e16334-0f38-4502-b381-67cb74b25c2e" providerId="ADAL" clId="{5969690A-E9EC-424A-ABB5-36A02899B833}" dt="2026-03-02T08:45:35.995" v="10563" actId="1076"/>
          <ac:spMkLst>
            <pc:docMk/>
            <pc:sldMk cId="241947606" sldId="291"/>
            <ac:spMk id="18" creationId="{FF8B7CC3-1C61-E35E-C099-A299B125BFEC}"/>
          </ac:spMkLst>
        </pc:spChg>
        <pc:spChg chg="mod">
          <ac:chgData name="Rodriguez Rivarola, Santiago" userId="d6e16334-0f38-4502-b381-67cb74b25c2e" providerId="ADAL" clId="{5969690A-E9EC-424A-ABB5-36A02899B833}" dt="2026-02-27T11:49:48.125" v="9360" actId="20577"/>
          <ac:spMkLst>
            <pc:docMk/>
            <pc:sldMk cId="241947606" sldId="291"/>
            <ac:spMk id="31" creationId="{9895190A-5FF2-2D70-B352-7A1ACB3BF6DD}"/>
          </ac:spMkLst>
        </pc:spChg>
        <pc:picChg chg="add mod">
          <ac:chgData name="Rodriguez Rivarola, Santiago" userId="d6e16334-0f38-4502-b381-67cb74b25c2e" providerId="ADAL" clId="{5969690A-E9EC-424A-ABB5-36A02899B833}" dt="2026-03-02T08:45:35.995" v="10563" actId="1076"/>
          <ac:picMkLst>
            <pc:docMk/>
            <pc:sldMk cId="241947606" sldId="291"/>
            <ac:picMk id="19" creationId="{EBB36785-CAF3-EE35-E217-B07190F5C754}"/>
          </ac:picMkLst>
        </pc:picChg>
        <pc:picChg chg="add mod">
          <ac:chgData name="Rodriguez Rivarola, Santiago" userId="d6e16334-0f38-4502-b381-67cb74b25c2e" providerId="ADAL" clId="{5969690A-E9EC-424A-ABB5-36A02899B833}" dt="2026-03-02T08:45:35.995" v="10563" actId="1076"/>
          <ac:picMkLst>
            <pc:docMk/>
            <pc:sldMk cId="241947606" sldId="291"/>
            <ac:picMk id="20" creationId="{A1731D00-EA34-68E2-CA2A-C326DDDA03BC}"/>
          </ac:picMkLst>
        </pc:picChg>
        <pc:picChg chg="add mod">
          <ac:chgData name="Rodriguez Rivarola, Santiago" userId="d6e16334-0f38-4502-b381-67cb74b25c2e" providerId="ADAL" clId="{5969690A-E9EC-424A-ABB5-36A02899B833}" dt="2026-03-02T08:45:35.995" v="10563" actId="1076"/>
          <ac:picMkLst>
            <pc:docMk/>
            <pc:sldMk cId="241947606" sldId="291"/>
            <ac:picMk id="21" creationId="{198C393E-6187-CA09-F2B5-8F33A8089497}"/>
          </ac:picMkLst>
        </pc:picChg>
      </pc:sldChg>
      <pc:sldChg chg="addSp delSp modSp add mod delAnim modAnim">
        <pc:chgData name="Rodriguez Rivarola, Santiago" userId="d6e16334-0f38-4502-b381-67cb74b25c2e" providerId="ADAL" clId="{5969690A-E9EC-424A-ABB5-36A02899B833}" dt="2026-03-09T11:54:29.181" v="11491"/>
        <pc:sldMkLst>
          <pc:docMk/>
          <pc:sldMk cId="2545605361" sldId="292"/>
        </pc:sldMkLst>
        <pc:spChg chg="add mod">
          <ac:chgData name="Rodriguez Rivarola, Santiago" userId="d6e16334-0f38-4502-b381-67cb74b25c2e" providerId="ADAL" clId="{5969690A-E9EC-424A-ABB5-36A02899B833}" dt="2026-03-09T11:52:27.240" v="11437" actId="1076"/>
          <ac:spMkLst>
            <pc:docMk/>
            <pc:sldMk cId="2545605361" sldId="292"/>
            <ac:spMk id="6" creationId="{9234DFB1-0265-C9BA-8EDF-B0B56BE1BA08}"/>
          </ac:spMkLst>
        </pc:spChg>
        <pc:spChg chg="del">
          <ac:chgData name="Rodriguez Rivarola, Santiago" userId="d6e16334-0f38-4502-b381-67cb74b25c2e" providerId="ADAL" clId="{5969690A-E9EC-424A-ABB5-36A02899B833}" dt="2026-03-09T11:45:36.862" v="11189" actId="478"/>
          <ac:spMkLst>
            <pc:docMk/>
            <pc:sldMk cId="2545605361" sldId="292"/>
            <ac:spMk id="7" creationId="{AC60C42F-6E85-A6DA-ADAE-DFD1EDC908CA}"/>
          </ac:spMkLst>
        </pc:spChg>
        <pc:spChg chg="add mod">
          <ac:chgData name="Rodriguez Rivarola, Santiago" userId="d6e16334-0f38-4502-b381-67cb74b25c2e" providerId="ADAL" clId="{5969690A-E9EC-424A-ABB5-36A02899B833}" dt="2026-03-09T11:49:34.615" v="11296" actId="14100"/>
          <ac:spMkLst>
            <pc:docMk/>
            <pc:sldMk cId="2545605361" sldId="292"/>
            <ac:spMk id="8" creationId="{FFBDB9AA-1247-0BB6-26A3-82B1FFC35CE5}"/>
          </ac:spMkLst>
        </pc:spChg>
        <pc:spChg chg="del">
          <ac:chgData name="Rodriguez Rivarola, Santiago" userId="d6e16334-0f38-4502-b381-67cb74b25c2e" providerId="ADAL" clId="{5969690A-E9EC-424A-ABB5-36A02899B833}" dt="2026-03-09T11:45:34.605" v="11188" actId="478"/>
          <ac:spMkLst>
            <pc:docMk/>
            <pc:sldMk cId="2545605361" sldId="292"/>
            <ac:spMk id="9" creationId="{2791A11D-94E1-609E-C3B3-751566EBC580}"/>
          </ac:spMkLst>
        </pc:spChg>
        <pc:spChg chg="del">
          <ac:chgData name="Rodriguez Rivarola, Santiago" userId="d6e16334-0f38-4502-b381-67cb74b25c2e" providerId="ADAL" clId="{5969690A-E9EC-424A-ABB5-36A02899B833}" dt="2026-03-09T11:45:36.862" v="11189" actId="478"/>
          <ac:spMkLst>
            <pc:docMk/>
            <pc:sldMk cId="2545605361" sldId="292"/>
            <ac:spMk id="10" creationId="{93CFE5D9-2431-06B3-F34F-080481CCFDC6}"/>
          </ac:spMkLst>
        </pc:spChg>
        <pc:spChg chg="del">
          <ac:chgData name="Rodriguez Rivarola, Santiago" userId="d6e16334-0f38-4502-b381-67cb74b25c2e" providerId="ADAL" clId="{5969690A-E9EC-424A-ABB5-36A02899B833}" dt="2026-03-09T11:45:34.605" v="11188" actId="478"/>
          <ac:spMkLst>
            <pc:docMk/>
            <pc:sldMk cId="2545605361" sldId="292"/>
            <ac:spMk id="11" creationId="{1EFCBFA9-F83E-84A1-8C67-C10EE1202417}"/>
          </ac:spMkLst>
        </pc:spChg>
        <pc:spChg chg="del">
          <ac:chgData name="Rodriguez Rivarola, Santiago" userId="d6e16334-0f38-4502-b381-67cb74b25c2e" providerId="ADAL" clId="{5969690A-E9EC-424A-ABB5-36A02899B833}" dt="2026-03-09T11:45:36.862" v="11189" actId="478"/>
          <ac:spMkLst>
            <pc:docMk/>
            <pc:sldMk cId="2545605361" sldId="292"/>
            <ac:spMk id="12" creationId="{D9B8FE54-B66F-BD23-2128-99147863E467}"/>
          </ac:spMkLst>
        </pc:spChg>
        <pc:spChg chg="add mod">
          <ac:chgData name="Rodriguez Rivarola, Santiago" userId="d6e16334-0f38-4502-b381-67cb74b25c2e" providerId="ADAL" clId="{5969690A-E9EC-424A-ABB5-36A02899B833}" dt="2026-03-09T11:52:35.650" v="11446" actId="1037"/>
          <ac:spMkLst>
            <pc:docMk/>
            <pc:sldMk cId="2545605361" sldId="292"/>
            <ac:spMk id="13" creationId="{B3A86722-FAE9-12A7-D111-B18666014A98}"/>
          </ac:spMkLst>
        </pc:spChg>
        <pc:spChg chg="del">
          <ac:chgData name="Rodriguez Rivarola, Santiago" userId="d6e16334-0f38-4502-b381-67cb74b25c2e" providerId="ADAL" clId="{5969690A-E9EC-424A-ABB5-36A02899B833}" dt="2026-03-09T11:45:34.605" v="11188" actId="478"/>
          <ac:spMkLst>
            <pc:docMk/>
            <pc:sldMk cId="2545605361" sldId="292"/>
            <ac:spMk id="14" creationId="{967BF315-6221-3549-8B1E-2E93545096D9}"/>
          </ac:spMkLst>
        </pc:spChg>
        <pc:spChg chg="del">
          <ac:chgData name="Rodriguez Rivarola, Santiago" userId="d6e16334-0f38-4502-b381-67cb74b25c2e" providerId="ADAL" clId="{5969690A-E9EC-424A-ABB5-36A02899B833}" dt="2026-03-09T11:45:36.862" v="11189" actId="478"/>
          <ac:spMkLst>
            <pc:docMk/>
            <pc:sldMk cId="2545605361" sldId="292"/>
            <ac:spMk id="15" creationId="{91F9DA6E-75A7-558E-D2C2-44DBD47A29A4}"/>
          </ac:spMkLst>
        </pc:spChg>
        <pc:spChg chg="del">
          <ac:chgData name="Rodriguez Rivarola, Santiago" userId="d6e16334-0f38-4502-b381-67cb74b25c2e" providerId="ADAL" clId="{5969690A-E9EC-424A-ABB5-36A02899B833}" dt="2026-03-09T11:45:34.605" v="11188" actId="478"/>
          <ac:spMkLst>
            <pc:docMk/>
            <pc:sldMk cId="2545605361" sldId="292"/>
            <ac:spMk id="16" creationId="{8A5ED111-BC7E-39B4-8162-70BF3EF3C436}"/>
          </ac:spMkLst>
        </pc:spChg>
        <pc:spChg chg="del">
          <ac:chgData name="Rodriguez Rivarola, Santiago" userId="d6e16334-0f38-4502-b381-67cb74b25c2e" providerId="ADAL" clId="{5969690A-E9EC-424A-ABB5-36A02899B833}" dt="2026-03-09T11:45:32.651" v="11187" actId="478"/>
          <ac:spMkLst>
            <pc:docMk/>
            <pc:sldMk cId="2545605361" sldId="292"/>
            <ac:spMk id="17" creationId="{49DA6A0D-A04C-6AA8-2A88-B4C7D3856089}"/>
          </ac:spMkLst>
        </pc:spChg>
        <pc:spChg chg="mod">
          <ac:chgData name="Rodriguez Rivarola, Santiago" userId="d6e16334-0f38-4502-b381-67cb74b25c2e" providerId="ADAL" clId="{5969690A-E9EC-424A-ABB5-36A02899B833}" dt="2026-03-09T11:47:28.049" v="11219" actId="1076"/>
          <ac:spMkLst>
            <pc:docMk/>
            <pc:sldMk cId="2545605361" sldId="292"/>
            <ac:spMk id="18" creationId="{0A63D78A-77E4-1EC0-638D-0FA4A4E62B35}"/>
          </ac:spMkLst>
        </pc:spChg>
        <pc:spChg chg="del">
          <ac:chgData name="Rodriguez Rivarola, Santiago" userId="d6e16334-0f38-4502-b381-67cb74b25c2e" providerId="ADAL" clId="{5969690A-E9EC-424A-ABB5-36A02899B833}" dt="2026-03-09T11:45:32.651" v="11187" actId="478"/>
          <ac:spMkLst>
            <pc:docMk/>
            <pc:sldMk cId="2545605361" sldId="292"/>
            <ac:spMk id="19" creationId="{89BA5BFE-091C-4F11-3CB7-0A3FE0CE2978}"/>
          </ac:spMkLst>
        </pc:spChg>
        <pc:spChg chg="del">
          <ac:chgData name="Rodriguez Rivarola, Santiago" userId="d6e16334-0f38-4502-b381-67cb74b25c2e" providerId="ADAL" clId="{5969690A-E9EC-424A-ABB5-36A02899B833}" dt="2026-03-09T11:45:32.651" v="11187" actId="478"/>
          <ac:spMkLst>
            <pc:docMk/>
            <pc:sldMk cId="2545605361" sldId="292"/>
            <ac:spMk id="20" creationId="{0E9D0B60-54A5-3F64-04BC-93F9602358A7}"/>
          </ac:spMkLst>
        </pc:spChg>
        <pc:spChg chg="add mod">
          <ac:chgData name="Rodriguez Rivarola, Santiago" userId="d6e16334-0f38-4502-b381-67cb74b25c2e" providerId="ADAL" clId="{5969690A-E9EC-424A-ABB5-36A02899B833}" dt="2026-03-09T11:52:42.383" v="11456" actId="1038"/>
          <ac:spMkLst>
            <pc:docMk/>
            <pc:sldMk cId="2545605361" sldId="292"/>
            <ac:spMk id="21" creationId="{4E54FC0B-4FD4-6C0B-48EA-842B50B6A768}"/>
          </ac:spMkLst>
        </pc:spChg>
        <pc:spChg chg="add mod">
          <ac:chgData name="Rodriguez Rivarola, Santiago" userId="d6e16334-0f38-4502-b381-67cb74b25c2e" providerId="ADAL" clId="{5969690A-E9EC-424A-ABB5-36A02899B833}" dt="2026-03-09T11:52:45.598" v="11461" actId="1035"/>
          <ac:spMkLst>
            <pc:docMk/>
            <pc:sldMk cId="2545605361" sldId="292"/>
            <ac:spMk id="22" creationId="{87781A97-02FF-8627-6317-E36FD876FB02}"/>
          </ac:spMkLst>
        </pc:spChg>
        <pc:spChg chg="add mod">
          <ac:chgData name="Rodriguez Rivarola, Santiago" userId="d6e16334-0f38-4502-b381-67cb74b25c2e" providerId="ADAL" clId="{5969690A-E9EC-424A-ABB5-36A02899B833}" dt="2026-03-09T11:52:50.151" v="11466" actId="1037"/>
          <ac:spMkLst>
            <pc:docMk/>
            <pc:sldMk cId="2545605361" sldId="292"/>
            <ac:spMk id="23" creationId="{4BEC6346-B639-9AF8-7CFF-3A72953C0945}"/>
          </ac:spMkLst>
        </pc:spChg>
        <pc:spChg chg="del">
          <ac:chgData name="Rodriguez Rivarola, Santiago" userId="d6e16334-0f38-4502-b381-67cb74b25c2e" providerId="ADAL" clId="{5969690A-E9EC-424A-ABB5-36A02899B833}" dt="2026-03-09T11:45:32.651" v="11187" actId="478"/>
          <ac:spMkLst>
            <pc:docMk/>
            <pc:sldMk cId="2545605361" sldId="292"/>
            <ac:spMk id="24" creationId="{8A028956-BE4C-C049-DA95-933740040C51}"/>
          </ac:spMkLst>
        </pc:spChg>
        <pc:spChg chg="del">
          <ac:chgData name="Rodriguez Rivarola, Santiago" userId="d6e16334-0f38-4502-b381-67cb74b25c2e" providerId="ADAL" clId="{5969690A-E9EC-424A-ABB5-36A02899B833}" dt="2026-03-09T11:45:32.651" v="11187" actId="478"/>
          <ac:spMkLst>
            <pc:docMk/>
            <pc:sldMk cId="2545605361" sldId="292"/>
            <ac:spMk id="25" creationId="{6BA8EA42-8359-2132-68D3-C3CF05507FD5}"/>
          </ac:spMkLst>
        </pc:spChg>
        <pc:spChg chg="add mod">
          <ac:chgData name="Rodriguez Rivarola, Santiago" userId="d6e16334-0f38-4502-b381-67cb74b25c2e" providerId="ADAL" clId="{5969690A-E9EC-424A-ABB5-36A02899B833}" dt="2026-03-09T11:52:54.806" v="11472" actId="1037"/>
          <ac:spMkLst>
            <pc:docMk/>
            <pc:sldMk cId="2545605361" sldId="292"/>
            <ac:spMk id="26" creationId="{C3A210EB-E1F6-D401-7810-5DF05B00658E}"/>
          </ac:spMkLst>
        </pc:spChg>
        <pc:spChg chg="add mod">
          <ac:chgData name="Rodriguez Rivarola, Santiago" userId="d6e16334-0f38-4502-b381-67cb74b25c2e" providerId="ADAL" clId="{5969690A-E9EC-424A-ABB5-36A02899B833}" dt="2026-03-09T11:52:56.694" v="11475" actId="1036"/>
          <ac:spMkLst>
            <pc:docMk/>
            <pc:sldMk cId="2545605361" sldId="292"/>
            <ac:spMk id="28" creationId="{C78D45C5-D6CF-4654-207D-CC0A38351F8F}"/>
          </ac:spMkLst>
        </pc:spChg>
        <pc:spChg chg="add mod">
          <ac:chgData name="Rodriguez Rivarola, Santiago" userId="d6e16334-0f38-4502-b381-67cb74b25c2e" providerId="ADAL" clId="{5969690A-E9EC-424A-ABB5-36A02899B833}" dt="2026-03-09T11:53:00.695" v="11483" actId="1035"/>
          <ac:spMkLst>
            <pc:docMk/>
            <pc:sldMk cId="2545605361" sldId="292"/>
            <ac:spMk id="32" creationId="{A623EFA6-D929-A1AE-E95E-9CC83D0B3D11}"/>
          </ac:spMkLst>
        </pc:spChg>
        <pc:spChg chg="add mod">
          <ac:chgData name="Rodriguez Rivarola, Santiago" userId="d6e16334-0f38-4502-b381-67cb74b25c2e" providerId="ADAL" clId="{5969690A-E9EC-424A-ABB5-36A02899B833}" dt="2026-03-09T11:51:34.388" v="11413" actId="1036"/>
          <ac:spMkLst>
            <pc:docMk/>
            <pc:sldMk cId="2545605361" sldId="292"/>
            <ac:spMk id="33" creationId="{7E1C6D3F-1D12-6033-136E-CEC618655E5D}"/>
          </ac:spMkLst>
        </pc:spChg>
        <pc:spChg chg="add mod">
          <ac:chgData name="Rodriguez Rivarola, Santiago" userId="d6e16334-0f38-4502-b381-67cb74b25c2e" providerId="ADAL" clId="{5969690A-E9EC-424A-ABB5-36A02899B833}" dt="2026-03-09T11:53:04.366" v="11486" actId="1035"/>
          <ac:spMkLst>
            <pc:docMk/>
            <pc:sldMk cId="2545605361" sldId="292"/>
            <ac:spMk id="34" creationId="{EA350ACA-ED92-A1D7-4196-4B9C7C650257}"/>
          </ac:spMkLst>
        </pc:spChg>
        <pc:spChg chg="del mod">
          <ac:chgData name="Rodriguez Rivarola, Santiago" userId="d6e16334-0f38-4502-b381-67cb74b25c2e" providerId="ADAL" clId="{5969690A-E9EC-424A-ABB5-36A02899B833}" dt="2026-03-09T11:45:38.931" v="11191" actId="478"/>
          <ac:spMkLst>
            <pc:docMk/>
            <pc:sldMk cId="2545605361" sldId="292"/>
            <ac:spMk id="38" creationId="{5FAA277C-705B-9744-B05A-CFD417081E07}"/>
          </ac:spMkLst>
        </pc:spChg>
        <pc:picChg chg="add mod ord modCrop">
          <ac:chgData name="Rodriguez Rivarola, Santiago" userId="d6e16334-0f38-4502-b381-67cb74b25c2e" providerId="ADAL" clId="{5969690A-E9EC-424A-ABB5-36A02899B833}" dt="2026-03-09T11:52:22.965" v="11436" actId="1076"/>
          <ac:picMkLst>
            <pc:docMk/>
            <pc:sldMk cId="2545605361" sldId="292"/>
            <ac:picMk id="3" creationId="{DA0EB8B7-CFD0-485E-E449-44CABE637291}"/>
          </ac:picMkLst>
        </pc:picChg>
        <pc:cxnChg chg="del mod">
          <ac:chgData name="Rodriguez Rivarola, Santiago" userId="d6e16334-0f38-4502-b381-67cb74b25c2e" providerId="ADAL" clId="{5969690A-E9EC-424A-ABB5-36A02899B833}" dt="2026-03-09T11:45:29.950" v="11186" actId="478"/>
          <ac:cxnSpMkLst>
            <pc:docMk/>
            <pc:sldMk cId="2545605361" sldId="292"/>
            <ac:cxnSpMk id="27" creationId="{094CD818-8DB7-7501-960F-0C80D3F58F6A}"/>
          </ac:cxnSpMkLst>
        </pc:cxnChg>
        <pc:cxnChg chg="del">
          <ac:chgData name="Rodriguez Rivarola, Santiago" userId="d6e16334-0f38-4502-b381-67cb74b25c2e" providerId="ADAL" clId="{5969690A-E9EC-424A-ABB5-36A02899B833}" dt="2026-03-09T11:45:32.651" v="11187" actId="478"/>
          <ac:cxnSpMkLst>
            <pc:docMk/>
            <pc:sldMk cId="2545605361" sldId="292"/>
            <ac:cxnSpMk id="29" creationId="{CAE42814-4B1B-68E7-6A17-3D84AD5922A1}"/>
          </ac:cxnSpMkLst>
        </pc:cxnChg>
        <pc:cxnChg chg="del">
          <ac:chgData name="Rodriguez Rivarola, Santiago" userId="d6e16334-0f38-4502-b381-67cb74b25c2e" providerId="ADAL" clId="{5969690A-E9EC-424A-ABB5-36A02899B833}" dt="2026-03-09T11:45:32.651" v="11187" actId="478"/>
          <ac:cxnSpMkLst>
            <pc:docMk/>
            <pc:sldMk cId="2545605361" sldId="292"/>
            <ac:cxnSpMk id="30" creationId="{61060C67-6682-D886-B9BA-ECE9C45C85FA}"/>
          </ac:cxnSpMkLst>
        </pc:cxnChg>
        <pc:cxnChg chg="del">
          <ac:chgData name="Rodriguez Rivarola, Santiago" userId="d6e16334-0f38-4502-b381-67cb74b25c2e" providerId="ADAL" clId="{5969690A-E9EC-424A-ABB5-36A02899B833}" dt="2026-03-09T11:45:32.651" v="11187" actId="478"/>
          <ac:cxnSpMkLst>
            <pc:docMk/>
            <pc:sldMk cId="2545605361" sldId="292"/>
            <ac:cxnSpMk id="31" creationId="{89DBAFB7-0112-F9AB-FC2D-6DCDD71CB32A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293A2C5-6936-3081-AA0B-E11629ED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9434B8-3092-083E-B798-1316449534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E988E-2331-4B84-803A-E48C2F4BC14D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4B54BB-DE15-1158-BBFE-9A037D2BAE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BAD46B-6EDF-0C29-3159-DC6D256337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37E5-2FAD-4F80-8941-4CB137FD552F}" type="slidenum">
              <a:rPr lang="en-US" smtClean="0"/>
              <a:t>‹Nº›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424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F67A1-22F2-45AB-924C-7BED75AB63FA}" type="datetimeFigureOut">
              <a:rPr lang="es-ES" smtClean="0"/>
              <a:t>09/03/2026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96EC-7D3A-45A7-9E74-3B164BCD1E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56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766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72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770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563B7FB3-C63C-EAC8-75C7-2F61B71A8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7A53FAE-E43D-97F3-DA65-AE31E801C858}"/>
              </a:ext>
            </a:extLst>
          </p:cNvPr>
          <p:cNvSpPr/>
          <p:nvPr userDrawn="1"/>
        </p:nvSpPr>
        <p:spPr>
          <a:xfrm>
            <a:off x="1325573" y="1509681"/>
            <a:ext cx="9291286" cy="411173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6235B"/>
              </a:solidFill>
            </a:endParaRPr>
          </a:p>
        </p:txBody>
      </p:sp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5F85FD57-78EF-6E7E-6DE5-C1FA40D432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C5B517-AD46-3807-20A4-47F509FB2C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5449"/>
            <a:ext cx="9144000" cy="114451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presentación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CC94DC-DCA9-2C24-020C-05AF809E70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 presentación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7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5242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elefante, naranja, decorado&#10;&#10;El contenido generado por IA puede ser incorrecto.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37847" y="1503544"/>
            <a:ext cx="9248327" cy="414855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2BB17398-C344-74BB-F01D-94B4A8F6C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" y="0"/>
            <a:ext cx="12189631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15085" y="2971800"/>
            <a:ext cx="5422191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8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D19B03F3-EF47-1D0D-DF4A-F15ABFBCC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355371" y="1509681"/>
            <a:ext cx="8283388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12" name="Imagen 1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08"/>
          <a:stretch>
            <a:fillRect/>
          </a:stretch>
        </p:blipFill>
        <p:spPr>
          <a:xfrm>
            <a:off x="-1380" y="270025"/>
            <a:ext cx="12189631" cy="6363688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96A0411-CC45-B654-FBEA-C6B249E862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13641" y="2034291"/>
            <a:ext cx="7617765" cy="30931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Proxima Nova Medium" panose="02000506030000020004" pitchFamily="50" charset="0"/>
              </a:defRPr>
            </a:lvl1pPr>
            <a:lvl2pPr marL="685800" indent="-228600">
              <a:lnSpc>
                <a:spcPct val="100000"/>
              </a:lnSpc>
              <a:buFont typeface="Wingdings" panose="05000000000000000000" pitchFamily="2" charset="2"/>
              <a:buChar char=""/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7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586746" y="1509681"/>
            <a:ext cx="9100304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28"/>
          <a:stretch>
            <a:fillRect/>
          </a:stretch>
        </p:blipFill>
        <p:spPr>
          <a:xfrm>
            <a:off x="38100" y="261058"/>
            <a:ext cx="12189630" cy="6087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8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>
            <a:spLocks/>
          </p:cNvSpPr>
          <p:nvPr userDrawn="1"/>
        </p:nvSpPr>
        <p:spPr>
          <a:xfrm>
            <a:off x="9565342" y="471488"/>
            <a:ext cx="2150408" cy="6189288"/>
          </a:xfrm>
          <a:prstGeom prst="rect">
            <a:avLst/>
          </a:prstGeom>
          <a:solidFill>
            <a:srgbClr val="E21A2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231DC6-4A4F-5AB1-49C4-2B94588F1018}"/>
              </a:ext>
            </a:extLst>
          </p:cNvPr>
          <p:cNvSpPr>
            <a:spLocks/>
          </p:cNvSpPr>
          <p:nvPr userDrawn="1"/>
        </p:nvSpPr>
        <p:spPr>
          <a:xfrm>
            <a:off x="1371600" y="471488"/>
            <a:ext cx="8193742" cy="61892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5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F6CD881-850D-DB62-C366-8BAC13F1C91D}"/>
              </a:ext>
            </a:extLst>
          </p:cNvPr>
          <p:cNvSpPr/>
          <p:nvPr userDrawn="1"/>
        </p:nvSpPr>
        <p:spPr>
          <a:xfrm>
            <a:off x="0" y="2366256"/>
            <a:ext cx="4151044" cy="3633644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1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23A1C0-64A7-5B58-AEE9-1C8E06BE2FFF}"/>
              </a:ext>
            </a:extLst>
          </p:cNvPr>
          <p:cNvSpPr/>
          <p:nvPr userDrawn="1"/>
        </p:nvSpPr>
        <p:spPr>
          <a:xfrm>
            <a:off x="2466975" y="473619"/>
            <a:ext cx="9725024" cy="1034540"/>
          </a:xfrm>
          <a:prstGeom prst="rect">
            <a:avLst/>
          </a:prstGeom>
          <a:solidFill>
            <a:srgbClr val="D033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14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" y="0"/>
            <a:ext cx="12180853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18260" y="1485900"/>
            <a:ext cx="9290545" cy="413144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F58900-6A6C-D5FB-FBC1-5302F7FF6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0" y="19050"/>
            <a:ext cx="12189630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36748" y="3441025"/>
            <a:ext cx="5919733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4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1"/>
    </p:custDataLst>
    <p:extLst>
      <p:ext uri="{BB962C8B-B14F-4D97-AF65-F5344CB8AC3E}">
        <p14:creationId xmlns:p14="http://schemas.microsoft.com/office/powerpoint/2010/main" val="5653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63" r:id="rId5"/>
    <p:sldLayoutId id="2147483664" r:id="rId6"/>
    <p:sldLayoutId id="2147483661" r:id="rId7"/>
    <p:sldLayoutId id="2147483666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 Extrabold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6" Type="http://schemas.microsoft.com/office/2007/relationships/hdphoto" Target="../media/hdphoto8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14.jp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5" Type="http://schemas.openxmlformats.org/officeDocument/2006/relationships/image" Target="../media/image21.jp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kist.com/free-photo-vpdjx" TargetMode="External"/><Relationship Id="rId3" Type="http://schemas.openxmlformats.org/officeDocument/2006/relationships/notesSlide" Target="../notesSlides/notesSlide2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52F9-5885-FCBC-575A-2350D8A7A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94074"/>
            <a:ext cx="9144000" cy="1144513"/>
          </a:xfrm>
        </p:spPr>
        <p:txBody>
          <a:bodyPr/>
          <a:lstStyle/>
          <a:p>
            <a:pPr algn="l"/>
            <a:r>
              <a:rPr lang="es-ES" dirty="0"/>
              <a:t>La biosfera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1125AC-FA3D-EAA4-914E-787797486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188"/>
            <a:ext cx="6400801" cy="1655762"/>
          </a:xfrm>
        </p:spPr>
        <p:txBody>
          <a:bodyPr/>
          <a:lstStyle/>
          <a:p>
            <a:pPr algn="l"/>
            <a:r>
              <a:rPr lang="en-US" sz="3000" dirty="0" err="1">
                <a:latin typeface="Proxima Nova Semibold" panose="02000506030000020004" pitchFamily="50" charset="0"/>
              </a:rPr>
              <a:t>Biología</a:t>
            </a:r>
            <a:r>
              <a:rPr lang="en-US" sz="3000" dirty="0">
                <a:latin typeface="Proxima Nova Semibold" panose="02000506030000020004" pitchFamily="50" charset="0"/>
              </a:rPr>
              <a:t> y </a:t>
            </a:r>
            <a:r>
              <a:rPr lang="en-US" sz="3000" dirty="0" err="1">
                <a:latin typeface="Proxima Nova Semibold" panose="02000506030000020004" pitchFamily="50" charset="0"/>
              </a:rPr>
              <a:t>Geología</a:t>
            </a:r>
            <a:br>
              <a:rPr lang="en-US" sz="3000" dirty="0">
                <a:latin typeface="Proxima Nova Semibold" panose="02000506030000020004" pitchFamily="50" charset="0"/>
              </a:rPr>
            </a:br>
            <a:r>
              <a:rPr lang="en-US" sz="3000" dirty="0">
                <a:latin typeface="Proxima Nova Semibold" panose="02000506030000020004" pitchFamily="50" charset="0"/>
              </a:rPr>
              <a:t>1 ESO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E066DB7-3625-F6AE-3001-7939FB8F8ED2}"/>
              </a:ext>
            </a:extLst>
          </p:cNvPr>
          <p:cNvSpPr txBox="1">
            <a:spLocks/>
          </p:cNvSpPr>
          <p:nvPr/>
        </p:nvSpPr>
        <p:spPr>
          <a:xfrm>
            <a:off x="1524000" y="2162121"/>
            <a:ext cx="2457451" cy="53035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>
                <a:latin typeface="Proxima Nova Semibold" panose="02000506030000020004" pitchFamily="50" charset="0"/>
              </a:rPr>
              <a:t>Unidad 4</a:t>
            </a:r>
          </a:p>
        </p:txBody>
      </p:sp>
      <p:pic>
        <p:nvPicPr>
          <p:cNvPr id="8" name="Imagen 7" descr="Imagen en blanco y negro de la luna&#10;&#10;El contenido generado por IA puede ser incorrecto.">
            <a:extLst>
              <a:ext uri="{FF2B5EF4-FFF2-40B4-BE49-F238E27FC236}">
                <a16:creationId xmlns:a16="http://schemas.microsoft.com/office/drawing/2014/main" id="{92ADF18A-FF08-199B-94AD-5E304D99E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0" t="3848" r="23126" b="4441"/>
          <a:stretch>
            <a:fillRect/>
          </a:stretch>
        </p:blipFill>
        <p:spPr>
          <a:xfrm>
            <a:off x="6405563" y="2530548"/>
            <a:ext cx="4100512" cy="3771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6FABBC5-BB8B-7C1F-9E08-064CFF0592F3}"/>
              </a:ext>
            </a:extLst>
          </p:cNvPr>
          <p:cNvSpPr/>
          <p:nvPr/>
        </p:nvSpPr>
        <p:spPr>
          <a:xfrm>
            <a:off x="2486025" y="1552574"/>
            <a:ext cx="7791831" cy="5305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681855-47F5-4456-1F33-5BA076E5D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" b="97581" l="955" r="93317">
                        <a14:foregroundMark x1="9464" y1="22924" x2="1193" y2="16935"/>
                        <a14:foregroundMark x1="8155" y1="1613" x2="7399" y2="806"/>
                        <a14:foregroundMark x1="8910" y1="2419" x2="8155" y2="1613"/>
                        <a14:foregroundMark x1="9289" y1="2823" x2="8910" y2="2419"/>
                        <a14:foregroundMark x1="16468" y1="10484" x2="9289" y2="2823"/>
                        <a14:foregroundMark x1="78043" y1="80645" x2="93317" y2="97581"/>
                        <a14:foregroundMark x1="9547" y1="96774" x2="6921" y2="96371"/>
                        <a14:foregroundMark x1="3154" y1="69254" x2="4057" y2="89919"/>
                        <a14:foregroundMark x1="2206" y1="47581" x2="2672" y2="58233"/>
                        <a14:foregroundMark x1="1881" y1="40154" x2="2206" y2="47581"/>
                        <a14:foregroundMark x1="955" y1="18952" x2="1824" y2="38842"/>
                        <a14:foregroundMark x1="4057" y1="89919" x2="18138" y2="96774"/>
                        <a14:foregroundMark x1="18138" y1="96774" x2="38902" y2="97177"/>
                        <a14:foregroundMark x1="38902" y1="97177" x2="72076" y2="93952"/>
                        <a14:foregroundMark x1="72076" y1="93952" x2="73508" y2="85484"/>
                        <a14:foregroundMark x1="73508" y1="84677" x2="17900" y2="38710"/>
                        <a14:foregroundMark x1="17900" y1="38710" x2="36516" y2="71774"/>
                        <a14:foregroundMark x1="36516" y1="71774" x2="23866" y2="69355"/>
                        <a14:foregroundMark x1="23866" y1="69355" x2="32697" y2="70565"/>
                        <a14:foregroundMark x1="56086" y1="53629" x2="56086" y2="53629"/>
                        <a14:foregroundMark x1="20255" y1="23527" x2="36754" y2="34677"/>
                        <a14:foregroundMark x1="9308" y1="16129" x2="9449" y2="16224"/>
                        <a14:foregroundMark x1="36754" y1="34677" x2="21077" y2="20320"/>
                        <a14:backgroundMark x1="11933" y1="2823" x2="11933" y2="2823"/>
                        <a14:backgroundMark x1="9547" y1="2419" x2="9547" y2="2419"/>
                        <a14:backgroundMark x1="8353" y1="1613" x2="8353" y2="1613"/>
                        <a14:backgroundMark x1="4296" y1="6452" x2="4296" y2="6452"/>
                        <a14:backgroundMark x1="3819" y1="6855" x2="6921" y2="9677"/>
                        <a14:backgroundMark x1="11217" y1="16129" x2="13365" y2="16935"/>
                        <a14:backgroundMark x1="10979" y1="12097" x2="10263" y2="14516"/>
                        <a14:backgroundMark x1="17661" y1="20565" x2="11456" y2="18548"/>
                        <a14:backgroundMark x1="11456" y1="18548" x2="20048" y2="22581"/>
                        <a14:backgroundMark x1="20048" y1="22581" x2="17900" y2="14919"/>
                        <a14:backgroundMark x1="12172" y1="12097" x2="10263" y2="14919"/>
                        <a14:backgroundMark x1="9785" y1="16129" x2="9547" y2="15323"/>
                        <a14:backgroundMark x1="10501" y1="17339" x2="10501" y2="17339"/>
                        <a14:backgroundMark x1="10501" y1="17339" x2="10501" y2="17339"/>
                        <a14:backgroundMark x1="10501" y1="17339" x2="10501" y2="17339"/>
                        <a14:backgroundMark x1="10263" y1="16532" x2="10263" y2="16532"/>
                        <a14:backgroundMark x1="10263" y1="16532" x2="10263" y2="16532"/>
                        <a14:backgroundMark x1="10263" y1="16532" x2="10263" y2="16532"/>
                        <a14:backgroundMark x1="10979" y1="17339" x2="9308" y2="15726"/>
                        <a14:backgroundMark x1="9308" y1="16935" x2="9308" y2="16935"/>
                        <a14:backgroundMark x1="6205" y1="10887" x2="6921" y2="11694"/>
                        <a14:backgroundMark x1="13126" y1="12500" x2="12649" y2="13306"/>
                        <a14:backgroundMark x1="2148" y1="58065" x2="955" y2="68548"/>
                        <a14:backgroundMark x1="955" y1="68548" x2="0" y2="66129"/>
                        <a14:backgroundMark x1="1671" y1="58065" x2="239" y2="47581"/>
                        <a14:backgroundMark x1="239" y1="47581" x2="239" y2="47581"/>
                        <a14:backgroundMark x1="955" y1="48387" x2="0" y2="34677"/>
                        <a14:backgroundMark x1="716" y1="34274" x2="0" y2="26613"/>
                        <a14:backgroundMark x1="477" y1="27419" x2="0" y2="20161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4" b="984"/>
          <a:stretch/>
        </p:blipFill>
        <p:spPr>
          <a:xfrm>
            <a:off x="2884428" y="2283261"/>
            <a:ext cx="7891160" cy="4574739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5DB74A3-0628-D41F-C92C-E9F0887B3242}"/>
              </a:ext>
            </a:extLst>
          </p:cNvPr>
          <p:cNvSpPr/>
          <p:nvPr/>
        </p:nvSpPr>
        <p:spPr>
          <a:xfrm>
            <a:off x="3916768" y="1795496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RELACIÓN</a:t>
            </a:r>
          </a:p>
        </p:txBody>
      </p:sp>
      <p:sp>
        <p:nvSpPr>
          <p:cNvPr id="10" name="Corchetes 9">
            <a:extLst>
              <a:ext uri="{FF2B5EF4-FFF2-40B4-BE49-F238E27FC236}">
                <a16:creationId xmlns:a16="http://schemas.microsoft.com/office/drawing/2014/main" id="{69B40D02-3609-2577-9F65-37A43B4B96FE}"/>
              </a:ext>
            </a:extLst>
          </p:cNvPr>
          <p:cNvSpPr/>
          <p:nvPr/>
        </p:nvSpPr>
        <p:spPr>
          <a:xfrm>
            <a:off x="5794147" y="1706381"/>
            <a:ext cx="373241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Permite percibir estímulos y reaccionar ante ellos.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80A93BC-8F67-3656-F205-4FE095A6B9A2}"/>
              </a:ext>
            </a:extLst>
          </p:cNvPr>
          <p:cNvSpPr/>
          <p:nvPr/>
        </p:nvSpPr>
        <p:spPr>
          <a:xfrm>
            <a:off x="694839" y="2496533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Estímulo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24E02FB7-03E5-B991-084C-383A173F4202}"/>
              </a:ext>
            </a:extLst>
          </p:cNvPr>
          <p:cNvSpPr/>
          <p:nvPr/>
        </p:nvSpPr>
        <p:spPr>
          <a:xfrm>
            <a:off x="694839" y="3251006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Receptor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B222097-7607-C31A-76A3-107B35F94B44}"/>
              </a:ext>
            </a:extLst>
          </p:cNvPr>
          <p:cNvSpPr/>
          <p:nvPr/>
        </p:nvSpPr>
        <p:spPr>
          <a:xfrm>
            <a:off x="694839" y="4005479"/>
            <a:ext cx="1633538" cy="613113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Centro de coordinación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52F32A3D-0505-FD5B-8093-446743851E78}"/>
              </a:ext>
            </a:extLst>
          </p:cNvPr>
          <p:cNvSpPr/>
          <p:nvPr/>
        </p:nvSpPr>
        <p:spPr>
          <a:xfrm>
            <a:off x="694839" y="4943296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Efector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72BEC975-C173-3B8D-0C3A-CACDF862254A}"/>
              </a:ext>
            </a:extLst>
          </p:cNvPr>
          <p:cNvSpPr/>
          <p:nvPr/>
        </p:nvSpPr>
        <p:spPr>
          <a:xfrm>
            <a:off x="694839" y="5697769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Respuesta</a:t>
            </a:r>
          </a:p>
        </p:txBody>
      </p:sp>
      <p:sp>
        <p:nvSpPr>
          <p:cNvPr id="20" name="Globo: línea con barra de énfasis 19">
            <a:extLst>
              <a:ext uri="{FF2B5EF4-FFF2-40B4-BE49-F238E27FC236}">
                <a16:creationId xmlns:a16="http://schemas.microsoft.com/office/drawing/2014/main" id="{E80EDDDE-D526-D2C0-5EAB-0AEADEBE1731}"/>
              </a:ext>
            </a:extLst>
          </p:cNvPr>
          <p:cNvSpPr/>
          <p:nvPr/>
        </p:nvSpPr>
        <p:spPr>
          <a:xfrm>
            <a:off x="4677540" y="2672524"/>
            <a:ext cx="2152468" cy="578482"/>
          </a:xfrm>
          <a:prstGeom prst="accentCallout1">
            <a:avLst>
              <a:gd name="adj1" fmla="val 18750"/>
              <a:gd name="adj2" fmla="val -8333"/>
              <a:gd name="adj3" fmla="val 273893"/>
              <a:gd name="adj4" fmla="val -36364"/>
            </a:avLst>
          </a:prstGeom>
          <a:solidFill>
            <a:srgbClr val="D0333A">
              <a:alpha val="50196"/>
            </a:srgbClr>
          </a:solidFill>
          <a:ln>
            <a:headEnd type="none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Estímulo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Vibración de la tela de araña. </a:t>
            </a:r>
          </a:p>
        </p:txBody>
      </p:sp>
      <p:sp>
        <p:nvSpPr>
          <p:cNvPr id="21" name="Globo: línea con barra de énfasis 20">
            <a:extLst>
              <a:ext uri="{FF2B5EF4-FFF2-40B4-BE49-F238E27FC236}">
                <a16:creationId xmlns:a16="http://schemas.microsoft.com/office/drawing/2014/main" id="{F46655F1-C955-12BF-5EFA-A6E4B0368B99}"/>
              </a:ext>
            </a:extLst>
          </p:cNvPr>
          <p:cNvSpPr/>
          <p:nvPr/>
        </p:nvSpPr>
        <p:spPr>
          <a:xfrm>
            <a:off x="7609050" y="2672524"/>
            <a:ext cx="2421358" cy="578482"/>
          </a:xfrm>
          <a:prstGeom prst="accentCallout1">
            <a:avLst>
              <a:gd name="adj1" fmla="val 18750"/>
              <a:gd name="adj2" fmla="val -8333"/>
              <a:gd name="adj3" fmla="val 331253"/>
              <a:gd name="adj4" fmla="val -71864"/>
            </a:avLst>
          </a:prstGeom>
          <a:solidFill>
            <a:srgbClr val="D0333A">
              <a:alpha val="50196"/>
            </a:srgbClr>
          </a:solidFill>
          <a:ln>
            <a:headEnd type="none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Receptor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Órgano sensorial de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la araña que capta la vibración.</a:t>
            </a:r>
          </a:p>
        </p:txBody>
      </p:sp>
      <p:sp>
        <p:nvSpPr>
          <p:cNvPr id="22" name="Globo: línea con barra de énfasis 21">
            <a:extLst>
              <a:ext uri="{FF2B5EF4-FFF2-40B4-BE49-F238E27FC236}">
                <a16:creationId xmlns:a16="http://schemas.microsoft.com/office/drawing/2014/main" id="{0577DA20-9C63-F49C-23B6-BD2961CC55E3}"/>
              </a:ext>
            </a:extLst>
          </p:cNvPr>
          <p:cNvSpPr/>
          <p:nvPr/>
        </p:nvSpPr>
        <p:spPr>
          <a:xfrm>
            <a:off x="8014334" y="4005479"/>
            <a:ext cx="2421358" cy="578482"/>
          </a:xfrm>
          <a:prstGeom prst="accentCallout1">
            <a:avLst>
              <a:gd name="adj1" fmla="val 18750"/>
              <a:gd name="adj2" fmla="val -8333"/>
              <a:gd name="adj3" fmla="val 123888"/>
              <a:gd name="adj4" fmla="val -56018"/>
            </a:avLst>
          </a:prstGeom>
          <a:solidFill>
            <a:srgbClr val="D0333A">
              <a:alpha val="50196"/>
            </a:srgbClr>
          </a:solidFill>
          <a:ln>
            <a:headEnd type="none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Centro de coordinación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Cerebro de la araña.</a:t>
            </a:r>
          </a:p>
        </p:txBody>
      </p:sp>
      <p:sp>
        <p:nvSpPr>
          <p:cNvPr id="24" name="Globo: línea con barra de énfasis 23">
            <a:extLst>
              <a:ext uri="{FF2B5EF4-FFF2-40B4-BE49-F238E27FC236}">
                <a16:creationId xmlns:a16="http://schemas.microsoft.com/office/drawing/2014/main" id="{3878D31F-95B3-1A43-51E7-F037C7CB0C2B}"/>
              </a:ext>
            </a:extLst>
          </p:cNvPr>
          <p:cNvSpPr/>
          <p:nvPr/>
        </p:nvSpPr>
        <p:spPr>
          <a:xfrm flipH="1">
            <a:off x="3117958" y="5912653"/>
            <a:ext cx="2635816" cy="636268"/>
          </a:xfrm>
          <a:prstGeom prst="accentCallout1">
            <a:avLst>
              <a:gd name="adj1" fmla="val 18750"/>
              <a:gd name="adj2" fmla="val -8333"/>
              <a:gd name="adj3" fmla="val -142787"/>
              <a:gd name="adj4" fmla="val -34226"/>
            </a:avLst>
          </a:prstGeom>
          <a:solidFill>
            <a:srgbClr val="D0333A">
              <a:alpha val="50196"/>
            </a:srgbClr>
          </a:solidFill>
          <a:ln>
            <a:headEnd type="none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Efectores: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Músculos que mueven a la araña hacia su presa.</a:t>
            </a:r>
          </a:p>
        </p:txBody>
      </p:sp>
      <p:sp>
        <p:nvSpPr>
          <p:cNvPr id="25" name="Flecha: hacia abajo 24">
            <a:extLst>
              <a:ext uri="{FF2B5EF4-FFF2-40B4-BE49-F238E27FC236}">
                <a16:creationId xmlns:a16="http://schemas.microsoft.com/office/drawing/2014/main" id="{C4D1E83A-C17C-03A6-8E4F-C51E7BAB41D1}"/>
              </a:ext>
            </a:extLst>
          </p:cNvPr>
          <p:cNvSpPr/>
          <p:nvPr/>
        </p:nvSpPr>
        <p:spPr>
          <a:xfrm>
            <a:off x="1402931" y="2965379"/>
            <a:ext cx="217354" cy="246549"/>
          </a:xfrm>
          <a:prstGeom prst="downArrow">
            <a:avLst/>
          </a:prstGeom>
          <a:solidFill>
            <a:srgbClr val="D0333A"/>
          </a:solidFill>
          <a:ln>
            <a:solidFill>
              <a:srgbClr val="0623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: hacia abajo 25">
            <a:extLst>
              <a:ext uri="{FF2B5EF4-FFF2-40B4-BE49-F238E27FC236}">
                <a16:creationId xmlns:a16="http://schemas.microsoft.com/office/drawing/2014/main" id="{FABCD3CE-55D0-77A9-CE23-F2F1CD224C6B}"/>
              </a:ext>
            </a:extLst>
          </p:cNvPr>
          <p:cNvSpPr/>
          <p:nvPr/>
        </p:nvSpPr>
        <p:spPr>
          <a:xfrm>
            <a:off x="1402931" y="3719852"/>
            <a:ext cx="217354" cy="246549"/>
          </a:xfrm>
          <a:prstGeom prst="downArrow">
            <a:avLst/>
          </a:prstGeom>
          <a:solidFill>
            <a:srgbClr val="D0333A"/>
          </a:solidFill>
          <a:ln>
            <a:solidFill>
              <a:srgbClr val="0623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555FA7A7-EB4E-6680-9FD1-53156187611F}"/>
              </a:ext>
            </a:extLst>
          </p:cNvPr>
          <p:cNvSpPr/>
          <p:nvPr/>
        </p:nvSpPr>
        <p:spPr>
          <a:xfrm>
            <a:off x="1402931" y="4651036"/>
            <a:ext cx="217354" cy="246549"/>
          </a:xfrm>
          <a:prstGeom prst="downArrow">
            <a:avLst/>
          </a:prstGeom>
          <a:solidFill>
            <a:srgbClr val="D0333A"/>
          </a:solidFill>
          <a:ln>
            <a:solidFill>
              <a:srgbClr val="0623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id="{496A04F7-5FF9-F3CA-A0A8-E453A4CE264E}"/>
              </a:ext>
            </a:extLst>
          </p:cNvPr>
          <p:cNvSpPr/>
          <p:nvPr/>
        </p:nvSpPr>
        <p:spPr>
          <a:xfrm>
            <a:off x="1402931" y="5418776"/>
            <a:ext cx="217354" cy="246549"/>
          </a:xfrm>
          <a:prstGeom prst="downArrow">
            <a:avLst/>
          </a:prstGeom>
          <a:solidFill>
            <a:srgbClr val="D0333A"/>
          </a:solidFill>
          <a:ln>
            <a:solidFill>
              <a:srgbClr val="0623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A462F7D-AA9E-5329-66F8-67AFB9D8275A}"/>
              </a:ext>
            </a:extLst>
          </p:cNvPr>
          <p:cNvSpPr txBox="1"/>
          <p:nvPr/>
        </p:nvSpPr>
        <p:spPr>
          <a:xfrm>
            <a:off x="9932698" y="899621"/>
            <a:ext cx="172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schemeClr val="bg1"/>
                </a:solidFill>
              </a:rPr>
              <a:t>Las funciones vitales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67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B95D-2822-0581-F7CD-37EEC5232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A22F02F2-52CC-603A-3A0D-B122643EF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2" b="91678" l="9814" r="93570">
                        <a14:foregroundMark x1="35533" y1="29760" x2="35533" y2="29760"/>
                        <a14:foregroundMark x1="28596" y1="28350" x2="28596" y2="28350"/>
                        <a14:foregroundMark x1="23519" y1="27221" x2="23519" y2="27221"/>
                        <a14:foregroundMark x1="12183" y1="25670" x2="12183" y2="25670"/>
                        <a14:foregroundMark x1="11675" y1="23836" x2="11675" y2="23836"/>
                        <a14:foregroundMark x1="10152" y1="21721" x2="10152" y2="21721"/>
                        <a14:foregroundMark x1="27580" y1="29196" x2="27580" y2="29196"/>
                        <a14:foregroundMark x1="68866" y1="30465" x2="68866" y2="30465"/>
                        <a14:foregroundMark x1="93739" y1="30183" x2="93739" y2="30183"/>
                        <a14:foregroundMark x1="53638" y1="46403" x2="53638" y2="46403"/>
                        <a14:foregroundMark x1="54992" y1="51340" x2="54992" y2="51340"/>
                        <a14:foregroundMark x1="54146" y1="51340" x2="54146" y2="51340"/>
                        <a14:foregroundMark x1="52623" y1="47391" x2="52623" y2="47391"/>
                        <a14:foregroundMark x1="53976" y1="91678" x2="53976" y2="91678"/>
                        <a14:foregroundMark x1="25381" y1="28209" x2="25381" y2="28209"/>
                        <a14:foregroundMark x1="29272" y1="29760" x2="29272" y2="29760"/>
                        <a14:foregroundMark x1="53299" y1="45839" x2="53299" y2="45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28" y="3165247"/>
            <a:ext cx="2968848" cy="3561613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D0BBF83-6070-CABA-76DD-4A9F694D6BD1}"/>
              </a:ext>
            </a:extLst>
          </p:cNvPr>
          <p:cNvSpPr/>
          <p:nvPr/>
        </p:nvSpPr>
        <p:spPr>
          <a:xfrm>
            <a:off x="3685592" y="1795496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REPRODUCCIÓN</a:t>
            </a:r>
          </a:p>
        </p:txBody>
      </p:sp>
      <p:sp>
        <p:nvSpPr>
          <p:cNvPr id="10" name="Corchetes 9">
            <a:extLst>
              <a:ext uri="{FF2B5EF4-FFF2-40B4-BE49-F238E27FC236}">
                <a16:creationId xmlns:a16="http://schemas.microsoft.com/office/drawing/2014/main" id="{F150A9ED-F26B-821A-F384-FCAE105579CC}"/>
              </a:ext>
            </a:extLst>
          </p:cNvPr>
          <p:cNvSpPr/>
          <p:nvPr/>
        </p:nvSpPr>
        <p:spPr>
          <a:xfrm>
            <a:off x="5794147" y="1706381"/>
            <a:ext cx="373241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Permite a los individuos originar descendencia similar a los progenitores.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A9C3CE9-716E-F2DA-72D8-227670F0732B}"/>
              </a:ext>
            </a:extLst>
          </p:cNvPr>
          <p:cNvSpPr/>
          <p:nvPr/>
        </p:nvSpPr>
        <p:spPr>
          <a:xfrm>
            <a:off x="1965998" y="2492202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Asexual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60D9DD4-9842-B558-4430-625FBF920D2E}"/>
              </a:ext>
            </a:extLst>
          </p:cNvPr>
          <p:cNvSpPr txBox="1"/>
          <p:nvPr/>
        </p:nvSpPr>
        <p:spPr>
          <a:xfrm>
            <a:off x="9932698" y="899621"/>
            <a:ext cx="172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schemeClr val="bg1"/>
                </a:solidFill>
              </a:rPr>
              <a:t>Las funciones vitales</a:t>
            </a:r>
          </a:p>
        </p:txBody>
      </p:sp>
      <p:sp>
        <p:nvSpPr>
          <p:cNvPr id="4" name="Corchetes 3">
            <a:extLst>
              <a:ext uri="{FF2B5EF4-FFF2-40B4-BE49-F238E27FC236}">
                <a16:creationId xmlns:a16="http://schemas.microsoft.com/office/drawing/2014/main" id="{3F7954DC-2425-666A-E5D2-AB3FDDD38922}"/>
              </a:ext>
            </a:extLst>
          </p:cNvPr>
          <p:cNvSpPr/>
          <p:nvPr/>
        </p:nvSpPr>
        <p:spPr>
          <a:xfrm>
            <a:off x="916561" y="3067622"/>
            <a:ext cx="3732413" cy="42976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Un solo individuo genera descendientes idénticos.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34" name="Corchetes 33">
            <a:extLst>
              <a:ext uri="{FF2B5EF4-FFF2-40B4-BE49-F238E27FC236}">
                <a16:creationId xmlns:a16="http://schemas.microsoft.com/office/drawing/2014/main" id="{35E28771-0F1E-E46E-BF29-9D0884F7ECD8}"/>
              </a:ext>
            </a:extLst>
          </p:cNvPr>
          <p:cNvSpPr/>
          <p:nvPr/>
        </p:nvSpPr>
        <p:spPr>
          <a:xfrm>
            <a:off x="600743" y="4688529"/>
            <a:ext cx="1807978" cy="42976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Bipartición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35" name="Corchetes 34">
            <a:extLst>
              <a:ext uri="{FF2B5EF4-FFF2-40B4-BE49-F238E27FC236}">
                <a16:creationId xmlns:a16="http://schemas.microsoft.com/office/drawing/2014/main" id="{1E6B134F-A27F-8E93-87F9-625C5B4BC101}"/>
              </a:ext>
            </a:extLst>
          </p:cNvPr>
          <p:cNvSpPr/>
          <p:nvPr/>
        </p:nvSpPr>
        <p:spPr>
          <a:xfrm>
            <a:off x="3573421" y="4688529"/>
            <a:ext cx="1807978" cy="42976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Gemación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36" name="Corchetes 35">
            <a:extLst>
              <a:ext uri="{FF2B5EF4-FFF2-40B4-BE49-F238E27FC236}">
                <a16:creationId xmlns:a16="http://schemas.microsoft.com/office/drawing/2014/main" id="{9070E24D-E0CD-CE16-39F7-DC5B94508AEC}"/>
              </a:ext>
            </a:extLst>
          </p:cNvPr>
          <p:cNvSpPr/>
          <p:nvPr/>
        </p:nvSpPr>
        <p:spPr>
          <a:xfrm>
            <a:off x="600743" y="6170824"/>
            <a:ext cx="1807978" cy="42976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Esporulación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37" name="Corchetes 36">
            <a:extLst>
              <a:ext uri="{FF2B5EF4-FFF2-40B4-BE49-F238E27FC236}">
                <a16:creationId xmlns:a16="http://schemas.microsoft.com/office/drawing/2014/main" id="{0314B878-75F9-510E-0A8E-37BE89F70128}"/>
              </a:ext>
            </a:extLst>
          </p:cNvPr>
          <p:cNvSpPr/>
          <p:nvPr/>
        </p:nvSpPr>
        <p:spPr>
          <a:xfrm>
            <a:off x="3573421" y="6170824"/>
            <a:ext cx="1807978" cy="42976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Fragmentación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3F1860E8-AA48-B2B8-312E-2E5CBC0B7380}"/>
              </a:ext>
            </a:extLst>
          </p:cNvPr>
          <p:cNvSpPr/>
          <p:nvPr/>
        </p:nvSpPr>
        <p:spPr>
          <a:xfrm>
            <a:off x="8049558" y="2492202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Sexual</a:t>
            </a:r>
          </a:p>
        </p:txBody>
      </p:sp>
      <p:sp>
        <p:nvSpPr>
          <p:cNvPr id="39" name="Corchetes 38">
            <a:extLst>
              <a:ext uri="{FF2B5EF4-FFF2-40B4-BE49-F238E27FC236}">
                <a16:creationId xmlns:a16="http://schemas.microsoft.com/office/drawing/2014/main" id="{40613B56-B5E8-B00E-4573-0609D34C0965}"/>
              </a:ext>
            </a:extLst>
          </p:cNvPr>
          <p:cNvSpPr/>
          <p:nvPr/>
        </p:nvSpPr>
        <p:spPr>
          <a:xfrm>
            <a:off x="7000121" y="3067622"/>
            <a:ext cx="3732413" cy="42976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Participan dos individuos que aportan gametos.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F0EC18F-154F-9AC1-565B-BB1531F61FAB}"/>
              </a:ext>
            </a:extLst>
          </p:cNvPr>
          <p:cNvSpPr txBox="1"/>
          <p:nvPr/>
        </p:nvSpPr>
        <p:spPr>
          <a:xfrm>
            <a:off x="7000121" y="3963572"/>
            <a:ext cx="98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Gameto</a:t>
            </a:r>
          </a:p>
          <a:p>
            <a:pPr algn="ctr"/>
            <a:r>
              <a:rPr lang="es-ES" sz="1200" b="1" dirty="0"/>
              <a:t>masculino</a:t>
            </a:r>
            <a:endParaRPr lang="es-ES" sz="1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4B473BF-1402-4EBA-20FE-7FBF5DAFA59E}"/>
              </a:ext>
            </a:extLst>
          </p:cNvPr>
          <p:cNvSpPr txBox="1"/>
          <p:nvPr/>
        </p:nvSpPr>
        <p:spPr>
          <a:xfrm>
            <a:off x="10302778" y="3732740"/>
            <a:ext cx="98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Gameto</a:t>
            </a:r>
          </a:p>
          <a:p>
            <a:pPr algn="ctr"/>
            <a:r>
              <a:rPr lang="es-ES" sz="1200" b="1" dirty="0"/>
              <a:t>femenino</a:t>
            </a:r>
            <a:endParaRPr lang="es-ES" sz="12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2686663-EE9F-42FC-8894-753B8232B7A3}"/>
              </a:ext>
            </a:extLst>
          </p:cNvPr>
          <p:cNvSpPr txBox="1"/>
          <p:nvPr/>
        </p:nvSpPr>
        <p:spPr>
          <a:xfrm>
            <a:off x="7985861" y="4670668"/>
            <a:ext cx="110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Fecundación </a:t>
            </a:r>
            <a:endParaRPr lang="es-ES" sz="12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C9057CD-8F9A-4525-64D0-6E249C0D1872}"/>
              </a:ext>
            </a:extLst>
          </p:cNvPr>
          <p:cNvSpPr txBox="1"/>
          <p:nvPr/>
        </p:nvSpPr>
        <p:spPr>
          <a:xfrm>
            <a:off x="8579879" y="6449861"/>
            <a:ext cx="110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Cigoto </a:t>
            </a:r>
            <a:endParaRPr lang="es-ES" sz="1200" dirty="0"/>
          </a:p>
        </p:txBody>
      </p:sp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ECEC944-61E2-2F2A-D3AB-99A6BCEE6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0" b="89790" l="2015" r="95873">
                        <a14:foregroundMark x1="15067" y1="33934" x2="15067" y2="33934"/>
                        <a14:foregroundMark x1="5470" y1="45646" x2="5470" y2="45646"/>
                        <a14:foregroundMark x1="2207" y1="52553" x2="2207" y2="52553"/>
                        <a14:foregroundMark x1="27063" y1="50450" x2="27063" y2="50450"/>
                        <a14:foregroundMark x1="27543" y1="48348" x2="27543" y2="48348"/>
                        <a14:foregroundMark x1="75528" y1="73273" x2="75528" y2="73273"/>
                        <a14:foregroundMark x1="75624" y1="28829" x2="75624" y2="28829"/>
                        <a14:foregroundMark x1="85125" y1="16216" x2="85125" y2="16216"/>
                        <a14:foregroundMark x1="92898" y1="24925" x2="92898" y2="24925"/>
                        <a14:foregroundMark x1="90211" y1="38138" x2="90211" y2="38138"/>
                        <a14:foregroundMark x1="89635" y1="39940" x2="89635" y2="39940"/>
                        <a14:foregroundMark x1="95873" y1="29129" x2="95873" y2="29129"/>
                        <a14:foregroundMark x1="93186" y1="65465" x2="93186" y2="65465"/>
                        <a14:foregroundMark x1="58829" y1="69670" x2="58829" y2="69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4" y="3781339"/>
            <a:ext cx="2782824" cy="889329"/>
          </a:xfrm>
          <a:prstGeom prst="rect">
            <a:avLst/>
          </a:prstGeom>
        </p:spPr>
      </p:pic>
      <p:pic>
        <p:nvPicPr>
          <p:cNvPr id="13" name="Imagen 12" descr="Dona de chocolate&#10;&#10;El contenido generado por IA puede ser incorrecto.">
            <a:extLst>
              <a:ext uri="{FF2B5EF4-FFF2-40B4-BE49-F238E27FC236}">
                <a16:creationId xmlns:a16="http://schemas.microsoft.com/office/drawing/2014/main" id="{D89D8A96-E56A-2896-7999-71159A262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49" b="89306" l="5544" r="93923">
                        <a14:foregroundMark x1="19936" y1="41908" x2="19936" y2="41908"/>
                        <a14:foregroundMark x1="5650" y1="57514" x2="5650" y2="57514"/>
                        <a14:foregroundMark x1="43817" y1="88728" x2="43817" y2="88728"/>
                        <a14:foregroundMark x1="74947" y1="74277" x2="74947" y2="74277"/>
                        <a14:foregroundMark x1="90618" y1="9249" x2="90618" y2="9249"/>
                        <a14:foregroundMark x1="93923" y1="18208" x2="93923" y2="18208"/>
                        <a14:foregroundMark x1="67910" y1="57225" x2="67910" y2="57225"/>
                        <a14:foregroundMark x1="32196" y1="55780" x2="32196" y2="55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37" y="3732740"/>
            <a:ext cx="2439874" cy="89999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48130E1-DA33-EC8F-1850-3483B6FEA3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46" b="89457" l="9858" r="91895">
                        <a14:foregroundMark x1="42497" y1="49201" x2="42497" y2="49201"/>
                        <a14:foregroundMark x1="14896" y1="52396" x2="14896" y2="52396"/>
                        <a14:foregroundMark x1="25192" y1="52716" x2="25192" y2="52716"/>
                        <a14:foregroundMark x1="55531" y1="53674" x2="55531" y2="53674"/>
                        <a14:foregroundMark x1="79956" y1="24281" x2="79956" y2="24281"/>
                        <a14:foregroundMark x1="83571" y1="12780" x2="84118" y2="13738"/>
                        <a14:foregroundMark x1="86966" y1="22364" x2="86966" y2="22364"/>
                        <a14:foregroundMark x1="89376" y1="9265" x2="89376" y2="9265"/>
                        <a14:foregroundMark x1="91895" y1="22684" x2="91895" y2="22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9" y="5241022"/>
            <a:ext cx="2691384" cy="922676"/>
          </a:xfrm>
          <a:prstGeom prst="rect">
            <a:avLst/>
          </a:prstGeom>
        </p:spPr>
      </p:pic>
      <p:pic>
        <p:nvPicPr>
          <p:cNvPr id="17" name="Imagen 16" descr="Estrella de mar en el fondo&#10;&#10;El contenido generado por IA puede ser incorrecto.">
            <a:extLst>
              <a:ext uri="{FF2B5EF4-FFF2-40B4-BE49-F238E27FC236}">
                <a16:creationId xmlns:a16="http://schemas.microsoft.com/office/drawing/2014/main" id="{D1A85AE8-7F77-C5E7-74A9-C082B90E03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15" b="89560" l="5436" r="94564">
                        <a14:foregroundMark x1="15062" y1="43407" x2="15062" y2="43407"/>
                        <a14:foregroundMark x1="5549" y1="49176" x2="5549" y2="49176"/>
                        <a14:foregroundMark x1="54813" y1="26923" x2="54813" y2="26923"/>
                        <a14:foregroundMark x1="83352" y1="25275" x2="83352" y2="25275"/>
                        <a14:foregroundMark x1="94564" y1="24451" x2="94564" y2="24451"/>
                        <a14:foregroundMark x1="82673" y1="72253" x2="82673" y2="72253"/>
                        <a14:foregroundMark x1="65345" y1="71429" x2="65345" y2="71429"/>
                        <a14:foregroundMark x1="72140" y1="20330" x2="72140" y2="20330"/>
                        <a14:foregroundMark x1="34768" y1="33516" x2="34768" y2="33516"/>
                        <a14:foregroundMark x1="34428" y1="65659" x2="34428" y2="65659"/>
                        <a14:foregroundMark x1="47339" y1="75549" x2="47339" y2="75549"/>
                        <a14:foregroundMark x1="41903" y1="84615" x2="41903" y2="84615"/>
                        <a14:foregroundMark x1="40544" y1="87088" x2="40544" y2="87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82" y="5151619"/>
            <a:ext cx="2643384" cy="1089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3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" grpId="0"/>
      <p:bldP spid="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275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organización de los seres vivos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DCA31C4-9CB8-BF8D-69CA-06891E3FF531}"/>
              </a:ext>
            </a:extLst>
          </p:cNvPr>
          <p:cNvSpPr/>
          <p:nvPr/>
        </p:nvSpPr>
        <p:spPr>
          <a:xfrm>
            <a:off x="4497355" y="3149923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Nivel celular</a:t>
            </a:r>
          </a:p>
        </p:txBody>
      </p:sp>
      <p:sp>
        <p:nvSpPr>
          <p:cNvPr id="9" name="Corchetes 8">
            <a:extLst>
              <a:ext uri="{FF2B5EF4-FFF2-40B4-BE49-F238E27FC236}">
                <a16:creationId xmlns:a16="http://schemas.microsoft.com/office/drawing/2014/main" id="{4E4EDE50-7F80-58AB-0572-49F02CC684C9}"/>
              </a:ext>
            </a:extLst>
          </p:cNvPr>
          <p:cNvSpPr/>
          <p:nvPr/>
        </p:nvSpPr>
        <p:spPr>
          <a:xfrm>
            <a:off x="6605910" y="3060808"/>
            <a:ext cx="2678049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noProof="0">
                <a:solidFill>
                  <a:schemeClr val="tx1"/>
                </a:solidFill>
              </a:rPr>
              <a:t>Células individuales (unicelulares o pluricelulares).</a:t>
            </a:r>
            <a:endParaRPr lang="es-ES" sz="1200" b="1" noProof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CEBB1F9E-2645-4374-6078-0ED1094EE663}"/>
              </a:ext>
            </a:extLst>
          </p:cNvPr>
          <p:cNvSpPr/>
          <p:nvPr/>
        </p:nvSpPr>
        <p:spPr>
          <a:xfrm>
            <a:off x="4354229" y="2276194"/>
            <a:ext cx="7129084" cy="78461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</a:rPr>
              <a:t>La materia viva se organiza en niveles de complejidad creciente, desde lo microscópico hasta el ecosistema global.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EEAB68-5B9D-36B0-0A35-343231A4FABA}"/>
              </a:ext>
            </a:extLst>
          </p:cNvPr>
          <p:cNvSpPr/>
          <p:nvPr/>
        </p:nvSpPr>
        <p:spPr>
          <a:xfrm>
            <a:off x="4497355" y="4719151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Nivel de órganos</a:t>
            </a:r>
          </a:p>
        </p:txBody>
      </p:sp>
      <p:sp>
        <p:nvSpPr>
          <p:cNvPr id="11" name="Corchetes 10">
            <a:extLst>
              <a:ext uri="{FF2B5EF4-FFF2-40B4-BE49-F238E27FC236}">
                <a16:creationId xmlns:a16="http://schemas.microsoft.com/office/drawing/2014/main" id="{53944936-1E9D-9C44-3819-76F01D6E3A90}"/>
              </a:ext>
            </a:extLst>
          </p:cNvPr>
          <p:cNvSpPr/>
          <p:nvPr/>
        </p:nvSpPr>
        <p:spPr>
          <a:xfrm>
            <a:off x="6605910" y="4630036"/>
            <a:ext cx="2678049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Asociación de tejidos que realizan una función concreta.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3603A29-6422-B352-E2C6-326412C72905}"/>
              </a:ext>
            </a:extLst>
          </p:cNvPr>
          <p:cNvSpPr/>
          <p:nvPr/>
        </p:nvSpPr>
        <p:spPr>
          <a:xfrm>
            <a:off x="4497355" y="3931383"/>
            <a:ext cx="1864714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Nivel de tejidos</a:t>
            </a:r>
          </a:p>
        </p:txBody>
      </p:sp>
      <p:sp>
        <p:nvSpPr>
          <p:cNvPr id="14" name="Corchetes 13">
            <a:extLst>
              <a:ext uri="{FF2B5EF4-FFF2-40B4-BE49-F238E27FC236}">
                <a16:creationId xmlns:a16="http://schemas.microsoft.com/office/drawing/2014/main" id="{6B890E95-341C-1DC7-5400-1F44ABD84389}"/>
              </a:ext>
            </a:extLst>
          </p:cNvPr>
          <p:cNvSpPr/>
          <p:nvPr/>
        </p:nvSpPr>
        <p:spPr>
          <a:xfrm>
            <a:off x="6605910" y="3842268"/>
            <a:ext cx="2678049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Grupos de células especializadas con una misma función.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D9E0A12E-1EBA-DA10-DD19-E498A6C3537C}"/>
              </a:ext>
            </a:extLst>
          </p:cNvPr>
          <p:cNvSpPr/>
          <p:nvPr/>
        </p:nvSpPr>
        <p:spPr>
          <a:xfrm>
            <a:off x="4497355" y="5417805"/>
            <a:ext cx="1864714" cy="56981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>
                <a:solidFill>
                  <a:schemeClr val="tx1"/>
                </a:solidFill>
              </a:rPr>
              <a:t>Sistemas y </a:t>
            </a:r>
            <a:r>
              <a:rPr lang="es-ES" sz="1600" b="1" dirty="0">
                <a:solidFill>
                  <a:schemeClr val="tx1"/>
                </a:solidFill>
              </a:rPr>
              <a:t>aparatos	</a:t>
            </a:r>
          </a:p>
        </p:txBody>
      </p:sp>
      <p:sp>
        <p:nvSpPr>
          <p:cNvPr id="16" name="Corchetes 15">
            <a:extLst>
              <a:ext uri="{FF2B5EF4-FFF2-40B4-BE49-F238E27FC236}">
                <a16:creationId xmlns:a16="http://schemas.microsoft.com/office/drawing/2014/main" id="{889EB93C-109A-BD6A-DB76-7F444D1D600D}"/>
              </a:ext>
            </a:extLst>
          </p:cNvPr>
          <p:cNvSpPr/>
          <p:nvPr/>
        </p:nvSpPr>
        <p:spPr>
          <a:xfrm>
            <a:off x="6605910" y="5417804"/>
            <a:ext cx="2678049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Conjunto de órganos para funciones vitales.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7FAEFF09-ACD1-E3A4-6390-A5FDDF7D2309}"/>
              </a:ext>
            </a:extLst>
          </p:cNvPr>
          <p:cNvSpPr/>
          <p:nvPr/>
        </p:nvSpPr>
        <p:spPr>
          <a:xfrm>
            <a:off x="9871788" y="3149923"/>
            <a:ext cx="1987420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Niveles ecológicos</a:t>
            </a:r>
          </a:p>
        </p:txBody>
      </p:sp>
      <p:sp>
        <p:nvSpPr>
          <p:cNvPr id="18" name="Corchetes 17">
            <a:extLst>
              <a:ext uri="{FF2B5EF4-FFF2-40B4-BE49-F238E27FC236}">
                <a16:creationId xmlns:a16="http://schemas.microsoft.com/office/drawing/2014/main" id="{A69DC4E7-3800-8FE0-7102-2004FC512AF9}"/>
              </a:ext>
            </a:extLst>
          </p:cNvPr>
          <p:cNvSpPr/>
          <p:nvPr/>
        </p:nvSpPr>
        <p:spPr>
          <a:xfrm>
            <a:off x="10202943" y="3714051"/>
            <a:ext cx="1325110" cy="42977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Individuo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19" name="Corchetes 18">
            <a:extLst>
              <a:ext uri="{FF2B5EF4-FFF2-40B4-BE49-F238E27FC236}">
                <a16:creationId xmlns:a16="http://schemas.microsoft.com/office/drawing/2014/main" id="{81036DD6-6500-8470-D522-671BDE46C127}"/>
              </a:ext>
            </a:extLst>
          </p:cNvPr>
          <p:cNvSpPr/>
          <p:nvPr/>
        </p:nvSpPr>
        <p:spPr>
          <a:xfrm>
            <a:off x="10202943" y="4282443"/>
            <a:ext cx="1325110" cy="42977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Población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20" name="Corchetes 19">
            <a:extLst>
              <a:ext uri="{FF2B5EF4-FFF2-40B4-BE49-F238E27FC236}">
                <a16:creationId xmlns:a16="http://schemas.microsoft.com/office/drawing/2014/main" id="{E7B2423A-0887-561F-4425-CBAEC5FC1002}"/>
              </a:ext>
            </a:extLst>
          </p:cNvPr>
          <p:cNvSpPr/>
          <p:nvPr/>
        </p:nvSpPr>
        <p:spPr>
          <a:xfrm>
            <a:off x="10202943" y="4850835"/>
            <a:ext cx="1325110" cy="42977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Comunidad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24" name="Corchetes 23">
            <a:extLst>
              <a:ext uri="{FF2B5EF4-FFF2-40B4-BE49-F238E27FC236}">
                <a16:creationId xmlns:a16="http://schemas.microsoft.com/office/drawing/2014/main" id="{17C46173-5B32-FF22-6EC2-41A5C957011B}"/>
              </a:ext>
            </a:extLst>
          </p:cNvPr>
          <p:cNvSpPr/>
          <p:nvPr/>
        </p:nvSpPr>
        <p:spPr>
          <a:xfrm>
            <a:off x="10202943" y="5419227"/>
            <a:ext cx="1325110" cy="42977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Ecosistema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25" name="Corchetes 24">
            <a:extLst>
              <a:ext uri="{FF2B5EF4-FFF2-40B4-BE49-F238E27FC236}">
                <a16:creationId xmlns:a16="http://schemas.microsoft.com/office/drawing/2014/main" id="{E7CCC17E-2C2C-D537-E697-CBF31C685335}"/>
              </a:ext>
            </a:extLst>
          </p:cNvPr>
          <p:cNvSpPr/>
          <p:nvPr/>
        </p:nvSpPr>
        <p:spPr>
          <a:xfrm>
            <a:off x="10202943" y="5987617"/>
            <a:ext cx="1325110" cy="429770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Biosfera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1B7C129-36FC-1BC3-1E04-27584E81E0CE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>
            <a:off x="10865498" y="4143821"/>
            <a:ext cx="0" cy="138622"/>
          </a:xfrm>
          <a:prstGeom prst="straightConnector1">
            <a:avLst/>
          </a:prstGeom>
          <a:ln>
            <a:solidFill>
              <a:srgbClr val="D0333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7CDEC78E-AC14-9900-34D6-2A65312571DE}"/>
              </a:ext>
            </a:extLst>
          </p:cNvPr>
          <p:cNvCxnSpPr/>
          <p:nvPr/>
        </p:nvCxnSpPr>
        <p:spPr>
          <a:xfrm>
            <a:off x="10865498" y="4719151"/>
            <a:ext cx="0" cy="138622"/>
          </a:xfrm>
          <a:prstGeom prst="straightConnector1">
            <a:avLst/>
          </a:prstGeom>
          <a:ln>
            <a:solidFill>
              <a:srgbClr val="D0333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64DFA40E-625A-BB15-DFBE-35AAD9C87A0D}"/>
              </a:ext>
            </a:extLst>
          </p:cNvPr>
          <p:cNvCxnSpPr/>
          <p:nvPr/>
        </p:nvCxnSpPr>
        <p:spPr>
          <a:xfrm>
            <a:off x="10865498" y="5280605"/>
            <a:ext cx="0" cy="138622"/>
          </a:xfrm>
          <a:prstGeom prst="straightConnector1">
            <a:avLst/>
          </a:prstGeom>
          <a:ln>
            <a:solidFill>
              <a:srgbClr val="D0333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7FED1F2D-AF7C-5297-CBB7-363A47DCB955}"/>
              </a:ext>
            </a:extLst>
          </p:cNvPr>
          <p:cNvCxnSpPr/>
          <p:nvPr/>
        </p:nvCxnSpPr>
        <p:spPr>
          <a:xfrm>
            <a:off x="10865498" y="5870852"/>
            <a:ext cx="0" cy="138622"/>
          </a:xfrm>
          <a:prstGeom prst="straightConnector1">
            <a:avLst/>
          </a:prstGeom>
          <a:ln>
            <a:solidFill>
              <a:srgbClr val="D0333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177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3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46215-2F6A-86BA-5D52-4105E414D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diferente, hombre, colgando&#10;&#10;El contenido generado por IA puede ser incorrecto.">
            <a:extLst>
              <a:ext uri="{FF2B5EF4-FFF2-40B4-BE49-F238E27FC236}">
                <a16:creationId xmlns:a16="http://schemas.microsoft.com/office/drawing/2014/main" id="{DA0EB8B7-CFD0-485E-E449-44CABE63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980" r="-18" b="6142"/>
          <a:stretch>
            <a:fillRect/>
          </a:stretch>
        </p:blipFill>
        <p:spPr>
          <a:xfrm>
            <a:off x="4590726" y="-3899"/>
            <a:ext cx="7601274" cy="68618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760840B-1383-55B7-398D-51B1A0A83A0D}"/>
              </a:ext>
            </a:extLst>
          </p:cNvPr>
          <p:cNvSpPr txBox="1"/>
          <p:nvPr/>
        </p:nvSpPr>
        <p:spPr>
          <a:xfrm>
            <a:off x="362141" y="4010586"/>
            <a:ext cx="275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organización de los seres vivos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Corchetes 17">
            <a:extLst>
              <a:ext uri="{FF2B5EF4-FFF2-40B4-BE49-F238E27FC236}">
                <a16:creationId xmlns:a16="http://schemas.microsoft.com/office/drawing/2014/main" id="{0A63D78A-77E4-1EC0-638D-0FA4A4E62B35}"/>
              </a:ext>
            </a:extLst>
          </p:cNvPr>
          <p:cNvSpPr/>
          <p:nvPr/>
        </p:nvSpPr>
        <p:spPr>
          <a:xfrm>
            <a:off x="8717043" y="3022341"/>
            <a:ext cx="1325110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1. </a:t>
            </a:r>
            <a:r>
              <a:rPr lang="es-ES" sz="1200" dirty="0">
                <a:solidFill>
                  <a:schemeClr val="tx1"/>
                </a:solidFill>
              </a:rPr>
              <a:t>Nivel atómico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6" name="Corchetes 5">
            <a:extLst>
              <a:ext uri="{FF2B5EF4-FFF2-40B4-BE49-F238E27FC236}">
                <a16:creationId xmlns:a16="http://schemas.microsoft.com/office/drawing/2014/main" id="{9234DFB1-0265-C9BA-8EDF-B0B56BE1BA08}"/>
              </a:ext>
            </a:extLst>
          </p:cNvPr>
          <p:cNvSpPr/>
          <p:nvPr/>
        </p:nvSpPr>
        <p:spPr>
          <a:xfrm>
            <a:off x="10317242" y="3454270"/>
            <a:ext cx="1512807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2. </a:t>
            </a:r>
            <a:r>
              <a:rPr lang="es-ES" sz="1200" dirty="0">
                <a:solidFill>
                  <a:schemeClr val="tx1"/>
                </a:solidFill>
              </a:rPr>
              <a:t>Nivel molecular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8" name="Corchetes 7">
            <a:extLst>
              <a:ext uri="{FF2B5EF4-FFF2-40B4-BE49-F238E27FC236}">
                <a16:creationId xmlns:a16="http://schemas.microsoft.com/office/drawing/2014/main" id="{FFBDB9AA-1247-0BB6-26A3-82B1FFC35CE5}"/>
              </a:ext>
            </a:extLst>
          </p:cNvPr>
          <p:cNvSpPr/>
          <p:nvPr/>
        </p:nvSpPr>
        <p:spPr>
          <a:xfrm>
            <a:off x="8905875" y="4841583"/>
            <a:ext cx="1685924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3. </a:t>
            </a:r>
            <a:r>
              <a:rPr lang="es-ES" sz="1200" dirty="0">
                <a:solidFill>
                  <a:schemeClr val="tx1"/>
                </a:solidFill>
              </a:rPr>
              <a:t>Nivel </a:t>
            </a:r>
            <a:r>
              <a:rPr lang="es-ES" sz="1200" dirty="0" err="1">
                <a:solidFill>
                  <a:schemeClr val="tx1"/>
                </a:solidFill>
              </a:rPr>
              <a:t>submolecular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13" name="Corchetes 12">
            <a:extLst>
              <a:ext uri="{FF2B5EF4-FFF2-40B4-BE49-F238E27FC236}">
                <a16:creationId xmlns:a16="http://schemas.microsoft.com/office/drawing/2014/main" id="{B3A86722-FAE9-12A7-D111-B18666014A98}"/>
              </a:ext>
            </a:extLst>
          </p:cNvPr>
          <p:cNvSpPr/>
          <p:nvPr/>
        </p:nvSpPr>
        <p:spPr>
          <a:xfrm>
            <a:off x="8943975" y="5546433"/>
            <a:ext cx="1245247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4. </a:t>
            </a:r>
            <a:r>
              <a:rPr lang="es-ES" sz="1200" dirty="0">
                <a:solidFill>
                  <a:schemeClr val="tx1"/>
                </a:solidFill>
              </a:rPr>
              <a:t>Nivel celular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21" name="Corchetes 20">
            <a:extLst>
              <a:ext uri="{FF2B5EF4-FFF2-40B4-BE49-F238E27FC236}">
                <a16:creationId xmlns:a16="http://schemas.microsoft.com/office/drawing/2014/main" id="{4E54FC0B-4FD4-6C0B-48EA-842B50B6A768}"/>
              </a:ext>
            </a:extLst>
          </p:cNvPr>
          <p:cNvSpPr/>
          <p:nvPr/>
        </p:nvSpPr>
        <p:spPr>
          <a:xfrm>
            <a:off x="7610040" y="4714453"/>
            <a:ext cx="876573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5. </a:t>
            </a:r>
            <a:r>
              <a:rPr lang="es-ES" sz="1200" dirty="0">
                <a:solidFill>
                  <a:schemeClr val="tx1"/>
                </a:solidFill>
              </a:rPr>
              <a:t>Tejidos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22" name="Corchetes 21">
            <a:extLst>
              <a:ext uri="{FF2B5EF4-FFF2-40B4-BE49-F238E27FC236}">
                <a16:creationId xmlns:a16="http://schemas.microsoft.com/office/drawing/2014/main" id="{87781A97-02FF-8627-6317-E36FD876FB02}"/>
              </a:ext>
            </a:extLst>
          </p:cNvPr>
          <p:cNvSpPr/>
          <p:nvPr/>
        </p:nvSpPr>
        <p:spPr>
          <a:xfrm>
            <a:off x="6067425" y="6095578"/>
            <a:ext cx="1009923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6. </a:t>
            </a:r>
            <a:r>
              <a:rPr lang="es-ES" sz="1200" dirty="0">
                <a:solidFill>
                  <a:schemeClr val="tx1"/>
                </a:solidFill>
              </a:rPr>
              <a:t>Órganos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23" name="Corchetes 22">
            <a:extLst>
              <a:ext uri="{FF2B5EF4-FFF2-40B4-BE49-F238E27FC236}">
                <a16:creationId xmlns:a16="http://schemas.microsoft.com/office/drawing/2014/main" id="{4BEC6346-B639-9AF8-7CFF-3A72953C0945}"/>
              </a:ext>
            </a:extLst>
          </p:cNvPr>
          <p:cNvSpPr/>
          <p:nvPr/>
        </p:nvSpPr>
        <p:spPr>
          <a:xfrm>
            <a:off x="4743450" y="5616412"/>
            <a:ext cx="1009923" cy="450591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7. </a:t>
            </a:r>
            <a:r>
              <a:rPr lang="es-ES" sz="1200" dirty="0">
                <a:solidFill>
                  <a:schemeClr val="tx1"/>
                </a:solidFill>
              </a:rPr>
              <a:t>Sistemas  y aparatos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26" name="Corchetes 25">
            <a:extLst>
              <a:ext uri="{FF2B5EF4-FFF2-40B4-BE49-F238E27FC236}">
                <a16:creationId xmlns:a16="http://schemas.microsoft.com/office/drawing/2014/main" id="{C3A210EB-E1F6-D401-7810-5DF05B00658E}"/>
              </a:ext>
            </a:extLst>
          </p:cNvPr>
          <p:cNvSpPr/>
          <p:nvPr/>
        </p:nvSpPr>
        <p:spPr>
          <a:xfrm>
            <a:off x="4743449" y="4589784"/>
            <a:ext cx="1009923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8. </a:t>
            </a:r>
            <a:r>
              <a:rPr lang="es-ES" sz="1200" dirty="0">
                <a:solidFill>
                  <a:schemeClr val="tx1"/>
                </a:solidFill>
              </a:rPr>
              <a:t>Individuo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28" name="Corchetes 27">
            <a:extLst>
              <a:ext uri="{FF2B5EF4-FFF2-40B4-BE49-F238E27FC236}">
                <a16:creationId xmlns:a16="http://schemas.microsoft.com/office/drawing/2014/main" id="{C78D45C5-D6CF-4654-207D-CC0A38351F8F}"/>
              </a:ext>
            </a:extLst>
          </p:cNvPr>
          <p:cNvSpPr/>
          <p:nvPr/>
        </p:nvSpPr>
        <p:spPr>
          <a:xfrm>
            <a:off x="7210424" y="3912031"/>
            <a:ext cx="1104901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9. </a:t>
            </a:r>
            <a:r>
              <a:rPr lang="es-ES" sz="1200" dirty="0">
                <a:solidFill>
                  <a:schemeClr val="tx1"/>
                </a:solidFill>
              </a:rPr>
              <a:t>Población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32" name="Corchetes 31">
            <a:extLst>
              <a:ext uri="{FF2B5EF4-FFF2-40B4-BE49-F238E27FC236}">
                <a16:creationId xmlns:a16="http://schemas.microsoft.com/office/drawing/2014/main" id="{A623EFA6-D929-A1AE-E95E-9CC83D0B3D11}"/>
              </a:ext>
            </a:extLst>
          </p:cNvPr>
          <p:cNvSpPr/>
          <p:nvPr/>
        </p:nvSpPr>
        <p:spPr>
          <a:xfrm>
            <a:off x="8575997" y="2547549"/>
            <a:ext cx="1244278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10. </a:t>
            </a:r>
            <a:r>
              <a:rPr lang="es-ES" sz="1200" dirty="0">
                <a:solidFill>
                  <a:schemeClr val="tx1"/>
                </a:solidFill>
              </a:rPr>
              <a:t>Comunidad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33" name="Corchetes 32">
            <a:extLst>
              <a:ext uri="{FF2B5EF4-FFF2-40B4-BE49-F238E27FC236}">
                <a16:creationId xmlns:a16="http://schemas.microsoft.com/office/drawing/2014/main" id="{7E1C6D3F-1D12-6033-136E-CEC618655E5D}"/>
              </a:ext>
            </a:extLst>
          </p:cNvPr>
          <p:cNvSpPr/>
          <p:nvPr/>
        </p:nvSpPr>
        <p:spPr>
          <a:xfrm>
            <a:off x="4694385" y="1479203"/>
            <a:ext cx="1203299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11. </a:t>
            </a:r>
            <a:r>
              <a:rPr lang="es-ES" sz="1200" dirty="0">
                <a:solidFill>
                  <a:schemeClr val="tx1"/>
                </a:solidFill>
              </a:rPr>
              <a:t>Ecosistema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  <p:sp>
        <p:nvSpPr>
          <p:cNvPr id="34" name="Corchetes 33">
            <a:extLst>
              <a:ext uri="{FF2B5EF4-FFF2-40B4-BE49-F238E27FC236}">
                <a16:creationId xmlns:a16="http://schemas.microsoft.com/office/drawing/2014/main" id="{EA350ACA-ED92-A1D7-4196-4B9C7C650257}"/>
              </a:ext>
            </a:extLst>
          </p:cNvPr>
          <p:cNvSpPr/>
          <p:nvPr/>
        </p:nvSpPr>
        <p:spPr>
          <a:xfrm>
            <a:off x="10236847" y="1733583"/>
            <a:ext cx="1203299" cy="254259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12. </a:t>
            </a:r>
            <a:r>
              <a:rPr lang="es-ES" sz="1200" dirty="0">
                <a:solidFill>
                  <a:schemeClr val="tx1"/>
                </a:solidFill>
              </a:rPr>
              <a:t>Biosfera</a:t>
            </a:r>
            <a:endParaRPr lang="es-ES" sz="1200" b="1" noProof="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560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6" grpId="0" animBg="1"/>
      <p:bldP spid="8" grpId="0" animBg="1"/>
      <p:bldP spid="13" grpId="0" animBg="1"/>
      <p:bldP spid="21" grpId="0" animBg="1"/>
      <p:bldP spid="22" grpId="0" animBg="1"/>
      <p:bldP spid="23" grpId="0" animBg="1"/>
      <p:bldP spid="26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32698" y="899621"/>
            <a:ext cx="185186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schemeClr val="bg1"/>
                </a:solidFill>
              </a:rPr>
              <a:t>Clasificación </a:t>
            </a:r>
            <a:br>
              <a:rPr lang="es-ES" sz="1600" b="1" dirty="0">
                <a:solidFill>
                  <a:schemeClr val="bg1"/>
                </a:solidFill>
              </a:rPr>
            </a:br>
            <a:r>
              <a:rPr lang="es-ES" sz="1600" b="1" dirty="0">
                <a:solidFill>
                  <a:schemeClr val="bg1"/>
                </a:solidFill>
              </a:rPr>
              <a:t>de los seres vivos</a:t>
            </a:r>
          </a:p>
          <a:p>
            <a:pPr lvl="0">
              <a:defRPr/>
            </a:pPr>
            <a:r>
              <a:rPr lang="es-ES" sz="1600" dirty="0"/>
              <a:t>La clasificación más habitual agrupa a los seres vivos en cinco reinos.</a:t>
            </a:r>
            <a:endParaRPr lang="en-US" sz="16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4734B10-C701-644E-8751-298B1A92D453}"/>
              </a:ext>
            </a:extLst>
          </p:cNvPr>
          <p:cNvSpPr txBox="1"/>
          <p:nvPr/>
        </p:nvSpPr>
        <p:spPr>
          <a:xfrm>
            <a:off x="2116893" y="3146211"/>
            <a:ext cx="2479621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Procariota</a:t>
            </a:r>
          </a:p>
          <a:p>
            <a:pPr>
              <a:lnSpc>
                <a:spcPct val="150000"/>
              </a:lnSpc>
            </a:pPr>
            <a:r>
              <a:rPr lang="es-ES" sz="1200" dirty="0"/>
              <a:t>Autótrofa/Heterótrofa</a:t>
            </a:r>
          </a:p>
          <a:p>
            <a:pPr>
              <a:lnSpc>
                <a:spcPct val="150000"/>
              </a:lnSpc>
            </a:pPr>
            <a:r>
              <a:rPr lang="es-ES" sz="1200" dirty="0"/>
              <a:t>Unicelulares (bacterias y arqueas)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4C7E8D7-B57E-5C12-BAE4-BCDAA0B07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041" y="2067422"/>
            <a:ext cx="2064083" cy="1090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7F8A8DB-E50A-C588-487A-41D054694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990" y="2067422"/>
            <a:ext cx="2066390" cy="1091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2B066E-550E-2C90-17E2-624AF8F1EA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2843"/>
          <a:stretch>
            <a:fillRect/>
          </a:stretch>
        </p:blipFill>
        <p:spPr>
          <a:xfrm>
            <a:off x="7518915" y="2067422"/>
            <a:ext cx="1983518" cy="1090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E972F60-25F7-91FF-5596-9D93DC88C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894" y="4683537"/>
            <a:ext cx="2064083" cy="1090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13ACB43-6631-57C4-B477-DC5DAC140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710" y="4683537"/>
            <a:ext cx="2064080" cy="1090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Rectángulo: esquinas diagonales redondeadas 28">
            <a:extLst>
              <a:ext uri="{FF2B5EF4-FFF2-40B4-BE49-F238E27FC236}">
                <a16:creationId xmlns:a16="http://schemas.microsoft.com/office/drawing/2014/main" id="{E2319578-150B-2A0A-EBAD-CC6D3D5FEE29}"/>
              </a:ext>
            </a:extLst>
          </p:cNvPr>
          <p:cNvSpPr/>
          <p:nvPr/>
        </p:nvSpPr>
        <p:spPr>
          <a:xfrm>
            <a:off x="2229434" y="1723825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Moneras</a:t>
            </a:r>
          </a:p>
        </p:txBody>
      </p:sp>
      <p:sp>
        <p:nvSpPr>
          <p:cNvPr id="30" name="Rectángulo: esquinas diagonales redondeadas 29">
            <a:extLst>
              <a:ext uri="{FF2B5EF4-FFF2-40B4-BE49-F238E27FC236}">
                <a16:creationId xmlns:a16="http://schemas.microsoft.com/office/drawing/2014/main" id="{6C98DE12-CD83-2171-3D9D-F97EA5138B3A}"/>
              </a:ext>
            </a:extLst>
          </p:cNvPr>
          <p:cNvSpPr/>
          <p:nvPr/>
        </p:nvSpPr>
        <p:spPr>
          <a:xfrm>
            <a:off x="4851334" y="1723825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Protoctistas</a:t>
            </a:r>
          </a:p>
        </p:txBody>
      </p:sp>
      <p:sp>
        <p:nvSpPr>
          <p:cNvPr id="31" name="Rectángulo: esquinas diagonales redondeadas 30">
            <a:extLst>
              <a:ext uri="{FF2B5EF4-FFF2-40B4-BE49-F238E27FC236}">
                <a16:creationId xmlns:a16="http://schemas.microsoft.com/office/drawing/2014/main" id="{7D1580A9-916F-58F9-19C9-928BD71A167A}"/>
              </a:ext>
            </a:extLst>
          </p:cNvPr>
          <p:cNvSpPr/>
          <p:nvPr/>
        </p:nvSpPr>
        <p:spPr>
          <a:xfrm>
            <a:off x="7519883" y="1723825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Hongos</a:t>
            </a:r>
          </a:p>
        </p:txBody>
      </p:sp>
      <p:sp>
        <p:nvSpPr>
          <p:cNvPr id="32" name="Rectángulo: esquinas diagonales redondeadas 31">
            <a:extLst>
              <a:ext uri="{FF2B5EF4-FFF2-40B4-BE49-F238E27FC236}">
                <a16:creationId xmlns:a16="http://schemas.microsoft.com/office/drawing/2014/main" id="{0CB9BC32-7AD8-8595-C461-3E511DA386AD}"/>
              </a:ext>
            </a:extLst>
          </p:cNvPr>
          <p:cNvSpPr/>
          <p:nvPr/>
        </p:nvSpPr>
        <p:spPr>
          <a:xfrm>
            <a:off x="2172368" y="4339940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Plantas</a:t>
            </a:r>
          </a:p>
        </p:txBody>
      </p:sp>
      <p:sp>
        <p:nvSpPr>
          <p:cNvPr id="33" name="Rectángulo: esquinas diagonales redondeadas 32">
            <a:extLst>
              <a:ext uri="{FF2B5EF4-FFF2-40B4-BE49-F238E27FC236}">
                <a16:creationId xmlns:a16="http://schemas.microsoft.com/office/drawing/2014/main" id="{1234EA05-3DF2-6896-5B95-5752ECD12AD2}"/>
              </a:ext>
            </a:extLst>
          </p:cNvPr>
          <p:cNvSpPr/>
          <p:nvPr/>
        </p:nvSpPr>
        <p:spPr>
          <a:xfrm>
            <a:off x="4849990" y="4339940"/>
            <a:ext cx="1368199" cy="280483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Animales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0A9EA15-79ED-F265-FE40-834CA4B525F7}"/>
              </a:ext>
            </a:extLst>
          </p:cNvPr>
          <p:cNvSpPr txBox="1"/>
          <p:nvPr/>
        </p:nvSpPr>
        <p:spPr>
          <a:xfrm>
            <a:off x="576102" y="3146211"/>
            <a:ext cx="1215104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b="1" u="sng" dirty="0"/>
              <a:t>Tipo celular</a:t>
            </a:r>
          </a:p>
          <a:p>
            <a:pPr>
              <a:lnSpc>
                <a:spcPct val="150000"/>
              </a:lnSpc>
            </a:pPr>
            <a:r>
              <a:rPr lang="es-ES" sz="1200" b="1" u="sng" dirty="0"/>
              <a:t>Nutrición</a:t>
            </a:r>
          </a:p>
          <a:p>
            <a:pPr>
              <a:lnSpc>
                <a:spcPct val="150000"/>
              </a:lnSpc>
            </a:pPr>
            <a:r>
              <a:rPr lang="es-ES" sz="1200" b="1" u="sng" dirty="0"/>
              <a:t>Características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D8F1C33-5E70-F826-E6C5-34EDABCD0CE4}"/>
              </a:ext>
            </a:extLst>
          </p:cNvPr>
          <p:cNvSpPr txBox="1"/>
          <p:nvPr/>
        </p:nvSpPr>
        <p:spPr>
          <a:xfrm>
            <a:off x="4851334" y="3146211"/>
            <a:ext cx="1787408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Eucariota</a:t>
            </a:r>
          </a:p>
          <a:p>
            <a:pPr>
              <a:lnSpc>
                <a:spcPct val="150000"/>
              </a:lnSpc>
            </a:pPr>
            <a:r>
              <a:rPr lang="es-ES" sz="1200" dirty="0"/>
              <a:t>Autótrofa/Heterótrofa</a:t>
            </a:r>
          </a:p>
          <a:p>
            <a:pPr>
              <a:lnSpc>
                <a:spcPct val="150000"/>
              </a:lnSpc>
            </a:pPr>
            <a:r>
              <a:rPr lang="es-ES" sz="1200" dirty="0"/>
              <a:t>Algas y protozoos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ED71289-9229-5240-B188-1D9A4ED74557}"/>
              </a:ext>
            </a:extLst>
          </p:cNvPr>
          <p:cNvSpPr txBox="1"/>
          <p:nvPr/>
        </p:nvSpPr>
        <p:spPr>
          <a:xfrm>
            <a:off x="7612225" y="3146211"/>
            <a:ext cx="2304766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Eucariota</a:t>
            </a:r>
          </a:p>
          <a:p>
            <a:pPr>
              <a:lnSpc>
                <a:spcPct val="150000"/>
              </a:lnSpc>
            </a:pPr>
            <a:r>
              <a:rPr lang="es-ES" sz="1200" dirty="0"/>
              <a:t>Heterótrofa</a:t>
            </a:r>
          </a:p>
          <a:p>
            <a:pPr>
              <a:lnSpc>
                <a:spcPct val="150000"/>
              </a:lnSpc>
            </a:pPr>
            <a:r>
              <a:rPr lang="es-ES" sz="1200" dirty="0"/>
              <a:t>Descomponedores; sin tejidos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C1E7E7F-2672-0B89-4FBC-6A58F089FD16}"/>
              </a:ext>
            </a:extLst>
          </p:cNvPr>
          <p:cNvSpPr txBox="1"/>
          <p:nvPr/>
        </p:nvSpPr>
        <p:spPr>
          <a:xfrm>
            <a:off x="2116894" y="5765567"/>
            <a:ext cx="2064082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Eucariota</a:t>
            </a:r>
          </a:p>
          <a:p>
            <a:pPr>
              <a:lnSpc>
                <a:spcPct val="150000"/>
              </a:lnSpc>
            </a:pPr>
            <a:r>
              <a:rPr lang="es-ES" sz="1200" dirty="0"/>
              <a:t>Autótrofa</a:t>
            </a:r>
          </a:p>
          <a:p>
            <a:pPr>
              <a:lnSpc>
                <a:spcPct val="150000"/>
              </a:lnSpc>
            </a:pPr>
            <a:r>
              <a:rPr lang="es-ES" sz="1200" dirty="0"/>
              <a:t>Pluricelulares con tejidos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4EC6C93-0966-9B86-8A73-AC1EE4CA0A06}"/>
              </a:ext>
            </a:extLst>
          </p:cNvPr>
          <p:cNvSpPr txBox="1"/>
          <p:nvPr/>
        </p:nvSpPr>
        <p:spPr>
          <a:xfrm>
            <a:off x="4849990" y="5765567"/>
            <a:ext cx="2103800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/>
              <a:t>Eucariota</a:t>
            </a:r>
          </a:p>
          <a:p>
            <a:pPr>
              <a:lnSpc>
                <a:spcPct val="150000"/>
              </a:lnSpc>
            </a:pPr>
            <a:r>
              <a:rPr lang="es-ES" sz="1200" dirty="0"/>
              <a:t>Heterótrofa</a:t>
            </a:r>
          </a:p>
          <a:p>
            <a:pPr>
              <a:lnSpc>
                <a:spcPct val="150000"/>
              </a:lnSpc>
            </a:pPr>
            <a:r>
              <a:rPr lang="es-ES" sz="1200" dirty="0"/>
              <a:t>Pluricelulares complejos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4A747B7-15F5-3A26-4EA9-DF27C1E4587D}"/>
              </a:ext>
            </a:extLst>
          </p:cNvPr>
          <p:cNvSpPr txBox="1"/>
          <p:nvPr/>
        </p:nvSpPr>
        <p:spPr>
          <a:xfrm>
            <a:off x="576102" y="5765567"/>
            <a:ext cx="1215104" cy="88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b="1" u="sng" dirty="0"/>
              <a:t>Tipo celular</a:t>
            </a:r>
          </a:p>
          <a:p>
            <a:pPr>
              <a:lnSpc>
                <a:spcPct val="150000"/>
              </a:lnSpc>
            </a:pPr>
            <a:r>
              <a:rPr lang="es-ES" sz="1200" b="1" u="sng" dirty="0"/>
              <a:t>Nutrición</a:t>
            </a:r>
          </a:p>
          <a:p>
            <a:pPr>
              <a:lnSpc>
                <a:spcPct val="150000"/>
              </a:lnSpc>
            </a:pPr>
            <a:r>
              <a:rPr lang="es-ES" sz="1200" b="1" u="sng" dirty="0"/>
              <a:t>Características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69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99BB62-2B95-EC40-F732-682E75FA64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A23"/>
          </a:solidFill>
          <a:ln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738F72D-B077-5DB6-C1E3-2519017EF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000" y="2709000"/>
            <a:ext cx="1440000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275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biosfera: </a:t>
            </a:r>
            <a:br>
              <a:rPr lang="es-ES" sz="2400" b="1" dirty="0">
                <a:solidFill>
                  <a:schemeClr val="bg1"/>
                </a:solidFill>
              </a:rPr>
            </a:br>
            <a:r>
              <a:rPr lang="es-ES" sz="2400" b="1" dirty="0">
                <a:solidFill>
                  <a:schemeClr val="bg1"/>
                </a:solidFill>
              </a:rPr>
              <a:t>el planeta vivo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FABA6F4-D9A8-B5EF-0187-97E1A90DBBC9}"/>
              </a:ext>
            </a:extLst>
          </p:cNvPr>
          <p:cNvSpPr/>
          <p:nvPr/>
        </p:nvSpPr>
        <p:spPr>
          <a:xfrm>
            <a:off x="4218622" y="2403822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BIOSFERA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772E6C-EAAF-E523-39A2-51ADE153F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8038" r="14176" b="6517"/>
          <a:stretch>
            <a:fillRect/>
          </a:stretch>
        </p:blipFill>
        <p:spPr>
          <a:xfrm>
            <a:off x="6991349" y="1508377"/>
            <a:ext cx="5226655" cy="5426058"/>
          </a:xfrm>
          <a:prstGeom prst="rect">
            <a:avLst/>
          </a:prstGeom>
        </p:spPr>
      </p:pic>
      <p:sp>
        <p:nvSpPr>
          <p:cNvPr id="3" name="Rectángulo: esquinas diagonales redondeadas 2">
            <a:extLst>
              <a:ext uri="{FF2B5EF4-FFF2-40B4-BE49-F238E27FC236}">
                <a16:creationId xmlns:a16="http://schemas.microsoft.com/office/drawing/2014/main" id="{975F3B2A-EC5C-4E04-CE7E-8FE74897B6AC}"/>
              </a:ext>
            </a:extLst>
          </p:cNvPr>
          <p:cNvSpPr/>
          <p:nvPr/>
        </p:nvSpPr>
        <p:spPr>
          <a:xfrm>
            <a:off x="4459287" y="2970315"/>
            <a:ext cx="2365056" cy="1114814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1400" dirty="0">
                <a:solidFill>
                  <a:schemeClr val="tx1"/>
                </a:solidFill>
              </a:rPr>
              <a:t>Capa de la Tierra donde existe </a:t>
            </a:r>
            <a:r>
              <a:rPr lang="es-ES" sz="1400" b="1" dirty="0">
                <a:solidFill>
                  <a:schemeClr val="tx1"/>
                </a:solidFill>
              </a:rPr>
              <a:t>vida</a:t>
            </a:r>
            <a:r>
              <a:rPr lang="es-ES" sz="1400" dirty="0">
                <a:solidFill>
                  <a:schemeClr val="tx1"/>
                </a:solidFill>
              </a:rPr>
              <a:t> (desde las profundidades oceánicas hasta la atmósfera).</a:t>
            </a:r>
          </a:p>
        </p:txBody>
      </p:sp>
      <p:sp>
        <p:nvSpPr>
          <p:cNvPr id="4" name="Rectángulo: esquinas diagonales redondeadas 3">
            <a:extLst>
              <a:ext uri="{FF2B5EF4-FFF2-40B4-BE49-F238E27FC236}">
                <a16:creationId xmlns:a16="http://schemas.microsoft.com/office/drawing/2014/main" id="{71B3353E-D5CF-FC2F-0672-E6BA60AD79D9}"/>
              </a:ext>
            </a:extLst>
          </p:cNvPr>
          <p:cNvSpPr/>
          <p:nvPr/>
        </p:nvSpPr>
        <p:spPr>
          <a:xfrm>
            <a:off x="4459287" y="4207212"/>
            <a:ext cx="2365056" cy="1044808"/>
          </a:xfrm>
          <a:prstGeom prst="round2Diag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Ecosistema</a:t>
            </a:r>
            <a:r>
              <a:rPr lang="es-ES" sz="1400" dirty="0">
                <a:solidFill>
                  <a:schemeClr val="tx1"/>
                </a:solidFill>
              </a:rPr>
              <a:t> más grande del planeta, que incluye a todos los seres vivos y sus relaciones.</a:t>
            </a:r>
          </a:p>
        </p:txBody>
      </p:sp>
      <p:sp>
        <p:nvSpPr>
          <p:cNvPr id="13" name="Corchetes 12">
            <a:extLst>
              <a:ext uri="{FF2B5EF4-FFF2-40B4-BE49-F238E27FC236}">
                <a16:creationId xmlns:a16="http://schemas.microsoft.com/office/drawing/2014/main" id="{FA93E97C-32A1-4405-5150-8B6444AEDB42}"/>
              </a:ext>
            </a:extLst>
          </p:cNvPr>
          <p:cNvSpPr/>
          <p:nvPr/>
        </p:nvSpPr>
        <p:spPr>
          <a:xfrm>
            <a:off x="8110728" y="1770001"/>
            <a:ext cx="203270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Atmósfera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 Aporta gases esenciales </a:t>
            </a:r>
            <a:br>
              <a:rPr lang="es-ES" sz="1200" dirty="0">
                <a:solidFill>
                  <a:schemeClr val="tx1"/>
                </a:solidFill>
              </a:rPr>
            </a:br>
            <a:r>
              <a:rPr lang="es-ES" sz="1200" dirty="0">
                <a:solidFill>
                  <a:schemeClr val="tx1"/>
                </a:solidFill>
              </a:rPr>
              <a:t>y protección.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20" name="Corchetes 19">
            <a:extLst>
              <a:ext uri="{FF2B5EF4-FFF2-40B4-BE49-F238E27FC236}">
                <a16:creationId xmlns:a16="http://schemas.microsoft.com/office/drawing/2014/main" id="{62806F4D-BCDC-B404-05E2-FBD7497CDB77}"/>
              </a:ext>
            </a:extLst>
          </p:cNvPr>
          <p:cNvSpPr/>
          <p:nvPr/>
        </p:nvSpPr>
        <p:spPr>
          <a:xfrm>
            <a:off x="10083458" y="3807145"/>
            <a:ext cx="203270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Hidrosfera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Provee el medio acuático necesario para la vida.</a:t>
            </a:r>
          </a:p>
        </p:txBody>
      </p:sp>
      <p:sp>
        <p:nvSpPr>
          <p:cNvPr id="23" name="Corchetes 22">
            <a:extLst>
              <a:ext uri="{FF2B5EF4-FFF2-40B4-BE49-F238E27FC236}">
                <a16:creationId xmlns:a16="http://schemas.microsoft.com/office/drawing/2014/main" id="{7D26D881-172C-A296-F0AA-D8E4D2E6C587}"/>
              </a:ext>
            </a:extLst>
          </p:cNvPr>
          <p:cNvSpPr/>
          <p:nvPr/>
        </p:nvSpPr>
        <p:spPr>
          <a:xfrm>
            <a:off x="7094376" y="4426084"/>
            <a:ext cx="2032703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Geosfera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Ofrece soporte y nutrientes minerales.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08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4" grpId="0" animBg="1"/>
      <p:bldP spid="13" grpId="0" animBg="1"/>
      <p:bldP spid="20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4885039"/>
            <a:chOff x="9751724" y="784226"/>
            <a:chExt cx="1593808" cy="4885039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La Tierra, un planeta habitable</a:t>
              </a:r>
            </a:p>
            <a:p>
              <a:pPr lvl="0">
                <a:spcAft>
                  <a:spcPts val="1200"/>
                </a:spcAft>
                <a:defRPr/>
              </a:pPr>
              <a:r>
                <a:rPr lang="es-ES" sz="1600" dirty="0"/>
                <a:t>La Tierra se ubica en la zona habitable del sistema solar, permitiendo condiciones ambientales óptimas para el desarrollo biológico. </a:t>
              </a:r>
              <a:endParaRPr lang="en-US" sz="1600" dirty="0"/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96F7DD72-10DE-397A-440B-12ED66F6B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875" y="1770162"/>
            <a:ext cx="7837923" cy="397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rchetes 5">
            <a:extLst>
              <a:ext uri="{FF2B5EF4-FFF2-40B4-BE49-F238E27FC236}">
                <a16:creationId xmlns:a16="http://schemas.microsoft.com/office/drawing/2014/main" id="{80FD7261-17DE-CD3D-D8ED-C2497BD3CC93}"/>
              </a:ext>
            </a:extLst>
          </p:cNvPr>
          <p:cNvSpPr/>
          <p:nvPr/>
        </p:nvSpPr>
        <p:spPr>
          <a:xfrm>
            <a:off x="2440274" y="956519"/>
            <a:ext cx="2700000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Distancia al Sol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Permite una temperatura moderada y agua líquida.</a:t>
            </a:r>
          </a:p>
        </p:txBody>
      </p:sp>
      <p:sp>
        <p:nvSpPr>
          <p:cNvPr id="7" name="Corchetes 6">
            <a:extLst>
              <a:ext uri="{FF2B5EF4-FFF2-40B4-BE49-F238E27FC236}">
                <a16:creationId xmlns:a16="http://schemas.microsoft.com/office/drawing/2014/main" id="{FB06E3EB-871E-960B-2E38-21585DDCD041}"/>
              </a:ext>
            </a:extLst>
          </p:cNvPr>
          <p:cNvSpPr/>
          <p:nvPr/>
        </p:nvSpPr>
        <p:spPr>
          <a:xfrm>
            <a:off x="6095999" y="956519"/>
            <a:ext cx="2700000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Atmósfera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Mantiene la temperatura estable </a:t>
            </a:r>
            <a:br>
              <a:rPr lang="es-ES" sz="1200" dirty="0">
                <a:solidFill>
                  <a:schemeClr val="tx1"/>
                </a:solidFill>
              </a:rPr>
            </a:br>
            <a:r>
              <a:rPr lang="es-ES" sz="1200" dirty="0">
                <a:solidFill>
                  <a:schemeClr val="tx1"/>
                </a:solidFill>
              </a:rPr>
              <a:t>y protege de radiaciones nocivas.</a:t>
            </a:r>
          </a:p>
        </p:txBody>
      </p:sp>
      <p:sp>
        <p:nvSpPr>
          <p:cNvPr id="8" name="Corchetes 7">
            <a:extLst>
              <a:ext uri="{FF2B5EF4-FFF2-40B4-BE49-F238E27FC236}">
                <a16:creationId xmlns:a16="http://schemas.microsoft.com/office/drawing/2014/main" id="{3FB7B4E0-A422-58D3-4068-6F916F8DA923}"/>
              </a:ext>
            </a:extLst>
          </p:cNvPr>
          <p:cNvSpPr/>
          <p:nvPr/>
        </p:nvSpPr>
        <p:spPr>
          <a:xfrm>
            <a:off x="2440274" y="5987162"/>
            <a:ext cx="2700000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Campo magnético 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Escudo contra vientos solares y rayos cósmicos.</a:t>
            </a:r>
          </a:p>
        </p:txBody>
      </p:sp>
      <p:sp>
        <p:nvSpPr>
          <p:cNvPr id="9" name="Corchetes 8">
            <a:extLst>
              <a:ext uri="{FF2B5EF4-FFF2-40B4-BE49-F238E27FC236}">
                <a16:creationId xmlns:a16="http://schemas.microsoft.com/office/drawing/2014/main" id="{71A8F26D-5C13-A5F8-0D26-8ADEF81CDB47}"/>
              </a:ext>
            </a:extLst>
          </p:cNvPr>
          <p:cNvSpPr/>
          <p:nvPr/>
        </p:nvSpPr>
        <p:spPr>
          <a:xfrm>
            <a:off x="6095999" y="5987162"/>
            <a:ext cx="2700000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Agua líquida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Sustancia imprescindible para el funcionamiento celular.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9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322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química de la vida: bioelementos y biomoléculas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FABA6F4-D9A8-B5EF-0187-97E1A90DBBC9}"/>
              </a:ext>
            </a:extLst>
          </p:cNvPr>
          <p:cNvSpPr/>
          <p:nvPr/>
        </p:nvSpPr>
        <p:spPr>
          <a:xfrm>
            <a:off x="4218620" y="3235824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Bioelementos</a:t>
            </a:r>
          </a:p>
        </p:txBody>
      </p:sp>
      <p:sp>
        <p:nvSpPr>
          <p:cNvPr id="13" name="Corchetes 12">
            <a:extLst>
              <a:ext uri="{FF2B5EF4-FFF2-40B4-BE49-F238E27FC236}">
                <a16:creationId xmlns:a16="http://schemas.microsoft.com/office/drawing/2014/main" id="{FA93E97C-32A1-4405-5150-8B6444AEDB42}"/>
              </a:ext>
            </a:extLst>
          </p:cNvPr>
          <p:cNvSpPr/>
          <p:nvPr/>
        </p:nvSpPr>
        <p:spPr>
          <a:xfrm>
            <a:off x="6339843" y="3142550"/>
            <a:ext cx="111251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Carbono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6" name="Corchetes 5">
            <a:extLst>
              <a:ext uri="{FF2B5EF4-FFF2-40B4-BE49-F238E27FC236}">
                <a16:creationId xmlns:a16="http://schemas.microsoft.com/office/drawing/2014/main" id="{0410FACE-9FE7-5B70-1157-DB6C1F0244D7}"/>
              </a:ext>
            </a:extLst>
          </p:cNvPr>
          <p:cNvSpPr/>
          <p:nvPr/>
        </p:nvSpPr>
        <p:spPr>
          <a:xfrm>
            <a:off x="7638291" y="3142550"/>
            <a:ext cx="111251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H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Hidrógeno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7" name="Corchetes 6">
            <a:extLst>
              <a:ext uri="{FF2B5EF4-FFF2-40B4-BE49-F238E27FC236}">
                <a16:creationId xmlns:a16="http://schemas.microsoft.com/office/drawing/2014/main" id="{FD1E39A8-B9BD-287F-FA73-16B1FC192FB6}"/>
              </a:ext>
            </a:extLst>
          </p:cNvPr>
          <p:cNvSpPr/>
          <p:nvPr/>
        </p:nvSpPr>
        <p:spPr>
          <a:xfrm>
            <a:off x="8936739" y="3142550"/>
            <a:ext cx="111251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O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 Oxígeno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8" name="Corchetes 7">
            <a:extLst>
              <a:ext uri="{FF2B5EF4-FFF2-40B4-BE49-F238E27FC236}">
                <a16:creationId xmlns:a16="http://schemas.microsoft.com/office/drawing/2014/main" id="{0DB270E8-9C0D-D79B-0740-7AFA90D45BA0}"/>
              </a:ext>
            </a:extLst>
          </p:cNvPr>
          <p:cNvSpPr/>
          <p:nvPr/>
        </p:nvSpPr>
        <p:spPr>
          <a:xfrm>
            <a:off x="10235187" y="3142550"/>
            <a:ext cx="111251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es-ES" sz="1200" dirty="0">
                <a:solidFill>
                  <a:schemeClr val="tx1"/>
                </a:solidFill>
              </a:rPr>
              <a:t>Nitrógeno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03F1B16-F96E-C529-2433-C58C86BC38C5}"/>
              </a:ext>
            </a:extLst>
          </p:cNvPr>
          <p:cNvSpPr/>
          <p:nvPr/>
        </p:nvSpPr>
        <p:spPr>
          <a:xfrm>
            <a:off x="6339843" y="3658438"/>
            <a:ext cx="5007861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Forman las biomoléculas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3B26F42-4A65-B69A-2F6D-128A946AB574}"/>
              </a:ext>
            </a:extLst>
          </p:cNvPr>
          <p:cNvSpPr/>
          <p:nvPr/>
        </p:nvSpPr>
        <p:spPr>
          <a:xfrm>
            <a:off x="4218620" y="4219956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Inorgánicas</a:t>
            </a:r>
          </a:p>
        </p:txBody>
      </p:sp>
      <p:sp>
        <p:nvSpPr>
          <p:cNvPr id="14" name="Corchetes 13">
            <a:extLst>
              <a:ext uri="{FF2B5EF4-FFF2-40B4-BE49-F238E27FC236}">
                <a16:creationId xmlns:a16="http://schemas.microsoft.com/office/drawing/2014/main" id="{154A8A0E-39F1-825E-2C6C-AD6FEDA78DDC}"/>
              </a:ext>
            </a:extLst>
          </p:cNvPr>
          <p:cNvSpPr/>
          <p:nvPr/>
        </p:nvSpPr>
        <p:spPr>
          <a:xfrm>
            <a:off x="7638291" y="4126682"/>
            <a:ext cx="111251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Aguas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15" name="Corchetes 14">
            <a:extLst>
              <a:ext uri="{FF2B5EF4-FFF2-40B4-BE49-F238E27FC236}">
                <a16:creationId xmlns:a16="http://schemas.microsoft.com/office/drawing/2014/main" id="{34C6621E-6AEC-8857-77DD-E704714244CA}"/>
              </a:ext>
            </a:extLst>
          </p:cNvPr>
          <p:cNvSpPr/>
          <p:nvPr/>
        </p:nvSpPr>
        <p:spPr>
          <a:xfrm>
            <a:off x="8936739" y="4126682"/>
            <a:ext cx="111251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Sales minerales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431EEEC-9841-FACE-BEEE-E0A0CA468031}"/>
              </a:ext>
            </a:extLst>
          </p:cNvPr>
          <p:cNvSpPr/>
          <p:nvPr/>
        </p:nvSpPr>
        <p:spPr>
          <a:xfrm>
            <a:off x="6339843" y="4605994"/>
            <a:ext cx="5007861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Procesos celulares y estructuras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C4BB366-8C02-99F6-A070-3C269D4D406F}"/>
              </a:ext>
            </a:extLst>
          </p:cNvPr>
          <p:cNvSpPr/>
          <p:nvPr/>
        </p:nvSpPr>
        <p:spPr>
          <a:xfrm>
            <a:off x="4218619" y="5155253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Orgánicas</a:t>
            </a:r>
          </a:p>
        </p:txBody>
      </p:sp>
      <p:sp>
        <p:nvSpPr>
          <p:cNvPr id="26" name="Corchetes 25">
            <a:extLst>
              <a:ext uri="{FF2B5EF4-FFF2-40B4-BE49-F238E27FC236}">
                <a16:creationId xmlns:a16="http://schemas.microsoft.com/office/drawing/2014/main" id="{BE28F766-AD02-86CE-F5EB-6B63DA3E6194}"/>
              </a:ext>
            </a:extLst>
          </p:cNvPr>
          <p:cNvSpPr/>
          <p:nvPr/>
        </p:nvSpPr>
        <p:spPr>
          <a:xfrm>
            <a:off x="6339842" y="5061979"/>
            <a:ext cx="111251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Glúcidos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27" name="Corchetes 26">
            <a:extLst>
              <a:ext uri="{FF2B5EF4-FFF2-40B4-BE49-F238E27FC236}">
                <a16:creationId xmlns:a16="http://schemas.microsoft.com/office/drawing/2014/main" id="{B902935C-D2B5-C2A8-24FB-F455EC79F4E7}"/>
              </a:ext>
            </a:extLst>
          </p:cNvPr>
          <p:cNvSpPr/>
          <p:nvPr/>
        </p:nvSpPr>
        <p:spPr>
          <a:xfrm>
            <a:off x="7638290" y="5061979"/>
            <a:ext cx="111251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Lípidos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28" name="Corchetes 27">
            <a:extLst>
              <a:ext uri="{FF2B5EF4-FFF2-40B4-BE49-F238E27FC236}">
                <a16:creationId xmlns:a16="http://schemas.microsoft.com/office/drawing/2014/main" id="{38571D71-56C5-EC1F-EEF4-D40093CFD904}"/>
              </a:ext>
            </a:extLst>
          </p:cNvPr>
          <p:cNvSpPr/>
          <p:nvPr/>
        </p:nvSpPr>
        <p:spPr>
          <a:xfrm>
            <a:off x="8936738" y="5061979"/>
            <a:ext cx="111251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 Proteínas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29" name="Corchetes 28">
            <a:extLst>
              <a:ext uri="{FF2B5EF4-FFF2-40B4-BE49-F238E27FC236}">
                <a16:creationId xmlns:a16="http://schemas.microsoft.com/office/drawing/2014/main" id="{823B6065-27E6-EBAA-2130-44BAF6CAC95C}"/>
              </a:ext>
            </a:extLst>
          </p:cNvPr>
          <p:cNvSpPr/>
          <p:nvPr/>
        </p:nvSpPr>
        <p:spPr>
          <a:xfrm>
            <a:off x="10235186" y="5061979"/>
            <a:ext cx="111251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Ácidos nucleicos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16F15DA2-7D4D-EFE3-B933-31C38F108426}"/>
              </a:ext>
            </a:extLst>
          </p:cNvPr>
          <p:cNvSpPr/>
          <p:nvPr/>
        </p:nvSpPr>
        <p:spPr>
          <a:xfrm>
            <a:off x="6339842" y="5568723"/>
            <a:ext cx="5007861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Energía, estructura e información genética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9895190A-5FF2-2D70-B352-7A1ACB3BF6DD}"/>
              </a:ext>
            </a:extLst>
          </p:cNvPr>
          <p:cNvSpPr/>
          <p:nvPr/>
        </p:nvSpPr>
        <p:spPr>
          <a:xfrm>
            <a:off x="4218619" y="2392271"/>
            <a:ext cx="7129084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tx1"/>
                </a:solidFill>
              </a:rPr>
              <a:t>Todos los seres vivos comparten una composición química exclusiva que los diferencia de la materia inerte.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248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3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322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célula y la teoría celular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9895190A-5FF2-2D70-B352-7A1ACB3BF6DD}"/>
              </a:ext>
            </a:extLst>
          </p:cNvPr>
          <p:cNvSpPr/>
          <p:nvPr/>
        </p:nvSpPr>
        <p:spPr>
          <a:xfrm>
            <a:off x="4218619" y="2392271"/>
            <a:ext cx="7129084" cy="4297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tx1"/>
                </a:solidFill>
              </a:rPr>
              <a:t>La célula es la estructura más pequeña de un ser vivo capaz de realizar las funciones vitales por sí misma.</a:t>
            </a:r>
            <a:endParaRPr lang="es-ES" sz="1600" b="1" dirty="0">
              <a:solidFill>
                <a:schemeClr val="tx1"/>
              </a:solidFill>
            </a:endParaRPr>
          </a:p>
        </p:txBody>
      </p:sp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2B82B493-6A72-87A7-4E38-D2D9A3FDEE3C}"/>
              </a:ext>
            </a:extLst>
          </p:cNvPr>
          <p:cNvSpPr/>
          <p:nvPr/>
        </p:nvSpPr>
        <p:spPr>
          <a:xfrm>
            <a:off x="4408751" y="3429000"/>
            <a:ext cx="2268000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Anatómico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3747B9-DE86-935E-08BB-895B0164D450}"/>
              </a:ext>
            </a:extLst>
          </p:cNvPr>
          <p:cNvSpPr txBox="1"/>
          <p:nvPr/>
        </p:nvSpPr>
        <p:spPr>
          <a:xfrm>
            <a:off x="4408751" y="5344369"/>
            <a:ext cx="22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Todos los seres vivos están formados por una o más células.</a:t>
            </a:r>
            <a:endParaRPr lang="es-ES" sz="1200" b="1" dirty="0"/>
          </a:p>
        </p:txBody>
      </p:sp>
      <p:sp>
        <p:nvSpPr>
          <p:cNvPr id="11" name="Rectángulo: una sola esquina redondeada 10">
            <a:extLst>
              <a:ext uri="{FF2B5EF4-FFF2-40B4-BE49-F238E27FC236}">
                <a16:creationId xmlns:a16="http://schemas.microsoft.com/office/drawing/2014/main" id="{5D2C09C4-2CF5-B7A9-493F-48A1042F3D9B}"/>
              </a:ext>
            </a:extLst>
          </p:cNvPr>
          <p:cNvSpPr/>
          <p:nvPr/>
        </p:nvSpPr>
        <p:spPr>
          <a:xfrm>
            <a:off x="6915339" y="3429000"/>
            <a:ext cx="2268000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Fisiológico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E06CA1E-85F6-6C28-2C0A-2BA3EEF2956F}"/>
              </a:ext>
            </a:extLst>
          </p:cNvPr>
          <p:cNvSpPr txBox="1"/>
          <p:nvPr/>
        </p:nvSpPr>
        <p:spPr>
          <a:xfrm>
            <a:off x="6915339" y="5344369"/>
            <a:ext cx="22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Es la unidad mínima capaz de nutrirse, relacionarse y reproducirse.</a:t>
            </a:r>
            <a:endParaRPr lang="es-ES" sz="1200" b="1" dirty="0"/>
          </a:p>
        </p:txBody>
      </p:sp>
      <p:sp>
        <p:nvSpPr>
          <p:cNvPr id="16" name="Rectángulo: una sola esquina redondeada 15">
            <a:extLst>
              <a:ext uri="{FF2B5EF4-FFF2-40B4-BE49-F238E27FC236}">
                <a16:creationId xmlns:a16="http://schemas.microsoft.com/office/drawing/2014/main" id="{EC9F7150-1CD3-583B-F442-D2D19138C2F7}"/>
              </a:ext>
            </a:extLst>
          </p:cNvPr>
          <p:cNvSpPr/>
          <p:nvPr/>
        </p:nvSpPr>
        <p:spPr>
          <a:xfrm>
            <a:off x="9421928" y="3429000"/>
            <a:ext cx="2268000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Origen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F8B7CC3-1C61-E35E-C099-A299B125BFEC}"/>
              </a:ext>
            </a:extLst>
          </p:cNvPr>
          <p:cNvSpPr txBox="1"/>
          <p:nvPr/>
        </p:nvSpPr>
        <p:spPr>
          <a:xfrm>
            <a:off x="9421928" y="5344369"/>
            <a:ext cx="22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Toda célula procede de otra célula preexistente.</a:t>
            </a:r>
            <a:endParaRPr lang="es-ES" sz="1200" b="1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BB36785-CAF3-EE35-E217-B07190F5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089" y="3941264"/>
            <a:ext cx="2278490" cy="1235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1731D00-EA34-68E2-CA2A-C326DDDA0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339" y="3941265"/>
            <a:ext cx="2278491" cy="1221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98C393E-6187-CA09-F2B5-8F33A8089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7590" y="3941264"/>
            <a:ext cx="2278490" cy="1235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: una sola esquina redondeada 1">
            <a:extLst>
              <a:ext uri="{FF2B5EF4-FFF2-40B4-BE49-F238E27FC236}">
                <a16:creationId xmlns:a16="http://schemas.microsoft.com/office/drawing/2014/main" id="{C1C652EA-CF10-40EE-FD7A-153C20118DEA}"/>
              </a:ext>
            </a:extLst>
          </p:cNvPr>
          <p:cNvSpPr/>
          <p:nvPr/>
        </p:nvSpPr>
        <p:spPr>
          <a:xfrm>
            <a:off x="5551055" y="3000663"/>
            <a:ext cx="5006108" cy="344409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Tres postulados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94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 animBg="1"/>
      <p:bldP spid="3" grpId="0" animBg="1"/>
      <p:bldP spid="4" grpId="0"/>
      <p:bldP spid="11" grpId="0" animBg="1"/>
      <p:bldP spid="12" grpId="0"/>
      <p:bldP spid="16" grpId="0" animBg="1"/>
      <p:bldP spid="18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E48EA2-5EA6-7BAF-1671-11BC0A5E125D}"/>
              </a:ext>
            </a:extLst>
          </p:cNvPr>
          <p:cNvSpPr txBox="1"/>
          <p:nvPr/>
        </p:nvSpPr>
        <p:spPr>
          <a:xfrm>
            <a:off x="9932698" y="899621"/>
            <a:ext cx="17259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1600" b="1" dirty="0">
                <a:solidFill>
                  <a:schemeClr val="bg1"/>
                </a:solidFill>
              </a:rPr>
              <a:t>Tipos </a:t>
            </a:r>
            <a:br>
              <a:rPr lang="es-ES" sz="1600" b="1" dirty="0">
                <a:solidFill>
                  <a:schemeClr val="bg1"/>
                </a:solidFill>
              </a:rPr>
            </a:br>
            <a:r>
              <a:rPr lang="es-ES" sz="1600" b="1" dirty="0">
                <a:solidFill>
                  <a:schemeClr val="bg1"/>
                </a:solidFill>
              </a:rPr>
              <a:t>de células</a:t>
            </a:r>
          </a:p>
          <a:p>
            <a:pPr lvl="0">
              <a:spcAft>
                <a:spcPts val="1200"/>
              </a:spcAft>
              <a:defRPr/>
            </a:pPr>
            <a:r>
              <a:rPr lang="es-ES" sz="1600" dirty="0"/>
              <a:t>Existen dos modelos de organización celular basados en la complejidad de su estructura interna: las </a:t>
            </a:r>
            <a:r>
              <a:rPr lang="es-ES" sz="1600" b="1" dirty="0"/>
              <a:t>células procariotas </a:t>
            </a:r>
            <a:r>
              <a:rPr lang="es-ES" sz="1600" dirty="0"/>
              <a:t>y las </a:t>
            </a:r>
            <a:r>
              <a:rPr lang="es-ES" sz="1600" b="1" dirty="0"/>
              <a:t>células eucariotas.  </a:t>
            </a:r>
            <a:endParaRPr lang="en-US" sz="1600" b="1" dirty="0"/>
          </a:p>
        </p:txBody>
      </p:sp>
      <p:sp>
        <p:nvSpPr>
          <p:cNvPr id="3" name="Rectángulo: una sola esquina redondeada 2">
            <a:extLst>
              <a:ext uri="{FF2B5EF4-FFF2-40B4-BE49-F238E27FC236}">
                <a16:creationId xmlns:a16="http://schemas.microsoft.com/office/drawing/2014/main" id="{E4EAA8BB-AD8C-703F-2315-6539842D5888}"/>
              </a:ext>
            </a:extLst>
          </p:cNvPr>
          <p:cNvSpPr/>
          <p:nvPr/>
        </p:nvSpPr>
        <p:spPr>
          <a:xfrm>
            <a:off x="2017909" y="2356708"/>
            <a:ext cx="2503642" cy="3157124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Procariotas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C98E7B9-A943-E49F-328B-4DF4F3EFA99C}"/>
              </a:ext>
            </a:extLst>
          </p:cNvPr>
          <p:cNvSpPr txBox="1"/>
          <p:nvPr/>
        </p:nvSpPr>
        <p:spPr>
          <a:xfrm>
            <a:off x="2031451" y="2831514"/>
            <a:ext cx="2303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Más sencillas y pequeñas; no tienen núcleo definido y su ADN está disperso en el nucleoide (ej. bacterias).</a:t>
            </a:r>
            <a:endParaRPr lang="es-ES" sz="1200" b="1" dirty="0"/>
          </a:p>
        </p:txBody>
      </p:sp>
      <p:sp>
        <p:nvSpPr>
          <p:cNvPr id="12" name="Rectángulo: una sola esquina redondeada 11">
            <a:extLst>
              <a:ext uri="{FF2B5EF4-FFF2-40B4-BE49-F238E27FC236}">
                <a16:creationId xmlns:a16="http://schemas.microsoft.com/office/drawing/2014/main" id="{C6847324-73BE-1CB9-D3A8-AB27E80A7CF9}"/>
              </a:ext>
            </a:extLst>
          </p:cNvPr>
          <p:cNvSpPr/>
          <p:nvPr/>
        </p:nvSpPr>
        <p:spPr>
          <a:xfrm>
            <a:off x="4968040" y="2356708"/>
            <a:ext cx="4361595" cy="3157124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Eucariotas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F8F0322-7D17-016A-5099-F5FB21575A09}"/>
              </a:ext>
            </a:extLst>
          </p:cNvPr>
          <p:cNvSpPr txBox="1"/>
          <p:nvPr/>
        </p:nvSpPr>
        <p:spPr>
          <a:xfrm>
            <a:off x="4968040" y="2831514"/>
            <a:ext cx="4209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Poseen núcleo (envoltura para el ADN) y diversos orgánulos. Se dividen en: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8E2F3EE-2C51-705A-A89F-DEE884EA6F6B}"/>
              </a:ext>
            </a:extLst>
          </p:cNvPr>
          <p:cNvSpPr txBox="1"/>
          <p:nvPr/>
        </p:nvSpPr>
        <p:spPr>
          <a:xfrm>
            <a:off x="5077370" y="4693078"/>
            <a:ext cx="166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Animal</a:t>
            </a:r>
            <a:r>
              <a:rPr lang="es-ES" sz="1200" dirty="0"/>
              <a:t>: Posee centriolos para la división celular.</a:t>
            </a:r>
          </a:p>
        </p:txBody>
      </p:sp>
      <p:pic>
        <p:nvPicPr>
          <p:cNvPr id="17" name="Imagen 16" descr="Imagen que contiene tabla, alimentos, caja, sostener&#10;&#10;El contenido generado por IA puede ser incorrecto.">
            <a:extLst>
              <a:ext uri="{FF2B5EF4-FFF2-40B4-BE49-F238E27FC236}">
                <a16:creationId xmlns:a16="http://schemas.microsoft.com/office/drawing/2014/main" id="{1E24973C-7442-D5BE-7069-961C2945E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076" r="90186">
                        <a14:foregroundMark x1="9306" y1="24884" x2="9306" y2="24884"/>
                        <a14:foregroundMark x1="5245" y1="24651" x2="5245" y2="24651"/>
                        <a14:foregroundMark x1="6261" y1="24884" x2="6261" y2="24884"/>
                        <a14:foregroundMark x1="5753" y1="23256" x2="5753" y2="23256"/>
                        <a14:foregroundMark x1="5415" y1="21163" x2="5415" y2="21163"/>
                        <a14:foregroundMark x1="90186" y1="42326" x2="90186" y2="42326"/>
                        <a14:foregroundMark x1="88494" y1="31860" x2="88494" y2="31860"/>
                        <a14:foregroundMark x1="88663" y1="30233" x2="88663" y2="30233"/>
                        <a14:foregroundMark x1="86971" y1="28837" x2="86971" y2="28837"/>
                        <a14:foregroundMark x1="89679" y1="35116" x2="89679" y2="35116"/>
                        <a14:foregroundMark x1="73266" y1="20000" x2="73266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04" y="3293179"/>
            <a:ext cx="2277350" cy="1656955"/>
          </a:xfrm>
          <a:prstGeom prst="rect">
            <a:avLst/>
          </a:prstGeom>
        </p:spPr>
      </p:pic>
      <p:pic>
        <p:nvPicPr>
          <p:cNvPr id="18" name="Imagen 17" descr="Imagen que contiene verde, alimentos&#10;&#10;El contenido generado por IA puede ser incorrecto.">
            <a:extLst>
              <a:ext uri="{FF2B5EF4-FFF2-40B4-BE49-F238E27FC236}">
                <a16:creationId xmlns:a16="http://schemas.microsoft.com/office/drawing/2014/main" id="{4003291B-9DB4-9EA5-7325-CA942BFA7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0" t="20723" r="13433" b="14687"/>
          <a:stretch>
            <a:fillRect/>
          </a:stretch>
        </p:blipFill>
        <p:spPr>
          <a:xfrm>
            <a:off x="7250769" y="3266787"/>
            <a:ext cx="1860451" cy="150903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C23EF-221F-1AC3-3946-16B8DB2AB564}"/>
              </a:ext>
            </a:extLst>
          </p:cNvPr>
          <p:cNvSpPr txBox="1"/>
          <p:nvPr/>
        </p:nvSpPr>
        <p:spPr>
          <a:xfrm>
            <a:off x="7041082" y="4693078"/>
            <a:ext cx="234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Vegetal</a:t>
            </a:r>
            <a:r>
              <a:rPr lang="es-ES" sz="1200" dirty="0"/>
              <a:t>: Caracterizada por la pared celular de celulosa y cloroplastos para la fotosíntesis.</a:t>
            </a:r>
            <a:endParaRPr lang="es-ES" sz="1200" b="1" dirty="0"/>
          </a:p>
        </p:txBody>
      </p:sp>
      <p:pic>
        <p:nvPicPr>
          <p:cNvPr id="10" name="Imagen 9" descr="Diagrama&#10;&#10;El contenido generado por IA puede ser incorrecto.">
            <a:extLst>
              <a:ext uri="{FF2B5EF4-FFF2-40B4-BE49-F238E27FC236}">
                <a16:creationId xmlns:a16="http://schemas.microsoft.com/office/drawing/2014/main" id="{9DD0869F-87D2-E3ED-A16F-2B37D6031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1" b="89921" l="9951" r="94213">
                        <a14:foregroundMark x1="90120" y1="55830" x2="91320" y2="56621"/>
                        <a14:foregroundMark x1="94213" y1="62549" x2="94143" y2="6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46" y="3293179"/>
            <a:ext cx="3523494" cy="2516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3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/>
      <p:bldP spid="12" grpId="0" animBg="1"/>
      <p:bldP spid="13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5623703"/>
            <a:chOff x="9751724" y="784226"/>
            <a:chExt cx="1593808" cy="5623703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4431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Célula procariota</a:t>
              </a:r>
            </a:p>
            <a:p>
              <a:pPr lvl="0">
                <a:spcAft>
                  <a:spcPts val="1200"/>
                </a:spcAft>
                <a:defRPr/>
              </a:pPr>
              <a:r>
                <a:rPr lang="es-ES" sz="1600" dirty="0"/>
                <a:t>Son las células más sencillas que se conocen. No presentan un núcleo definido, de manera que el material genético está disperso en una región del citoplasma denominada nucleoide. </a:t>
              </a:r>
              <a:endParaRPr lang="es-ES" sz="1600" dirty="0">
                <a:solidFill>
                  <a:schemeClr val="bg1"/>
                </a:solidFill>
              </a:endParaRP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3BE60B3-FE90-9D54-0448-07F2AA870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7803"/>
          <a:stretch/>
        </p:blipFill>
        <p:spPr>
          <a:xfrm>
            <a:off x="1648768" y="1455004"/>
            <a:ext cx="7039269" cy="4242815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8E079F92-1091-C3A4-FD13-94D1381A657D}"/>
              </a:ext>
            </a:extLst>
          </p:cNvPr>
          <p:cNvSpPr/>
          <p:nvPr/>
        </p:nvSpPr>
        <p:spPr>
          <a:xfrm>
            <a:off x="911149" y="3174913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Citoplasma</a:t>
            </a:r>
          </a:p>
        </p:txBody>
      </p:sp>
      <p:cxnSp>
        <p:nvCxnSpPr>
          <p:cNvPr id="4" name="Conector: curvado 3">
            <a:extLst>
              <a:ext uri="{FF2B5EF4-FFF2-40B4-BE49-F238E27FC236}">
                <a16:creationId xmlns:a16="http://schemas.microsoft.com/office/drawing/2014/main" id="{E44DD031-EE65-13DA-2511-BE3A908B5ECC}"/>
              </a:ext>
            </a:extLst>
          </p:cNvPr>
          <p:cNvCxnSpPr>
            <a:cxnSpLocks/>
            <a:stCxn id="3" idx="0"/>
          </p:cNvCxnSpPr>
          <p:nvPr/>
        </p:nvCxnSpPr>
        <p:spPr>
          <a:xfrm rot="5400000" flipH="1" flipV="1">
            <a:off x="1870519" y="1997777"/>
            <a:ext cx="870625" cy="1483649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8113E33-55D2-466F-00B6-671ABE171530}"/>
              </a:ext>
            </a:extLst>
          </p:cNvPr>
          <p:cNvSpPr/>
          <p:nvPr/>
        </p:nvSpPr>
        <p:spPr>
          <a:xfrm>
            <a:off x="1369426" y="4000924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Cápsula bacteriana</a:t>
            </a: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DC70A115-0A3C-B06A-1B98-6823CA12AD0C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675142" y="3601470"/>
            <a:ext cx="1025372" cy="63780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014DBA8-B675-C916-4A30-EEF9B5759D85}"/>
              </a:ext>
            </a:extLst>
          </p:cNvPr>
          <p:cNvSpPr/>
          <p:nvPr/>
        </p:nvSpPr>
        <p:spPr>
          <a:xfrm>
            <a:off x="1671770" y="4665827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Pared bacteriana</a:t>
            </a:r>
          </a:p>
        </p:txBody>
      </p:sp>
      <p:cxnSp>
        <p:nvCxnSpPr>
          <p:cNvPr id="9" name="Conector: curvado 8">
            <a:extLst>
              <a:ext uri="{FF2B5EF4-FFF2-40B4-BE49-F238E27FC236}">
                <a16:creationId xmlns:a16="http://schemas.microsoft.com/office/drawing/2014/main" id="{FCBCED39-9917-76D5-8AE9-E1E5861A8BE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977486" y="4039545"/>
            <a:ext cx="853850" cy="86463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9E0EA2E-BBE9-CEAA-E9D0-A81D14209B10}"/>
              </a:ext>
            </a:extLst>
          </p:cNvPr>
          <p:cNvSpPr/>
          <p:nvPr/>
        </p:nvSpPr>
        <p:spPr>
          <a:xfrm>
            <a:off x="2409389" y="5292109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Membrana plasmática</a:t>
            </a:r>
          </a:p>
        </p:txBody>
      </p:sp>
      <p:cxnSp>
        <p:nvCxnSpPr>
          <p:cNvPr id="12" name="Conector: curvado 11">
            <a:extLst>
              <a:ext uri="{FF2B5EF4-FFF2-40B4-BE49-F238E27FC236}">
                <a16:creationId xmlns:a16="http://schemas.microsoft.com/office/drawing/2014/main" id="{A39E6613-38C0-86BE-ADA1-2DD7FBB448BA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715105" y="4029293"/>
            <a:ext cx="302344" cy="150116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D0E28DF-A6D6-5B18-B511-999D0BFD5AB4}"/>
              </a:ext>
            </a:extLst>
          </p:cNvPr>
          <p:cNvSpPr/>
          <p:nvPr/>
        </p:nvSpPr>
        <p:spPr>
          <a:xfrm>
            <a:off x="4181656" y="5530457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Fimbrias</a:t>
            </a:r>
          </a:p>
        </p:txBody>
      </p: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E9465616-7821-1A47-016E-C6FFA9834AA5}"/>
              </a:ext>
            </a:extLst>
          </p:cNvPr>
          <p:cNvCxnSpPr>
            <a:cxnSpLocks/>
          </p:cNvCxnSpPr>
          <p:nvPr/>
        </p:nvCxnSpPr>
        <p:spPr>
          <a:xfrm flipV="1">
            <a:off x="4859264" y="4809744"/>
            <a:ext cx="792315" cy="72071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0B00981-0A1D-208E-636C-1A9E0111E505}"/>
              </a:ext>
            </a:extLst>
          </p:cNvPr>
          <p:cNvSpPr/>
          <p:nvPr/>
        </p:nvSpPr>
        <p:spPr>
          <a:xfrm>
            <a:off x="6576209" y="5537374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Flagelo</a:t>
            </a:r>
          </a:p>
        </p:txBody>
      </p:sp>
      <p:cxnSp>
        <p:nvCxnSpPr>
          <p:cNvPr id="16" name="Conector: curvado 15">
            <a:extLst>
              <a:ext uri="{FF2B5EF4-FFF2-40B4-BE49-F238E27FC236}">
                <a16:creationId xmlns:a16="http://schemas.microsoft.com/office/drawing/2014/main" id="{7A808F9D-7BDF-B0E5-BF16-5E18D5DAB87A}"/>
              </a:ext>
            </a:extLst>
          </p:cNvPr>
          <p:cNvCxnSpPr>
            <a:cxnSpLocks/>
          </p:cNvCxnSpPr>
          <p:nvPr/>
        </p:nvCxnSpPr>
        <p:spPr>
          <a:xfrm rot="16200000" flipV="1">
            <a:off x="6713841" y="4997397"/>
            <a:ext cx="720713" cy="35924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4E89120-E249-24DB-12C4-A4472404CA2B}"/>
              </a:ext>
            </a:extLst>
          </p:cNvPr>
          <p:cNvSpPr/>
          <p:nvPr/>
        </p:nvSpPr>
        <p:spPr>
          <a:xfrm>
            <a:off x="7204316" y="2433527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Ribosomas</a:t>
            </a:r>
          </a:p>
        </p:txBody>
      </p:sp>
      <p:cxnSp>
        <p:nvCxnSpPr>
          <p:cNvPr id="20" name="Conector: curvado 19">
            <a:extLst>
              <a:ext uri="{FF2B5EF4-FFF2-40B4-BE49-F238E27FC236}">
                <a16:creationId xmlns:a16="http://schemas.microsoft.com/office/drawing/2014/main" id="{1D491302-51C8-3C27-E875-859F83D0A86A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6190488" y="2671875"/>
            <a:ext cx="1013828" cy="50303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F8402AE4-3243-5613-5D83-5CE4EFC1A646}"/>
              </a:ext>
            </a:extLst>
          </p:cNvPr>
          <p:cNvSpPr/>
          <p:nvPr/>
        </p:nvSpPr>
        <p:spPr>
          <a:xfrm>
            <a:off x="6373453" y="1708645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Nucleoide</a:t>
            </a:r>
          </a:p>
        </p:txBody>
      </p:sp>
      <p:cxnSp>
        <p:nvCxnSpPr>
          <p:cNvPr id="22" name="Conector: curvado 21">
            <a:extLst>
              <a:ext uri="{FF2B5EF4-FFF2-40B4-BE49-F238E27FC236}">
                <a16:creationId xmlns:a16="http://schemas.microsoft.com/office/drawing/2014/main" id="{F2BEEFAC-3AB2-77FE-44C7-BDA840A37E0C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4884771" y="1946992"/>
            <a:ext cx="1488682" cy="95906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55E0E45F-48FA-5132-51EF-80E88CEE4597}"/>
              </a:ext>
            </a:extLst>
          </p:cNvPr>
          <p:cNvSpPr/>
          <p:nvPr/>
        </p:nvSpPr>
        <p:spPr>
          <a:xfrm>
            <a:off x="4859264" y="1281261"/>
            <a:ext cx="130571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Plásmidos</a:t>
            </a:r>
          </a:p>
        </p:txBody>
      </p:sp>
      <p:cxnSp>
        <p:nvCxnSpPr>
          <p:cNvPr id="24" name="Conector: curvado 23">
            <a:extLst>
              <a:ext uri="{FF2B5EF4-FFF2-40B4-BE49-F238E27FC236}">
                <a16:creationId xmlns:a16="http://schemas.microsoft.com/office/drawing/2014/main" id="{A83A34C4-565A-F0CE-0618-31BCE609E05B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3744504" y="1519609"/>
            <a:ext cx="1114760" cy="104093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38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7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1" grpId="0" animBg="1"/>
      <p:bldP spid="13" grpId="0" animBg="1"/>
      <p:bldP spid="15" grpId="0" animBg="1"/>
      <p:bldP spid="19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9E93-D2AF-469A-0DA7-4431007D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 descr="Imagen que contiene tabla, caja, alimentos&#10;&#10;El contenido generado por IA puede ser incorrecto.">
            <a:extLst>
              <a:ext uri="{FF2B5EF4-FFF2-40B4-BE49-F238E27FC236}">
                <a16:creationId xmlns:a16="http://schemas.microsoft.com/office/drawing/2014/main" id="{C67F1ABC-EB73-EE84-6C5D-428C4C38E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72" y="573719"/>
            <a:ext cx="4293301" cy="312372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3140022-4230-C1C5-5633-BEBD2236E477}"/>
              </a:ext>
            </a:extLst>
          </p:cNvPr>
          <p:cNvGrpSpPr/>
          <p:nvPr/>
        </p:nvGrpSpPr>
        <p:grpSpPr>
          <a:xfrm>
            <a:off x="9751724" y="784226"/>
            <a:ext cx="1593808" cy="5777591"/>
            <a:chOff x="9751724" y="784226"/>
            <a:chExt cx="1593808" cy="5777591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C8A16C-BE42-3920-78AC-E5A50C0D1A6C}"/>
                </a:ext>
              </a:extLst>
            </p:cNvPr>
            <p:cNvSpPr txBox="1"/>
            <p:nvPr/>
          </p:nvSpPr>
          <p:spPr>
            <a:xfrm>
              <a:off x="9751724" y="1975946"/>
              <a:ext cx="1593808" cy="4585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Célula eucariota</a:t>
              </a:r>
            </a:p>
            <a:p>
              <a:pPr lvl="0">
                <a:spcAft>
                  <a:spcPts val="1200"/>
                </a:spcAft>
                <a:defRPr/>
              </a:pPr>
              <a:r>
                <a:rPr lang="es-ES" sz="1600" dirty="0"/>
                <a:t>Presentan núcleo, una envoltura membranosa que aloja el material genético, y son mayores y tienen más orgánulos que las procariotas. </a:t>
              </a:r>
            </a:p>
            <a:p>
              <a:pPr lvl="0">
                <a:spcAft>
                  <a:spcPts val="1200"/>
                </a:spcAft>
                <a:defRPr/>
              </a:pPr>
              <a:r>
                <a:rPr lang="es-ES" sz="1600" dirty="0"/>
                <a:t>Se distinguen dos tipos: animal y vegetal. 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5473D5A8-8B18-CCF8-2E91-3771BFB9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8E079F92-1091-C3A4-FD13-94D1381A657D}"/>
              </a:ext>
            </a:extLst>
          </p:cNvPr>
          <p:cNvSpPr/>
          <p:nvPr/>
        </p:nvSpPr>
        <p:spPr>
          <a:xfrm>
            <a:off x="5119194" y="477120"/>
            <a:ext cx="1111924" cy="36546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Centríolo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9E0EA2E-BBE9-CEAA-E9D0-A81D14209B10}"/>
              </a:ext>
            </a:extLst>
          </p:cNvPr>
          <p:cNvSpPr/>
          <p:nvPr/>
        </p:nvSpPr>
        <p:spPr>
          <a:xfrm>
            <a:off x="5530702" y="2655410"/>
            <a:ext cx="1130595" cy="39102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Ribosomas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0B00981-0A1D-208E-636C-1A9E0111E505}"/>
              </a:ext>
            </a:extLst>
          </p:cNvPr>
          <p:cNvSpPr/>
          <p:nvPr/>
        </p:nvSpPr>
        <p:spPr>
          <a:xfrm>
            <a:off x="8070154" y="4969326"/>
            <a:ext cx="1058511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Cloroplasto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55E0E45F-48FA-5132-51EF-80E88CEE4597}"/>
              </a:ext>
            </a:extLst>
          </p:cNvPr>
          <p:cNvSpPr/>
          <p:nvPr/>
        </p:nvSpPr>
        <p:spPr>
          <a:xfrm>
            <a:off x="7960994" y="2029589"/>
            <a:ext cx="1305716" cy="37665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Mitocondrias</a:t>
            </a:r>
          </a:p>
        </p:txBody>
      </p:sp>
      <p:sp>
        <p:nvSpPr>
          <p:cNvPr id="64" name="Rectángulo: esquinas redondeadas 63">
            <a:extLst>
              <a:ext uri="{FF2B5EF4-FFF2-40B4-BE49-F238E27FC236}">
                <a16:creationId xmlns:a16="http://schemas.microsoft.com/office/drawing/2014/main" id="{5A24D0CE-D0AD-7C9A-74BA-FA1CC1C42523}"/>
              </a:ext>
            </a:extLst>
          </p:cNvPr>
          <p:cNvSpPr/>
          <p:nvPr/>
        </p:nvSpPr>
        <p:spPr>
          <a:xfrm>
            <a:off x="2821203" y="4094830"/>
            <a:ext cx="1051037" cy="39102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Aparato </a:t>
            </a:r>
            <a:br>
              <a:rPr lang="es-ES" sz="1200" b="1" dirty="0">
                <a:solidFill>
                  <a:schemeClr val="tx1"/>
                </a:solidFill>
              </a:rPr>
            </a:br>
            <a:r>
              <a:rPr lang="es-ES" sz="1200" b="1" dirty="0">
                <a:solidFill>
                  <a:schemeClr val="tx1"/>
                </a:solidFill>
              </a:rPr>
              <a:t>de Golgi</a:t>
            </a:r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01FBB1A4-F278-4FA2-06C4-1E203EA5309B}"/>
              </a:ext>
            </a:extLst>
          </p:cNvPr>
          <p:cNvSpPr/>
          <p:nvPr/>
        </p:nvSpPr>
        <p:spPr>
          <a:xfrm>
            <a:off x="1564732" y="5073200"/>
            <a:ext cx="1130595" cy="39102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Citoplasma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6B83C7C8-F262-E4F6-F437-C59D35FBC918}"/>
              </a:ext>
            </a:extLst>
          </p:cNvPr>
          <p:cNvSpPr/>
          <p:nvPr/>
        </p:nvSpPr>
        <p:spPr>
          <a:xfrm>
            <a:off x="8223254" y="4251845"/>
            <a:ext cx="896189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Pared celular</a:t>
            </a:r>
          </a:p>
        </p:txBody>
      </p: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id="{74310B9D-3441-1DEE-4E76-89E0C88DF7A2}"/>
              </a:ext>
            </a:extLst>
          </p:cNvPr>
          <p:cNvSpPr/>
          <p:nvPr/>
        </p:nvSpPr>
        <p:spPr>
          <a:xfrm>
            <a:off x="2221023" y="4578302"/>
            <a:ext cx="873277" cy="39102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Vacuola</a:t>
            </a:r>
          </a:p>
        </p:txBody>
      </p:sp>
      <p:pic>
        <p:nvPicPr>
          <p:cNvPr id="36" name="Imagen 3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A75E404-00D6-3105-FE7C-03CD03CA1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21533" r="14242" b="15442"/>
          <a:stretch>
            <a:fillRect/>
          </a:stretch>
        </p:blipFill>
        <p:spPr>
          <a:xfrm>
            <a:off x="4663737" y="3036132"/>
            <a:ext cx="3602451" cy="3694605"/>
          </a:xfrm>
          <a:prstGeom prst="rect">
            <a:avLst/>
          </a:prstGeom>
        </p:spPr>
      </p:pic>
      <p:sp>
        <p:nvSpPr>
          <p:cNvPr id="126" name="Rectángulo: una sola esquina redondeada 125">
            <a:extLst>
              <a:ext uri="{FF2B5EF4-FFF2-40B4-BE49-F238E27FC236}">
                <a16:creationId xmlns:a16="http://schemas.microsoft.com/office/drawing/2014/main" id="{248C9351-B0AC-86AC-ED69-3D0A15892EBC}"/>
              </a:ext>
            </a:extLst>
          </p:cNvPr>
          <p:cNvSpPr/>
          <p:nvPr/>
        </p:nvSpPr>
        <p:spPr>
          <a:xfrm>
            <a:off x="8135194" y="5864095"/>
            <a:ext cx="1217660" cy="686177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chemeClr val="accent6"/>
                </a:solidFill>
              </a:rPr>
              <a:t>Célula vegetal</a:t>
            </a:r>
          </a:p>
        </p:txBody>
      </p:sp>
      <p:sp>
        <p:nvSpPr>
          <p:cNvPr id="26" name="Rectángulo: una sola esquina redondeada 25">
            <a:extLst>
              <a:ext uri="{FF2B5EF4-FFF2-40B4-BE49-F238E27FC236}">
                <a16:creationId xmlns:a16="http://schemas.microsoft.com/office/drawing/2014/main" id="{BC2584B6-15DD-AD7F-D644-5E5AD64D35DF}"/>
              </a:ext>
            </a:extLst>
          </p:cNvPr>
          <p:cNvSpPr/>
          <p:nvPr/>
        </p:nvSpPr>
        <p:spPr>
          <a:xfrm>
            <a:off x="1876640" y="484586"/>
            <a:ext cx="1217660" cy="686177"/>
          </a:xfrm>
          <a:prstGeom prst="round1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000" b="1" dirty="0">
                <a:solidFill>
                  <a:srgbClr val="D0333A"/>
                </a:solidFill>
              </a:rPr>
              <a:t>Célula animal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4E89120-E249-24DB-12C4-A4472404CA2B}"/>
              </a:ext>
            </a:extLst>
          </p:cNvPr>
          <p:cNvSpPr/>
          <p:nvPr/>
        </p:nvSpPr>
        <p:spPr>
          <a:xfrm>
            <a:off x="4614503" y="3102096"/>
            <a:ext cx="889718" cy="39378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Núcleo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014DBA8-B675-C916-4A30-EEF9B5759D85}"/>
              </a:ext>
            </a:extLst>
          </p:cNvPr>
          <p:cNvSpPr/>
          <p:nvPr/>
        </p:nvSpPr>
        <p:spPr>
          <a:xfrm>
            <a:off x="3697787" y="3548225"/>
            <a:ext cx="1166446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Membrana plasmática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D0C0F73F-333B-BF5C-E22C-872CD7D01AEA}"/>
              </a:ext>
            </a:extLst>
          </p:cNvPr>
          <p:cNvSpPr/>
          <p:nvPr/>
        </p:nvSpPr>
        <p:spPr>
          <a:xfrm>
            <a:off x="6728282" y="2430289"/>
            <a:ext cx="1406912" cy="47669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Retículo endoplasmático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F98DB024-520E-5A4E-9FDC-0D163BA0AA4E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059362" y="3495884"/>
            <a:ext cx="471340" cy="95774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0E833C5D-157C-4374-E067-474D606BFA8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281010" y="4024921"/>
            <a:ext cx="792862" cy="50937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0F6E3608-74B8-2512-4C40-0E4D0B1DD8BB}"/>
              </a:ext>
            </a:extLst>
          </p:cNvPr>
          <p:cNvCxnSpPr>
            <a:cxnSpLocks/>
            <a:stCxn id="99" idx="3"/>
          </p:cNvCxnSpPr>
          <p:nvPr/>
        </p:nvCxnSpPr>
        <p:spPr>
          <a:xfrm>
            <a:off x="3094300" y="4773814"/>
            <a:ext cx="2791937" cy="59290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5281D64-2F50-9E74-D5B2-AE6C090812C2}"/>
              </a:ext>
            </a:extLst>
          </p:cNvPr>
          <p:cNvCxnSpPr>
            <a:cxnSpLocks/>
          </p:cNvCxnSpPr>
          <p:nvPr/>
        </p:nvCxnSpPr>
        <p:spPr>
          <a:xfrm>
            <a:off x="6040512" y="3046434"/>
            <a:ext cx="283731" cy="74013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AC8E5F2E-FFEB-2E2E-87DF-0FB365AF4550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5969453" y="2906985"/>
            <a:ext cx="1462285" cy="135113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18E7CC28-E5A5-4238-A92D-52282E423D26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4300423" y="1321578"/>
            <a:ext cx="758939" cy="1780518"/>
          </a:xfrm>
          <a:prstGeom prst="line">
            <a:avLst/>
          </a:prstGeom>
          <a:ln>
            <a:solidFill>
              <a:srgbClr val="D0333A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F28FC82E-F189-811D-E9EE-1ABDC647EF54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4281010" y="2417062"/>
            <a:ext cx="64191" cy="1131163"/>
          </a:xfrm>
          <a:prstGeom prst="line">
            <a:avLst/>
          </a:prstGeom>
          <a:ln>
            <a:solidFill>
              <a:srgbClr val="D0333A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8781C879-CECA-BF41-F9D6-B0AB5D6E1A3C}"/>
              </a:ext>
            </a:extLst>
          </p:cNvPr>
          <p:cNvCxnSpPr>
            <a:cxnSpLocks/>
            <a:endCxn id="99" idx="0"/>
          </p:cNvCxnSpPr>
          <p:nvPr/>
        </p:nvCxnSpPr>
        <p:spPr>
          <a:xfrm flipH="1">
            <a:off x="2657662" y="1131216"/>
            <a:ext cx="795383" cy="3447086"/>
          </a:xfrm>
          <a:prstGeom prst="line">
            <a:avLst/>
          </a:prstGeom>
          <a:ln>
            <a:solidFill>
              <a:srgbClr val="D0333A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3556ED21-4605-FD51-76D8-7CA5DC0AC0F0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5743507" y="2201301"/>
            <a:ext cx="352493" cy="454109"/>
          </a:xfrm>
          <a:prstGeom prst="line">
            <a:avLst/>
          </a:prstGeom>
          <a:ln>
            <a:solidFill>
              <a:srgbClr val="D0333A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87CD5ABD-D90B-B0B0-2592-4CB44406546D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7119314" y="2406245"/>
            <a:ext cx="1494538" cy="18456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9ACF62C5-5E04-C497-6B76-4B1FA6522E93}"/>
              </a:ext>
            </a:extLst>
          </p:cNvPr>
          <p:cNvCxnSpPr>
            <a:cxnSpLocks/>
            <a:stCxn id="40" idx="0"/>
          </p:cNvCxnSpPr>
          <p:nvPr/>
        </p:nvCxnSpPr>
        <p:spPr>
          <a:xfrm flipH="1" flipV="1">
            <a:off x="4878645" y="1409539"/>
            <a:ext cx="2553093" cy="1020750"/>
          </a:xfrm>
          <a:prstGeom prst="line">
            <a:avLst/>
          </a:prstGeom>
          <a:ln>
            <a:solidFill>
              <a:srgbClr val="D0333A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2D188883-9766-3310-098A-A7A0EA92B5FD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5969453" y="1403266"/>
            <a:ext cx="2644399" cy="626323"/>
          </a:xfrm>
          <a:prstGeom prst="line">
            <a:avLst/>
          </a:prstGeom>
          <a:ln>
            <a:solidFill>
              <a:srgbClr val="D0333A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AFD330A5-2CB1-BF6F-529B-0F128A7B1CE5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3872240" y="4290342"/>
            <a:ext cx="1804358" cy="61318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F9E96977-4B81-DA7B-C0AB-12EB7DBD7885}"/>
              </a:ext>
            </a:extLst>
          </p:cNvPr>
          <p:cNvCxnSpPr>
            <a:cxnSpLocks/>
            <a:endCxn id="64" idx="0"/>
          </p:cNvCxnSpPr>
          <p:nvPr/>
        </p:nvCxnSpPr>
        <p:spPr>
          <a:xfrm flipH="1">
            <a:off x="3346722" y="1698626"/>
            <a:ext cx="651121" cy="2396204"/>
          </a:xfrm>
          <a:prstGeom prst="line">
            <a:avLst/>
          </a:prstGeom>
          <a:ln>
            <a:solidFill>
              <a:srgbClr val="D0333A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id="{0F6E3608-74B8-2512-4C40-0E4D0B1DD8BB}"/>
              </a:ext>
            </a:extLst>
          </p:cNvPr>
          <p:cNvCxnSpPr>
            <a:cxnSpLocks/>
            <a:stCxn id="79" idx="3"/>
          </p:cNvCxnSpPr>
          <p:nvPr/>
        </p:nvCxnSpPr>
        <p:spPr>
          <a:xfrm>
            <a:off x="2695327" y="5268712"/>
            <a:ext cx="3780887" cy="24065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ector: angular 127">
            <a:extLst>
              <a:ext uri="{FF2B5EF4-FFF2-40B4-BE49-F238E27FC236}">
                <a16:creationId xmlns:a16="http://schemas.microsoft.com/office/drawing/2014/main" id="{7B1B2170-5AAD-B758-1F83-DB41DD1096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9358" y="2602741"/>
            <a:ext cx="3820101" cy="1134410"/>
          </a:xfrm>
          <a:prstGeom prst="bentConnector3">
            <a:avLst>
              <a:gd name="adj1" fmla="val 100341"/>
            </a:avLst>
          </a:prstGeom>
          <a:ln>
            <a:solidFill>
              <a:srgbClr val="D0333A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A390513E-712D-9EE0-AEFE-8901221014FA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5588618" y="842588"/>
            <a:ext cx="86538" cy="682795"/>
          </a:xfrm>
          <a:prstGeom prst="line">
            <a:avLst/>
          </a:prstGeom>
          <a:ln>
            <a:solidFill>
              <a:srgbClr val="D0333A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cto 136">
            <a:extLst>
              <a:ext uri="{FF2B5EF4-FFF2-40B4-BE49-F238E27FC236}">
                <a16:creationId xmlns:a16="http://schemas.microsoft.com/office/drawing/2014/main" id="{C9F4F0DA-0FC6-9774-DBDF-69FE7796B859}"/>
              </a:ext>
            </a:extLst>
          </p:cNvPr>
          <p:cNvCxnSpPr>
            <a:cxnSpLocks/>
          </p:cNvCxnSpPr>
          <p:nvPr/>
        </p:nvCxnSpPr>
        <p:spPr>
          <a:xfrm flipH="1" flipV="1">
            <a:off x="7645008" y="4395616"/>
            <a:ext cx="572038" cy="9701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cto 140">
            <a:extLst>
              <a:ext uri="{FF2B5EF4-FFF2-40B4-BE49-F238E27FC236}">
                <a16:creationId xmlns:a16="http://schemas.microsoft.com/office/drawing/2014/main" id="{E533CE14-6F03-0D58-5A94-ED67ED3FA5BF}"/>
              </a:ext>
            </a:extLst>
          </p:cNvPr>
          <p:cNvCxnSpPr>
            <a:cxnSpLocks/>
          </p:cNvCxnSpPr>
          <p:nvPr/>
        </p:nvCxnSpPr>
        <p:spPr>
          <a:xfrm flipH="1" flipV="1">
            <a:off x="6868334" y="4881732"/>
            <a:ext cx="1201820" cy="32350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445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5" grpId="0" animBg="1"/>
      <p:bldP spid="23" grpId="0" animBg="1"/>
      <p:bldP spid="64" grpId="0" animBg="1"/>
      <p:bldP spid="79" grpId="0" animBg="1"/>
      <p:bldP spid="87" grpId="0" animBg="1"/>
      <p:bldP spid="99" grpId="0" animBg="1"/>
      <p:bldP spid="126" grpId="0" animBg="1"/>
      <p:bldP spid="26" grpId="0" animBg="1"/>
      <p:bldP spid="19" grpId="0" animBg="1"/>
      <p:bldP spid="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Un pájaro con la boca abierta&#10;&#10;El contenido generado por IA puede ser incorrecto.">
            <a:extLst>
              <a:ext uri="{FF2B5EF4-FFF2-40B4-BE49-F238E27FC236}">
                <a16:creationId xmlns:a16="http://schemas.microsoft.com/office/drawing/2014/main" id="{42178ECC-23BE-C73D-18E9-9205F1886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98471" y="4419420"/>
            <a:ext cx="1878141" cy="173324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FABA6F4-D9A8-B5EF-0187-97E1A90DBBC9}"/>
              </a:ext>
            </a:extLst>
          </p:cNvPr>
          <p:cNvSpPr/>
          <p:nvPr/>
        </p:nvSpPr>
        <p:spPr>
          <a:xfrm>
            <a:off x="4462462" y="3467065"/>
            <a:ext cx="1633538" cy="42976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NUTRICIÓN</a:t>
            </a:r>
          </a:p>
        </p:txBody>
      </p:sp>
      <p:sp>
        <p:nvSpPr>
          <p:cNvPr id="13" name="Corchetes 12">
            <a:extLst>
              <a:ext uri="{FF2B5EF4-FFF2-40B4-BE49-F238E27FC236}">
                <a16:creationId xmlns:a16="http://schemas.microsoft.com/office/drawing/2014/main" id="{FA93E97C-32A1-4405-5150-8B6444AEDB42}"/>
              </a:ext>
            </a:extLst>
          </p:cNvPr>
          <p:cNvSpPr/>
          <p:nvPr/>
        </p:nvSpPr>
        <p:spPr>
          <a:xfrm>
            <a:off x="6339842" y="3377950"/>
            <a:ext cx="3489958" cy="569813"/>
          </a:xfrm>
          <a:prstGeom prst="bracketPair">
            <a:avLst/>
          </a:prstGeom>
          <a:solidFill>
            <a:schemeClr val="bg1">
              <a:alpha val="50196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Obtención de materia y energía para renovar componentes y realizar funciones.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9895190A-5FF2-2D70-B352-7A1ACB3BF6DD}"/>
              </a:ext>
            </a:extLst>
          </p:cNvPr>
          <p:cNvSpPr/>
          <p:nvPr/>
        </p:nvSpPr>
        <p:spPr>
          <a:xfrm>
            <a:off x="4218619" y="2340865"/>
            <a:ext cx="7129084" cy="78461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chemeClr val="tx1"/>
                </a:solidFill>
              </a:rPr>
              <a:t>Los seres vivos, además de por las biomoléculas y las células que poseen, se caracterizan por realizar </a:t>
            </a:r>
            <a:r>
              <a:rPr lang="es-ES" sz="1400" b="1" dirty="0">
                <a:solidFill>
                  <a:schemeClr val="tx1"/>
                </a:solidFill>
              </a:rPr>
              <a:t>tres funciones vitales: nutrición, relación y reproducción.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36A08E-4533-9A2C-95B8-4DC3DBE608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89" r="28400"/>
          <a:stretch>
            <a:fillRect/>
          </a:stretch>
        </p:blipFill>
        <p:spPr>
          <a:xfrm>
            <a:off x="9012305" y="5072865"/>
            <a:ext cx="1512007" cy="1904526"/>
          </a:xfrm>
          <a:prstGeom prst="rect">
            <a:avLst/>
          </a:prstGeom>
        </p:spPr>
      </p:pic>
      <p:sp>
        <p:nvSpPr>
          <p:cNvPr id="4" name="Rectángulo: una sola esquina redondeada 3">
            <a:extLst>
              <a:ext uri="{FF2B5EF4-FFF2-40B4-BE49-F238E27FC236}">
                <a16:creationId xmlns:a16="http://schemas.microsoft.com/office/drawing/2014/main" id="{270877D2-63F0-A778-1AB5-4233A0060A7E}"/>
              </a:ext>
            </a:extLst>
          </p:cNvPr>
          <p:cNvSpPr/>
          <p:nvPr/>
        </p:nvSpPr>
        <p:spPr>
          <a:xfrm>
            <a:off x="5346718" y="4385998"/>
            <a:ext cx="1986248" cy="1464166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Autótrofa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CCF318-6F0C-74DD-C6C0-9591C3F72B0A}"/>
              </a:ext>
            </a:extLst>
          </p:cNvPr>
          <p:cNvSpPr txBox="1"/>
          <p:nvPr/>
        </p:nvSpPr>
        <p:spPr>
          <a:xfrm>
            <a:off x="5346718" y="4936136"/>
            <a:ext cx="1857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Fabrican materia orgánica a partir de inorgánica (plantas, algas).</a:t>
            </a:r>
            <a:endParaRPr lang="es-ES" sz="1200" b="1" dirty="0"/>
          </a:p>
        </p:txBody>
      </p:sp>
      <p:sp>
        <p:nvSpPr>
          <p:cNvPr id="16" name="Rectángulo: una sola esquina redondeada 15">
            <a:extLst>
              <a:ext uri="{FF2B5EF4-FFF2-40B4-BE49-F238E27FC236}">
                <a16:creationId xmlns:a16="http://schemas.microsoft.com/office/drawing/2014/main" id="{EA2B1C60-494F-93C7-89F7-83426CD43AFB}"/>
              </a:ext>
            </a:extLst>
          </p:cNvPr>
          <p:cNvSpPr/>
          <p:nvPr/>
        </p:nvSpPr>
        <p:spPr>
          <a:xfrm>
            <a:off x="7562017" y="4385999"/>
            <a:ext cx="1986248" cy="1464166"/>
          </a:xfrm>
          <a:prstGeom prst="round1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2000" b="1" dirty="0">
                <a:solidFill>
                  <a:schemeClr val="tx1"/>
                </a:solidFill>
              </a:rPr>
              <a:t>Heterótrofa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15F554B-2321-C56C-1012-EEE87D08772E}"/>
              </a:ext>
            </a:extLst>
          </p:cNvPr>
          <p:cNvSpPr txBox="1"/>
          <p:nvPr/>
        </p:nvSpPr>
        <p:spPr>
          <a:xfrm>
            <a:off x="7571854" y="4936136"/>
            <a:ext cx="188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Obtienen materia orgánica del medio (animales, hongos).</a:t>
            </a:r>
            <a:endParaRPr lang="es-ES" sz="1200" b="1" dirty="0"/>
          </a:p>
        </p:txBody>
      </p:sp>
      <p:pic>
        <p:nvPicPr>
          <p:cNvPr id="20" name="Imagen 19" descr="Hongo de color blanco&#10;&#10;El contenido generado por IA puede ser incorrecto.">
            <a:extLst>
              <a:ext uri="{FF2B5EF4-FFF2-40B4-BE49-F238E27FC236}">
                <a16:creationId xmlns:a16="http://schemas.microsoft.com/office/drawing/2014/main" id="{E1C66188-B21B-5827-5EB0-936117F808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6419" l="7614" r="94773">
                        <a14:foregroundMark x1="7727" y1="46633" x2="7727" y2="46633"/>
                        <a14:foregroundMark x1="92045" y1="48593" x2="92045" y2="48593"/>
                        <a14:foregroundMark x1="94886" y1="53794" x2="94886" y2="53794"/>
                        <a14:foregroundMark x1="60227" y1="91390" x2="60227" y2="91390"/>
                        <a14:foregroundMark x1="58636" y1="96419" x2="58636" y2="96419"/>
                        <a14:backgroundMark x1="30114" y1="43564" x2="30114" y2="43564"/>
                        <a14:backgroundMark x1="36591" y1="47570" x2="36591" y2="47570"/>
                        <a14:backgroundMark x1="20568" y1="61381" x2="20568" y2="61381"/>
                        <a14:backgroundMark x1="21136" y1="61978" x2="21136" y2="61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970129" y="4953126"/>
            <a:ext cx="1046569" cy="13950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20CF63-C414-7606-510F-83A921D926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16" t="24953" r="37555" b="31510"/>
          <a:stretch>
            <a:fillRect/>
          </a:stretch>
        </p:blipFill>
        <p:spPr>
          <a:xfrm>
            <a:off x="9756508" y="2791210"/>
            <a:ext cx="2407568" cy="2242667"/>
          </a:xfrm>
          <a:prstGeom prst="rect">
            <a:avLst/>
          </a:prstGeom>
        </p:spPr>
      </p:pic>
      <p:pic>
        <p:nvPicPr>
          <p:cNvPr id="37" name="Imagen 36" descr="La sombra de un árbol&#10;&#10;El contenido generado por IA puede ser incorrecto.">
            <a:extLst>
              <a:ext uri="{FF2B5EF4-FFF2-40B4-BE49-F238E27FC236}">
                <a16:creationId xmlns:a16="http://schemas.microsoft.com/office/drawing/2014/main" id="{F916A11F-847C-1215-B8C8-DB6B35FAA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46" b="89988" l="9987" r="89987">
                        <a14:foregroundMark x1="55666" y1="8680" x2="55666" y2="8680"/>
                        <a14:foregroundMark x1="55262" y1="5248" x2="55262" y2="5248"/>
                        <a14:foregroundMark x1="55666" y1="5046" x2="55666" y2="5046"/>
                        <a14:foregroundMark x1="58089" y1="5854" x2="58089" y2="5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2020" r="23055" b="8081"/>
          <a:stretch>
            <a:fillRect/>
          </a:stretch>
        </p:blipFill>
        <p:spPr>
          <a:xfrm>
            <a:off x="2493529" y="3809144"/>
            <a:ext cx="2877489" cy="308497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62141" y="4010586"/>
            <a:ext cx="3222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Las funciones vitales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49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31" grpId="0" animBg="1"/>
      <p:bldP spid="4" grpId="0" animBg="1"/>
      <p:bldP spid="11" grpId="0"/>
      <p:bldP spid="16" grpId="0" animBg="1"/>
      <p:bldP spid="18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E OFFICE" val="M1HGeSOy"/>
  <p:tag name="ARTICULATE_SLIDE_THUMBNAIL_REFRESH" val="1"/>
  <p:tag name="ARTICULATE_PROJECT_OPEN" val="0"/>
  <p:tag name="ARTICULATE_SLIDE_COUNT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4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919b1ef-c0c3-4735-8fca-0928ec39d8d5}" enabled="0" method="" siteId="{f919b1ef-c0c3-4735-8fca-0928ec39d8d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2389</TotalTime>
  <Words>820</Words>
  <Application>Microsoft Office PowerPoint</Application>
  <PresentationFormat>Panorámica</PresentationFormat>
  <Paragraphs>191</Paragraphs>
  <Slides>15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Aptos</vt:lpstr>
      <vt:lpstr>Arial</vt:lpstr>
      <vt:lpstr>Proxima Nova Extrabold</vt:lpstr>
      <vt:lpstr>Proxima Nova Medium</vt:lpstr>
      <vt:lpstr>Proxima Nova Semibold</vt:lpstr>
      <vt:lpstr>Wingdings</vt:lpstr>
      <vt:lpstr>Tema de Office</vt:lpstr>
      <vt:lpstr>La biosfera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MunozGarcia, Elena</dc:creator>
  <cp:lastModifiedBy>Rodriguez Rivarola, Santiago</cp:lastModifiedBy>
  <cp:revision>2</cp:revision>
  <dcterms:created xsi:type="dcterms:W3CDTF">2025-07-04T09:40:43Z</dcterms:created>
  <dcterms:modified xsi:type="dcterms:W3CDTF">2026-03-09T11:54:39Z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C7AEE66F-F6B1-43FE-82DD-EE015C50E044</vt:lpwstr>
  </property>
  <property fmtid="{D5CDD505-2E9C-101B-9397-08002B2CF9AE}" pid="3" name="ArticulatePath">
    <vt:lpwstr>https://mheducation-my.sharepoint.com/personal/elena_munozgarcia_mheducation_com/Documents/03_IA/01_CURSO IA PARA TODOS/Recursos graficos MK/Plantilla PPT/Plantilla PPT MHE</vt:lpwstr>
  </property>
</Properties>
</file>