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9" r:id="rId3"/>
    <p:sldId id="263" r:id="rId4"/>
    <p:sldId id="258" r:id="rId5"/>
    <p:sldId id="269" r:id="rId6"/>
    <p:sldId id="270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57" r:id="rId17"/>
    <p:sldId id="268" r:id="rId18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235B"/>
    <a:srgbClr val="D0333A"/>
    <a:srgbClr val="FF99FF"/>
    <a:srgbClr val="00CCFF"/>
    <a:srgbClr val="E5E5E5"/>
    <a:srgbClr val="E21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8E265C-8587-4AAF-AFCB-76085B5B5B40}" v="3108" dt="2026-03-06T13:04:59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74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4" d="100"/>
          <a:sy n="54" d="100"/>
        </p:scale>
        <p:origin x="256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riguez Rivarola, Santiago" userId="d6e16334-0f38-4502-b381-67cb74b25c2e" providerId="ADAL" clId="{5969690A-E9EC-424A-ABB5-36A02899B833}"/>
    <pc:docChg chg="undo redo custSel addSld delSld modSld sldOrd modMainMaster">
      <pc:chgData name="Rodriguez Rivarola, Santiago" userId="d6e16334-0f38-4502-b381-67cb74b25c2e" providerId="ADAL" clId="{5969690A-E9EC-424A-ABB5-36A02899B833}" dt="2026-03-06T13:04:59.625" v="6941" actId="20577"/>
      <pc:docMkLst>
        <pc:docMk/>
      </pc:docMkLst>
      <pc:sldChg chg="addSp delSp modSp mod delAnim modAnim">
        <pc:chgData name="Rodriguez Rivarola, Santiago" userId="d6e16334-0f38-4502-b381-67cb74b25c2e" providerId="ADAL" clId="{5969690A-E9EC-424A-ABB5-36A02899B833}" dt="2026-02-13T08:23:46.554" v="6923" actId="20577"/>
        <pc:sldMkLst>
          <pc:docMk/>
          <pc:sldMk cId="713274897" sldId="256"/>
        </pc:sldMkLst>
        <pc:spChg chg="mod">
          <ac:chgData name="Rodriguez Rivarola, Santiago" userId="d6e16334-0f38-4502-b381-67cb74b25c2e" providerId="ADAL" clId="{5969690A-E9EC-424A-ABB5-36A02899B833}" dt="2026-02-06T13:22:08.412" v="4982" actId="1036"/>
          <ac:spMkLst>
            <pc:docMk/>
            <pc:sldMk cId="713274897" sldId="256"/>
            <ac:spMk id="2" creationId="{FE2152F9-5885-FCBC-575A-2350D8A7A8B4}"/>
          </ac:spMkLst>
        </pc:spChg>
        <pc:spChg chg="mod">
          <ac:chgData name="Rodriguez Rivarola, Santiago" userId="d6e16334-0f38-4502-b381-67cb74b25c2e" providerId="ADAL" clId="{5969690A-E9EC-424A-ABB5-36A02899B833}" dt="2026-02-06T13:22:08.412" v="4982" actId="1036"/>
          <ac:spMkLst>
            <pc:docMk/>
            <pc:sldMk cId="713274897" sldId="256"/>
            <ac:spMk id="3" creationId="{811125AC-FA3D-EAA4-914E-78779748625B}"/>
          </ac:spMkLst>
        </pc:spChg>
        <pc:spChg chg="add mod">
          <ac:chgData name="Rodriguez Rivarola, Santiago" userId="d6e16334-0f38-4502-b381-67cb74b25c2e" providerId="ADAL" clId="{5969690A-E9EC-424A-ABB5-36A02899B833}" dt="2026-02-13T08:23:46.554" v="6923" actId="20577"/>
          <ac:spMkLst>
            <pc:docMk/>
            <pc:sldMk cId="713274897" sldId="256"/>
            <ac:spMk id="7" creationId="{CE066DB7-3625-F6AE-3001-7939FB8F8ED2}"/>
          </ac:spMkLst>
        </pc:spChg>
        <pc:picChg chg="add mod">
          <ac:chgData name="Rodriguez Rivarola, Santiago" userId="d6e16334-0f38-4502-b381-67cb74b25c2e" providerId="ADAL" clId="{5969690A-E9EC-424A-ABB5-36A02899B833}" dt="2026-02-05T15:24:22.171" v="3558" actId="1076"/>
          <ac:picMkLst>
            <pc:docMk/>
            <pc:sldMk cId="713274897" sldId="256"/>
            <ac:picMk id="11" creationId="{D109B2EF-2ABF-13B9-CABA-3292EF199FDC}"/>
          </ac:picMkLst>
        </pc:picChg>
      </pc:sldChg>
      <pc:sldChg chg="addSp delSp modSp mod ord delAnim modAnim">
        <pc:chgData name="Rodriguez Rivarola, Santiago" userId="d6e16334-0f38-4502-b381-67cb74b25c2e" providerId="ADAL" clId="{5969690A-E9EC-424A-ABB5-36A02899B833}" dt="2026-02-10T09:41:10.005" v="6902" actId="255"/>
        <pc:sldMkLst>
          <pc:docMk/>
          <pc:sldMk cId="1578403508" sldId="257"/>
        </pc:sldMkLst>
        <pc:spChg chg="mod ord">
          <ac:chgData name="Rodriguez Rivarola, Santiago" userId="d6e16334-0f38-4502-b381-67cb74b25c2e" providerId="ADAL" clId="{5969690A-E9EC-424A-ABB5-36A02899B833}" dt="2026-02-10T09:24:11.058" v="6802" actId="1076"/>
          <ac:spMkLst>
            <pc:docMk/>
            <pc:sldMk cId="1578403508" sldId="257"/>
            <ac:spMk id="4" creationId="{DB734F7D-17E8-9153-DE38-88A32B8226EA}"/>
          </ac:spMkLst>
        </pc:spChg>
        <pc:spChg chg="add mod">
          <ac:chgData name="Rodriguez Rivarola, Santiago" userId="d6e16334-0f38-4502-b381-67cb74b25c2e" providerId="ADAL" clId="{5969690A-E9EC-424A-ABB5-36A02899B833}" dt="2026-02-10T09:41:10.005" v="6902" actId="255"/>
          <ac:spMkLst>
            <pc:docMk/>
            <pc:sldMk cId="1578403508" sldId="257"/>
            <ac:spMk id="16" creationId="{41225EA8-C84A-5EE1-50B9-73D00F5C61E3}"/>
          </ac:spMkLst>
        </pc:spChg>
        <pc:spChg chg="add mod">
          <ac:chgData name="Rodriguez Rivarola, Santiago" userId="d6e16334-0f38-4502-b381-67cb74b25c2e" providerId="ADAL" clId="{5969690A-E9EC-424A-ABB5-36A02899B833}" dt="2026-02-10T09:41:10.005" v="6902" actId="255"/>
          <ac:spMkLst>
            <pc:docMk/>
            <pc:sldMk cId="1578403508" sldId="257"/>
            <ac:spMk id="19" creationId="{5311E69E-004E-FD08-BFA0-694A439AD634}"/>
          </ac:spMkLst>
        </pc:spChg>
        <pc:spChg chg="add mod">
          <ac:chgData name="Rodriguez Rivarola, Santiago" userId="d6e16334-0f38-4502-b381-67cb74b25c2e" providerId="ADAL" clId="{5969690A-E9EC-424A-ABB5-36A02899B833}" dt="2026-02-10T09:41:10.005" v="6902" actId="255"/>
          <ac:spMkLst>
            <pc:docMk/>
            <pc:sldMk cId="1578403508" sldId="257"/>
            <ac:spMk id="21" creationId="{CAEE6EDA-2ABF-4A78-7451-FF27DBA00533}"/>
          </ac:spMkLst>
        </pc:spChg>
        <pc:spChg chg="add mod">
          <ac:chgData name="Rodriguez Rivarola, Santiago" userId="d6e16334-0f38-4502-b381-67cb74b25c2e" providerId="ADAL" clId="{5969690A-E9EC-424A-ABB5-36A02899B833}" dt="2026-02-10T09:41:10.005" v="6902" actId="255"/>
          <ac:spMkLst>
            <pc:docMk/>
            <pc:sldMk cId="1578403508" sldId="257"/>
            <ac:spMk id="22" creationId="{81FBD581-CF06-C944-6557-546524505316}"/>
          </ac:spMkLst>
        </pc:spChg>
        <pc:picChg chg="add mod modCrop">
          <ac:chgData name="Rodriguez Rivarola, Santiago" userId="d6e16334-0f38-4502-b381-67cb74b25c2e" providerId="ADAL" clId="{5969690A-E9EC-424A-ABB5-36A02899B833}" dt="2026-02-10T09:34:57.909" v="6878" actId="1076"/>
          <ac:picMkLst>
            <pc:docMk/>
            <pc:sldMk cId="1578403508" sldId="257"/>
            <ac:picMk id="10" creationId="{73927817-191B-BD97-036D-14E50E85A424}"/>
          </ac:picMkLst>
        </pc:picChg>
      </pc:sldChg>
      <pc:sldChg chg="addSp delSp modSp mod ord delAnim modAnim">
        <pc:chgData name="Rodriguez Rivarola, Santiago" userId="d6e16334-0f38-4502-b381-67cb74b25c2e" providerId="ADAL" clId="{5969690A-E9EC-424A-ABB5-36A02899B833}" dt="2026-02-10T09:42:17.825" v="6904"/>
        <pc:sldMkLst>
          <pc:docMk/>
          <pc:sldMk cId="3768796758" sldId="258"/>
        </pc:sldMkLst>
        <pc:spChg chg="mod">
          <ac:chgData name="Rodriguez Rivarola, Santiago" userId="d6e16334-0f38-4502-b381-67cb74b25c2e" providerId="ADAL" clId="{5969690A-E9EC-424A-ABB5-36A02899B833}" dt="2026-02-05T15:32:10.734" v="3723" actId="20577"/>
          <ac:spMkLst>
            <pc:docMk/>
            <pc:sldMk cId="3768796758" sldId="258"/>
            <ac:spMk id="2" creationId="{F77C31BC-6D71-54D3-DC6B-5C31262C2349}"/>
          </ac:spMkLst>
        </pc:spChg>
        <pc:spChg chg="add mod">
          <ac:chgData name="Rodriguez Rivarola, Santiago" userId="d6e16334-0f38-4502-b381-67cb74b25c2e" providerId="ADAL" clId="{5969690A-E9EC-424A-ABB5-36A02899B833}" dt="2026-02-10T09:39:55.868" v="6893" actId="255"/>
          <ac:spMkLst>
            <pc:docMk/>
            <pc:sldMk cId="3768796758" sldId="258"/>
            <ac:spMk id="18" creationId="{AC23F5A9-54C6-C4F6-053A-8175D9B6D431}"/>
          </ac:spMkLst>
        </pc:spChg>
        <pc:spChg chg="add mod">
          <ac:chgData name="Rodriguez Rivarola, Santiago" userId="d6e16334-0f38-4502-b381-67cb74b25c2e" providerId="ADAL" clId="{5969690A-E9EC-424A-ABB5-36A02899B833}" dt="2026-02-10T09:39:55.868" v="6893" actId="255"/>
          <ac:spMkLst>
            <pc:docMk/>
            <pc:sldMk cId="3768796758" sldId="258"/>
            <ac:spMk id="19" creationId="{96C35AC2-7644-4BF4-D14C-FFA8C7735DAB}"/>
          </ac:spMkLst>
        </pc:spChg>
        <pc:spChg chg="add mod">
          <ac:chgData name="Rodriguez Rivarola, Santiago" userId="d6e16334-0f38-4502-b381-67cb74b25c2e" providerId="ADAL" clId="{5969690A-E9EC-424A-ABB5-36A02899B833}" dt="2026-02-10T09:39:55.868" v="6893" actId="255"/>
          <ac:spMkLst>
            <pc:docMk/>
            <pc:sldMk cId="3768796758" sldId="258"/>
            <ac:spMk id="20" creationId="{76F04B30-EC5A-F1F8-BEB7-4CE8A76EBC03}"/>
          </ac:spMkLst>
        </pc:spChg>
        <pc:spChg chg="add mod">
          <ac:chgData name="Rodriguez Rivarola, Santiago" userId="d6e16334-0f38-4502-b381-67cb74b25c2e" providerId="ADAL" clId="{5969690A-E9EC-424A-ABB5-36A02899B833}" dt="2026-02-10T09:39:55.868" v="6893" actId="255"/>
          <ac:spMkLst>
            <pc:docMk/>
            <pc:sldMk cId="3768796758" sldId="258"/>
            <ac:spMk id="21" creationId="{E398C6B2-BAEC-F209-581F-777555029BCA}"/>
          </ac:spMkLst>
        </pc:spChg>
        <pc:spChg chg="add mod">
          <ac:chgData name="Rodriguez Rivarola, Santiago" userId="d6e16334-0f38-4502-b381-67cb74b25c2e" providerId="ADAL" clId="{5969690A-E9EC-424A-ABB5-36A02899B833}" dt="2026-02-10T09:39:55.868" v="6893" actId="255"/>
          <ac:spMkLst>
            <pc:docMk/>
            <pc:sldMk cId="3768796758" sldId="258"/>
            <ac:spMk id="24" creationId="{BE088338-099E-AE10-614E-9ADC29274C74}"/>
          </ac:spMkLst>
        </pc:spChg>
        <pc:picChg chg="add mod">
          <ac:chgData name="Rodriguez Rivarola, Santiago" userId="d6e16334-0f38-4502-b381-67cb74b25c2e" providerId="ADAL" clId="{5969690A-E9EC-424A-ABB5-36A02899B833}" dt="2026-02-05T15:19:52.291" v="3509" actId="1076"/>
          <ac:picMkLst>
            <pc:docMk/>
            <pc:sldMk cId="3768796758" sldId="258"/>
            <ac:picMk id="11" creationId="{EC1A2962-5CB0-1D54-D8E7-D395297B9C5A}"/>
          </ac:picMkLst>
        </pc:picChg>
        <pc:picChg chg="add mod modCrop">
          <ac:chgData name="Rodriguez Rivarola, Santiago" userId="d6e16334-0f38-4502-b381-67cb74b25c2e" providerId="ADAL" clId="{5969690A-E9EC-424A-ABB5-36A02899B833}" dt="2026-02-05T15:29:35.688" v="3625" actId="688"/>
          <ac:picMkLst>
            <pc:docMk/>
            <pc:sldMk cId="3768796758" sldId="258"/>
            <ac:picMk id="13" creationId="{9DF20661-B03E-BABD-5C62-0FCAD36F6469}"/>
          </ac:picMkLst>
        </pc:picChg>
        <pc:picChg chg="add mod modCrop">
          <ac:chgData name="Rodriguez Rivarola, Santiago" userId="d6e16334-0f38-4502-b381-67cb74b25c2e" providerId="ADAL" clId="{5969690A-E9EC-424A-ABB5-36A02899B833}" dt="2026-02-10T09:39:55.868" v="6893" actId="255"/>
          <ac:picMkLst>
            <pc:docMk/>
            <pc:sldMk cId="3768796758" sldId="258"/>
            <ac:picMk id="15" creationId="{45044AF4-383E-9958-9AD2-26A1E54CB629}"/>
          </ac:picMkLst>
        </pc:picChg>
        <pc:picChg chg="add mod">
          <ac:chgData name="Rodriguez Rivarola, Santiago" userId="d6e16334-0f38-4502-b381-67cb74b25c2e" providerId="ADAL" clId="{5969690A-E9EC-424A-ABB5-36A02899B833}" dt="2026-02-05T15:20:11.733" v="3513" actId="1076"/>
          <ac:picMkLst>
            <pc:docMk/>
            <pc:sldMk cId="3768796758" sldId="258"/>
            <ac:picMk id="16" creationId="{DC38819F-CE64-F195-ECBD-927CB85D743B}"/>
          </ac:picMkLst>
        </pc:picChg>
        <pc:picChg chg="add mod">
          <ac:chgData name="Rodriguez Rivarola, Santiago" userId="d6e16334-0f38-4502-b381-67cb74b25c2e" providerId="ADAL" clId="{5969690A-E9EC-424A-ABB5-36A02899B833}" dt="2026-02-05T15:31:57.299" v="3675" actId="1076"/>
          <ac:picMkLst>
            <pc:docMk/>
            <pc:sldMk cId="3768796758" sldId="258"/>
            <ac:picMk id="17" creationId="{F59C632C-C51D-E5B7-89A2-842A44C447BD}"/>
          </ac:picMkLst>
        </pc:picChg>
      </pc:sldChg>
      <pc:sldChg chg="addSp delSp modSp mod ord addAnim delAnim modAnim">
        <pc:chgData name="Rodriguez Rivarola, Santiago" userId="d6e16334-0f38-4502-b381-67cb74b25c2e" providerId="ADAL" clId="{5969690A-E9EC-424A-ABB5-36A02899B833}" dt="2026-02-10T09:41:29.068" v="6903" actId="113"/>
        <pc:sldMkLst>
          <pc:docMk/>
          <pc:sldMk cId="2978081566" sldId="259"/>
        </pc:sldMkLst>
        <pc:spChg chg="mod">
          <ac:chgData name="Rodriguez Rivarola, Santiago" userId="d6e16334-0f38-4502-b381-67cb74b25c2e" providerId="ADAL" clId="{5969690A-E9EC-424A-ABB5-36A02899B833}" dt="2026-02-06T09:10:03.190" v="4390" actId="20577"/>
          <ac:spMkLst>
            <pc:docMk/>
            <pc:sldMk cId="2978081566" sldId="259"/>
            <ac:spMk id="5" creationId="{7E6AEC0D-9AEA-6C1A-6213-9E9CB98B8765}"/>
          </ac:spMkLst>
        </pc:spChg>
        <pc:spChg chg="mod">
          <ac:chgData name="Rodriguez Rivarola, Santiago" userId="d6e16334-0f38-4502-b381-67cb74b25c2e" providerId="ADAL" clId="{5969690A-E9EC-424A-ABB5-36A02899B833}" dt="2026-02-10T09:41:29.068" v="6903" actId="113"/>
          <ac:spMkLst>
            <pc:docMk/>
            <pc:sldMk cId="2978081566" sldId="259"/>
            <ac:spMk id="6" creationId="{4D782536-91CC-4B9E-4C62-0F4543837654}"/>
          </ac:spMkLst>
        </pc:spChg>
        <pc:spChg chg="add mod">
          <ac:chgData name="Rodriguez Rivarola, Santiago" userId="d6e16334-0f38-4502-b381-67cb74b25c2e" providerId="ADAL" clId="{5969690A-E9EC-424A-ABB5-36A02899B833}" dt="2026-02-10T09:41:29.068" v="6903" actId="113"/>
          <ac:spMkLst>
            <pc:docMk/>
            <pc:sldMk cId="2978081566" sldId="259"/>
            <ac:spMk id="9" creationId="{7EBDA34D-FD20-F5AD-72CA-7E326022D45D}"/>
          </ac:spMkLst>
        </pc:spChg>
        <pc:spChg chg="add mod">
          <ac:chgData name="Rodriguez Rivarola, Santiago" userId="d6e16334-0f38-4502-b381-67cb74b25c2e" providerId="ADAL" clId="{5969690A-E9EC-424A-ABB5-36A02899B833}" dt="2026-02-10T09:41:29.068" v="6903" actId="113"/>
          <ac:spMkLst>
            <pc:docMk/>
            <pc:sldMk cId="2978081566" sldId="259"/>
            <ac:spMk id="10" creationId="{07F48A59-B9FE-7C5A-B8EC-023E177FE6DB}"/>
          </ac:spMkLst>
        </pc:spChg>
        <pc:spChg chg="add mod">
          <ac:chgData name="Rodriguez Rivarola, Santiago" userId="d6e16334-0f38-4502-b381-67cb74b25c2e" providerId="ADAL" clId="{5969690A-E9EC-424A-ABB5-36A02899B833}" dt="2026-02-10T09:41:29.068" v="6903" actId="113"/>
          <ac:spMkLst>
            <pc:docMk/>
            <pc:sldMk cId="2978081566" sldId="259"/>
            <ac:spMk id="11" creationId="{B2AEDEB6-196E-641E-231E-664C744E5DB0}"/>
          </ac:spMkLst>
        </pc:spChg>
        <pc:spChg chg="add mod">
          <ac:chgData name="Rodriguez Rivarola, Santiago" userId="d6e16334-0f38-4502-b381-67cb74b25c2e" providerId="ADAL" clId="{5969690A-E9EC-424A-ABB5-36A02899B833}" dt="2026-02-10T09:41:29.068" v="6903" actId="113"/>
          <ac:spMkLst>
            <pc:docMk/>
            <pc:sldMk cId="2978081566" sldId="259"/>
            <ac:spMk id="14" creationId="{CB752A27-549A-52B3-BF2B-4EAD709E558B}"/>
          </ac:spMkLst>
        </pc:spChg>
        <pc:spChg chg="add mod">
          <ac:chgData name="Rodriguez Rivarola, Santiago" userId="d6e16334-0f38-4502-b381-67cb74b25c2e" providerId="ADAL" clId="{5969690A-E9EC-424A-ABB5-36A02899B833}" dt="2026-02-10T09:41:29.068" v="6903" actId="113"/>
          <ac:spMkLst>
            <pc:docMk/>
            <pc:sldMk cId="2978081566" sldId="259"/>
            <ac:spMk id="15" creationId="{E7B422B1-A403-DEF7-9770-E2A0AF09870D}"/>
          </ac:spMkLst>
        </pc:spChg>
        <pc:spChg chg="add mod">
          <ac:chgData name="Rodriguez Rivarola, Santiago" userId="d6e16334-0f38-4502-b381-67cb74b25c2e" providerId="ADAL" clId="{5969690A-E9EC-424A-ABB5-36A02899B833}" dt="2026-02-10T09:41:29.068" v="6903" actId="113"/>
          <ac:spMkLst>
            <pc:docMk/>
            <pc:sldMk cId="2978081566" sldId="259"/>
            <ac:spMk id="16" creationId="{2689E134-A46E-6925-0313-8F2ED2B1445D}"/>
          </ac:spMkLst>
        </pc:spChg>
        <pc:spChg chg="add mod">
          <ac:chgData name="Rodriguez Rivarola, Santiago" userId="d6e16334-0f38-4502-b381-67cb74b25c2e" providerId="ADAL" clId="{5969690A-E9EC-424A-ABB5-36A02899B833}" dt="2026-02-10T09:41:29.068" v="6903" actId="113"/>
          <ac:spMkLst>
            <pc:docMk/>
            <pc:sldMk cId="2978081566" sldId="259"/>
            <ac:spMk id="17" creationId="{B78A7167-1D6D-1A2C-0F86-6128391CFBE9}"/>
          </ac:spMkLst>
        </pc:spChg>
        <pc:spChg chg="add mod">
          <ac:chgData name="Rodriguez Rivarola, Santiago" userId="d6e16334-0f38-4502-b381-67cb74b25c2e" providerId="ADAL" clId="{5969690A-E9EC-424A-ABB5-36A02899B833}" dt="2026-02-10T09:41:29.068" v="6903" actId="113"/>
          <ac:spMkLst>
            <pc:docMk/>
            <pc:sldMk cId="2978081566" sldId="259"/>
            <ac:spMk id="18" creationId="{5A05EEE5-9630-C349-B1D8-4642D5392B99}"/>
          </ac:spMkLst>
        </pc:spChg>
        <pc:spChg chg="add mod">
          <ac:chgData name="Rodriguez Rivarola, Santiago" userId="d6e16334-0f38-4502-b381-67cb74b25c2e" providerId="ADAL" clId="{5969690A-E9EC-424A-ABB5-36A02899B833}" dt="2026-02-10T09:41:29.068" v="6903" actId="113"/>
          <ac:spMkLst>
            <pc:docMk/>
            <pc:sldMk cId="2978081566" sldId="259"/>
            <ac:spMk id="19" creationId="{DE410394-6082-AFCC-526D-9560C1FA2CCD}"/>
          </ac:spMkLst>
        </pc:spChg>
        <pc:picChg chg="add mod modCrop">
          <ac:chgData name="Rodriguez Rivarola, Santiago" userId="d6e16334-0f38-4502-b381-67cb74b25c2e" providerId="ADAL" clId="{5969690A-E9EC-424A-ABB5-36A02899B833}" dt="2026-02-06T09:10:24.903" v="4394" actId="1076"/>
          <ac:picMkLst>
            <pc:docMk/>
            <pc:sldMk cId="2978081566" sldId="259"/>
            <ac:picMk id="8" creationId="{8A00D9E2-D074-0EB7-2C48-D2540D253CE2}"/>
          </ac:picMkLst>
        </pc:picChg>
      </pc:sldChg>
      <pc:sldChg chg="addSp delSp modSp mod ord addAnim delAnim modAnim">
        <pc:chgData name="Rodriguez Rivarola, Santiago" userId="d6e16334-0f38-4502-b381-67cb74b25c2e" providerId="ADAL" clId="{5969690A-E9EC-424A-ABB5-36A02899B833}" dt="2026-02-10T09:39:40.447" v="6892" actId="255"/>
        <pc:sldMkLst>
          <pc:docMk/>
          <pc:sldMk cId="2274226917" sldId="263"/>
        </pc:sldMkLst>
        <pc:spChg chg="mod topLvl">
          <ac:chgData name="Rodriguez Rivarola, Santiago" userId="d6e16334-0f38-4502-b381-67cb74b25c2e" providerId="ADAL" clId="{5969690A-E9EC-424A-ABB5-36A02899B833}" dt="2026-02-10T09:39:40.447" v="6892" actId="255"/>
          <ac:spMkLst>
            <pc:docMk/>
            <pc:sldMk cId="2274226917" sldId="263"/>
            <ac:spMk id="5" creationId="{D9A242E7-4CFC-6DAE-C53C-85556CF5E36A}"/>
          </ac:spMkLst>
        </pc:spChg>
        <pc:spChg chg="mod topLvl">
          <ac:chgData name="Rodriguez Rivarola, Santiago" userId="d6e16334-0f38-4502-b381-67cb74b25c2e" providerId="ADAL" clId="{5969690A-E9EC-424A-ABB5-36A02899B833}" dt="2026-02-10T09:39:40.447" v="6892" actId="255"/>
          <ac:spMkLst>
            <pc:docMk/>
            <pc:sldMk cId="2274226917" sldId="263"/>
            <ac:spMk id="11" creationId="{0A53F5FF-E05B-D984-1180-EF8D193B52B6}"/>
          </ac:spMkLst>
        </pc:spChg>
        <pc:spChg chg="add del mod topLvl">
          <ac:chgData name="Rodriguez Rivarola, Santiago" userId="d6e16334-0f38-4502-b381-67cb74b25c2e" providerId="ADAL" clId="{5969690A-E9EC-424A-ABB5-36A02899B833}" dt="2026-02-10T09:39:27.932" v="6890" actId="255"/>
          <ac:spMkLst>
            <pc:docMk/>
            <pc:sldMk cId="2274226917" sldId="263"/>
            <ac:spMk id="17" creationId="{BDC8A16C-BE42-3920-78AC-E5A50C0D1A6C}"/>
          </ac:spMkLst>
        </pc:spChg>
        <pc:spChg chg="add mod">
          <ac:chgData name="Rodriguez Rivarola, Santiago" userId="d6e16334-0f38-4502-b381-67cb74b25c2e" providerId="ADAL" clId="{5969690A-E9EC-424A-ABB5-36A02899B833}" dt="2026-02-10T09:39:34.515" v="6891" actId="255"/>
          <ac:spMkLst>
            <pc:docMk/>
            <pc:sldMk cId="2274226917" sldId="263"/>
            <ac:spMk id="19" creationId="{8EF4A8C6-F2E9-4AF1-9066-A0E97620DDE2}"/>
          </ac:spMkLst>
        </pc:spChg>
        <pc:spChg chg="add mod">
          <ac:chgData name="Rodriguez Rivarola, Santiago" userId="d6e16334-0f38-4502-b381-67cb74b25c2e" providerId="ADAL" clId="{5969690A-E9EC-424A-ABB5-36A02899B833}" dt="2026-02-10T09:36:32.046" v="6881" actId="208"/>
          <ac:spMkLst>
            <pc:docMk/>
            <pc:sldMk cId="2274226917" sldId="263"/>
            <ac:spMk id="20" creationId="{2F64A88E-33B4-B250-4031-7B5B8ACCBA5B}"/>
          </ac:spMkLst>
        </pc:spChg>
        <pc:spChg chg="add mod">
          <ac:chgData name="Rodriguez Rivarola, Santiago" userId="d6e16334-0f38-4502-b381-67cb74b25c2e" providerId="ADAL" clId="{5969690A-E9EC-424A-ABB5-36A02899B833}" dt="2026-02-10T09:36:32.046" v="6881" actId="208"/>
          <ac:spMkLst>
            <pc:docMk/>
            <pc:sldMk cId="2274226917" sldId="263"/>
            <ac:spMk id="23" creationId="{7470E97B-8867-B5F9-AB7A-C9A0FBC00BAB}"/>
          </ac:spMkLst>
        </pc:spChg>
        <pc:spChg chg="add mod">
          <ac:chgData name="Rodriguez Rivarola, Santiago" userId="d6e16334-0f38-4502-b381-67cb74b25c2e" providerId="ADAL" clId="{5969690A-E9EC-424A-ABB5-36A02899B833}" dt="2026-02-10T09:36:32.046" v="6881" actId="208"/>
          <ac:spMkLst>
            <pc:docMk/>
            <pc:sldMk cId="2274226917" sldId="263"/>
            <ac:spMk id="25" creationId="{4CA193F0-9602-CF1C-D0AD-B1F3876B4BFE}"/>
          </ac:spMkLst>
        </pc:spChg>
        <pc:grpChg chg="add del mod">
          <ac:chgData name="Rodriguez Rivarola, Santiago" userId="d6e16334-0f38-4502-b381-67cb74b25c2e" providerId="ADAL" clId="{5969690A-E9EC-424A-ABB5-36A02899B833}" dt="2026-02-05T14:52:38.683" v="3423"/>
          <ac:grpSpMkLst>
            <pc:docMk/>
            <pc:sldMk cId="2274226917" sldId="263"/>
            <ac:grpSpMk id="10" creationId="{53140022-4230-C1C5-5633-BEBD2236E477}"/>
          </ac:grpSpMkLst>
        </pc:grpChg>
        <pc:picChg chg="add mod">
          <ac:chgData name="Rodriguez Rivarola, Santiago" userId="d6e16334-0f38-4502-b381-67cb74b25c2e" providerId="ADAL" clId="{5969690A-E9EC-424A-ABB5-36A02899B833}" dt="2026-02-05T15:27:10.485" v="3577" actId="1076"/>
          <ac:picMkLst>
            <pc:docMk/>
            <pc:sldMk cId="2274226917" sldId="263"/>
            <ac:picMk id="6" creationId="{B01EE307-994F-EF0A-501C-7984AC92D54A}"/>
          </ac:picMkLst>
        </pc:picChg>
        <pc:picChg chg="add mod">
          <ac:chgData name="Rodriguez Rivarola, Santiago" userId="d6e16334-0f38-4502-b381-67cb74b25c2e" providerId="ADAL" clId="{5969690A-E9EC-424A-ABB5-36A02899B833}" dt="2026-02-05T15:27:29.146" v="3581" actId="1076"/>
          <ac:picMkLst>
            <pc:docMk/>
            <pc:sldMk cId="2274226917" sldId="263"/>
            <ac:picMk id="8" creationId="{3EE25281-1DD0-6622-6C42-0C96D0D5529B}"/>
          </ac:picMkLst>
        </pc:picChg>
        <pc:picChg chg="add mod">
          <ac:chgData name="Rodriguez Rivarola, Santiago" userId="d6e16334-0f38-4502-b381-67cb74b25c2e" providerId="ADAL" clId="{5969690A-E9EC-424A-ABB5-36A02899B833}" dt="2026-02-05T15:27:14.850" v="3578" actId="108"/>
          <ac:picMkLst>
            <pc:docMk/>
            <pc:sldMk cId="2274226917" sldId="263"/>
            <ac:picMk id="15" creationId="{B92718E5-9E82-851E-2C07-4EE211A28B86}"/>
          </ac:picMkLst>
        </pc:picChg>
        <pc:picChg chg="mod topLvl">
          <ac:chgData name="Rodriguez Rivarola, Santiago" userId="d6e16334-0f38-4502-b381-67cb74b25c2e" providerId="ADAL" clId="{5969690A-E9EC-424A-ABB5-36A02899B833}" dt="2026-02-05T14:52:38.683" v="3423"/>
          <ac:picMkLst>
            <pc:docMk/>
            <pc:sldMk cId="2274226917" sldId="263"/>
            <ac:picMk id="18" creationId="{5473D5A8-8B18-CCF8-2E91-3771BFB9D24F}"/>
          </ac:picMkLst>
        </pc:picChg>
        <pc:cxnChg chg="add mod">
          <ac:chgData name="Rodriguez Rivarola, Santiago" userId="d6e16334-0f38-4502-b381-67cb74b25c2e" providerId="ADAL" clId="{5969690A-E9EC-424A-ABB5-36A02899B833}" dt="2026-02-10T09:36:32.046" v="6881" actId="208"/>
          <ac:cxnSpMkLst>
            <pc:docMk/>
            <pc:sldMk cId="2274226917" sldId="263"/>
            <ac:cxnSpMk id="21" creationId="{D9D56023-FA7F-E5FC-6B8C-397D5F792DE5}"/>
          </ac:cxnSpMkLst>
        </pc:cxnChg>
        <pc:cxnChg chg="add mod">
          <ac:chgData name="Rodriguez Rivarola, Santiago" userId="d6e16334-0f38-4502-b381-67cb74b25c2e" providerId="ADAL" clId="{5969690A-E9EC-424A-ABB5-36A02899B833}" dt="2026-02-10T09:36:32.046" v="6881" actId="208"/>
          <ac:cxnSpMkLst>
            <pc:docMk/>
            <pc:sldMk cId="2274226917" sldId="263"/>
            <ac:cxnSpMk id="24" creationId="{7DA13E7C-E321-A6BA-90CD-C1246468BCB7}"/>
          </ac:cxnSpMkLst>
        </pc:cxnChg>
        <pc:cxnChg chg="add mod">
          <ac:chgData name="Rodriguez Rivarola, Santiago" userId="d6e16334-0f38-4502-b381-67cb74b25c2e" providerId="ADAL" clId="{5969690A-E9EC-424A-ABB5-36A02899B833}" dt="2026-02-10T09:39:06.280" v="6889" actId="14100"/>
          <ac:cxnSpMkLst>
            <pc:docMk/>
            <pc:sldMk cId="2274226917" sldId="263"/>
            <ac:cxnSpMk id="26" creationId="{2FB68519-5B7B-17CF-7AC7-0DE0B017614F}"/>
          </ac:cxnSpMkLst>
        </pc:cxnChg>
      </pc:sldChg>
      <pc:sldChg chg="addSp delSp modSp add mod delAnim modAnim">
        <pc:chgData name="Rodriguez Rivarola, Santiago" userId="d6e16334-0f38-4502-b381-67cb74b25c2e" providerId="ADAL" clId="{5969690A-E9EC-424A-ABB5-36A02899B833}" dt="2026-02-10T09:37:06.160" v="6884" actId="207"/>
        <pc:sldMkLst>
          <pc:docMk/>
          <pc:sldMk cId="3787981555" sldId="269"/>
        </pc:sldMkLst>
        <pc:spChg chg="mod">
          <ac:chgData name="Rodriguez Rivarola, Santiago" userId="d6e16334-0f38-4502-b381-67cb74b25c2e" providerId="ADAL" clId="{5969690A-E9EC-424A-ABB5-36A02899B833}" dt="2026-02-06T12:40:14.294" v="4495" actId="255"/>
          <ac:spMkLst>
            <pc:docMk/>
            <pc:sldMk cId="3787981555" sldId="269"/>
            <ac:spMk id="17" creationId="{BDC8A16C-BE42-3920-78AC-E5A50C0D1A6C}"/>
          </ac:spMkLst>
        </pc:spChg>
        <pc:spChg chg="mod">
          <ac:chgData name="Rodriguez Rivarola, Santiago" userId="d6e16334-0f38-4502-b381-67cb74b25c2e" providerId="ADAL" clId="{5969690A-E9EC-424A-ABB5-36A02899B833}" dt="2026-02-10T09:37:06.160" v="6884" actId="207"/>
          <ac:spMkLst>
            <pc:docMk/>
            <pc:sldMk cId="3787981555" sldId="269"/>
            <ac:spMk id="20" creationId="{2F64A88E-33B4-B250-4031-7B5B8ACCBA5B}"/>
          </ac:spMkLst>
        </pc:spChg>
        <pc:spChg chg="mod">
          <ac:chgData name="Rodriguez Rivarola, Santiago" userId="d6e16334-0f38-4502-b381-67cb74b25c2e" providerId="ADAL" clId="{5969690A-E9EC-424A-ABB5-36A02899B833}" dt="2026-02-10T09:37:06.160" v="6884" actId="207"/>
          <ac:spMkLst>
            <pc:docMk/>
            <pc:sldMk cId="3787981555" sldId="269"/>
            <ac:spMk id="23" creationId="{7470E97B-8867-B5F9-AB7A-C9A0FBC00BAB}"/>
          </ac:spMkLst>
        </pc:spChg>
        <pc:spChg chg="mod">
          <ac:chgData name="Rodriguez Rivarola, Santiago" userId="d6e16334-0f38-4502-b381-67cb74b25c2e" providerId="ADAL" clId="{5969690A-E9EC-424A-ABB5-36A02899B833}" dt="2026-02-10T09:37:06.160" v="6884" actId="207"/>
          <ac:spMkLst>
            <pc:docMk/>
            <pc:sldMk cId="3787981555" sldId="269"/>
            <ac:spMk id="25" creationId="{4CA193F0-9602-CF1C-D0AD-B1F3876B4BFE}"/>
          </ac:spMkLst>
        </pc:spChg>
        <pc:spChg chg="add mod">
          <ac:chgData name="Rodriguez Rivarola, Santiago" userId="d6e16334-0f38-4502-b381-67cb74b25c2e" providerId="ADAL" clId="{5969690A-E9EC-424A-ABB5-36A02899B833}" dt="2026-02-10T09:37:06.160" v="6884" actId="207"/>
          <ac:spMkLst>
            <pc:docMk/>
            <pc:sldMk cId="3787981555" sldId="269"/>
            <ac:spMk id="29" creationId="{24686F5B-E2E4-F298-F900-E973F360F0EE}"/>
          </ac:spMkLst>
        </pc:spChg>
        <pc:spChg chg="add mod">
          <ac:chgData name="Rodriguez Rivarola, Santiago" userId="d6e16334-0f38-4502-b381-67cb74b25c2e" providerId="ADAL" clId="{5969690A-E9EC-424A-ABB5-36A02899B833}" dt="2026-02-10T09:37:06.160" v="6884" actId="207"/>
          <ac:spMkLst>
            <pc:docMk/>
            <pc:sldMk cId="3787981555" sldId="269"/>
            <ac:spMk id="32" creationId="{4D9D9F39-32E4-A73F-ED00-DE3FC7D41901}"/>
          </ac:spMkLst>
        </pc:spChg>
        <pc:spChg chg="add mod">
          <ac:chgData name="Rodriguez Rivarola, Santiago" userId="d6e16334-0f38-4502-b381-67cb74b25c2e" providerId="ADAL" clId="{5969690A-E9EC-424A-ABB5-36A02899B833}" dt="2026-02-10T09:37:06.160" v="6884" actId="207"/>
          <ac:spMkLst>
            <pc:docMk/>
            <pc:sldMk cId="3787981555" sldId="269"/>
            <ac:spMk id="36" creationId="{C2146FAF-C0E2-EFB5-E54F-17610E2B1B1B}"/>
          </ac:spMkLst>
        </pc:spChg>
        <pc:spChg chg="add mod">
          <ac:chgData name="Rodriguez Rivarola, Santiago" userId="d6e16334-0f38-4502-b381-67cb74b25c2e" providerId="ADAL" clId="{5969690A-E9EC-424A-ABB5-36A02899B833}" dt="2026-02-10T09:37:06.160" v="6884" actId="207"/>
          <ac:spMkLst>
            <pc:docMk/>
            <pc:sldMk cId="3787981555" sldId="269"/>
            <ac:spMk id="40" creationId="{75B3E63D-19AD-FB45-8E80-0078F8D9E750}"/>
          </ac:spMkLst>
        </pc:spChg>
        <pc:grpChg chg="mod">
          <ac:chgData name="Rodriguez Rivarola, Santiago" userId="d6e16334-0f38-4502-b381-67cb74b25c2e" providerId="ADAL" clId="{5969690A-E9EC-424A-ABB5-36A02899B833}" dt="2026-02-05T15:39:49.207" v="3764"/>
          <ac:grpSpMkLst>
            <pc:docMk/>
            <pc:sldMk cId="3787981555" sldId="269"/>
            <ac:grpSpMk id="10" creationId="{53140022-4230-C1C5-5633-BEBD2236E477}"/>
          </ac:grpSpMkLst>
        </pc:grpChg>
        <pc:picChg chg="add mod ord">
          <ac:chgData name="Rodriguez Rivarola, Santiago" userId="d6e16334-0f38-4502-b381-67cb74b25c2e" providerId="ADAL" clId="{5969690A-E9EC-424A-ABB5-36A02899B833}" dt="2026-02-10T09:37:06.160" v="6884" actId="207"/>
          <ac:picMkLst>
            <pc:docMk/>
            <pc:sldMk cId="3787981555" sldId="269"/>
            <ac:picMk id="3" creationId="{469A4470-D621-C878-768E-7163FCC58DE2}"/>
          </ac:picMkLst>
        </pc:picChg>
        <pc:picChg chg="mod">
          <ac:chgData name="Rodriguez Rivarola, Santiago" userId="d6e16334-0f38-4502-b381-67cb74b25c2e" providerId="ADAL" clId="{5969690A-E9EC-424A-ABB5-36A02899B833}" dt="2026-02-05T15:39:49.207" v="3764"/>
          <ac:picMkLst>
            <pc:docMk/>
            <pc:sldMk cId="3787981555" sldId="269"/>
            <ac:picMk id="18" creationId="{5473D5A8-8B18-CCF8-2E91-3771BFB9D24F}"/>
          </ac:picMkLst>
        </pc:picChg>
        <pc:picChg chg="add mod modCrop">
          <ac:chgData name="Rodriguez Rivarola, Santiago" userId="d6e16334-0f38-4502-b381-67cb74b25c2e" providerId="ADAL" clId="{5969690A-E9EC-424A-ABB5-36A02899B833}" dt="2026-02-05T15:58:36.235" v="3988" actId="1076"/>
          <ac:picMkLst>
            <pc:docMk/>
            <pc:sldMk cId="3787981555" sldId="269"/>
            <ac:picMk id="42" creationId="{1C9FD7C8-E50E-8609-6D91-2FCDB28D5735}"/>
          </ac:picMkLst>
        </pc:picChg>
        <pc:cxnChg chg="add mod">
          <ac:chgData name="Rodriguez Rivarola, Santiago" userId="d6e16334-0f38-4502-b381-67cb74b25c2e" providerId="ADAL" clId="{5969690A-E9EC-424A-ABB5-36A02899B833}" dt="2026-02-05T15:50:41.594" v="3980" actId="1035"/>
          <ac:cxnSpMkLst>
            <pc:docMk/>
            <pc:sldMk cId="3787981555" sldId="269"/>
            <ac:cxnSpMk id="14" creationId="{6C3B5EEA-14A1-0509-84F3-22FB5F380085}"/>
          </ac:cxnSpMkLst>
        </pc:cxnChg>
        <pc:cxnChg chg="mod">
          <ac:chgData name="Rodriguez Rivarola, Santiago" userId="d6e16334-0f38-4502-b381-67cb74b25c2e" providerId="ADAL" clId="{5969690A-E9EC-424A-ABB5-36A02899B833}" dt="2026-02-05T15:41:15.893" v="3794" actId="208"/>
          <ac:cxnSpMkLst>
            <pc:docMk/>
            <pc:sldMk cId="3787981555" sldId="269"/>
            <ac:cxnSpMk id="21" creationId="{D9D56023-FA7F-E5FC-6B8C-397D5F792DE5}"/>
          </ac:cxnSpMkLst>
        </pc:cxnChg>
        <pc:cxnChg chg="mod">
          <ac:chgData name="Rodriguez Rivarola, Santiago" userId="d6e16334-0f38-4502-b381-67cb74b25c2e" providerId="ADAL" clId="{5969690A-E9EC-424A-ABB5-36A02899B833}" dt="2026-02-05T15:50:41.594" v="3980" actId="1035"/>
          <ac:cxnSpMkLst>
            <pc:docMk/>
            <pc:sldMk cId="3787981555" sldId="269"/>
            <ac:cxnSpMk id="24" creationId="{7DA13E7C-E321-A6BA-90CD-C1246468BCB7}"/>
          </ac:cxnSpMkLst>
        </pc:cxnChg>
        <pc:cxnChg chg="mod">
          <ac:chgData name="Rodriguez Rivarola, Santiago" userId="d6e16334-0f38-4502-b381-67cb74b25c2e" providerId="ADAL" clId="{5969690A-E9EC-424A-ABB5-36A02899B833}" dt="2026-02-05T15:42:14.345" v="3813" actId="14100"/>
          <ac:cxnSpMkLst>
            <pc:docMk/>
            <pc:sldMk cId="3787981555" sldId="269"/>
            <ac:cxnSpMk id="26" creationId="{2FB68519-5B7B-17CF-7AC7-0DE0B017614F}"/>
          </ac:cxnSpMkLst>
        </pc:cxnChg>
        <pc:cxnChg chg="add mod">
          <ac:chgData name="Rodriguez Rivarola, Santiago" userId="d6e16334-0f38-4502-b381-67cb74b25c2e" providerId="ADAL" clId="{5969690A-E9EC-424A-ABB5-36A02899B833}" dt="2026-02-05T15:43:14.337" v="3836" actId="14100"/>
          <ac:cxnSpMkLst>
            <pc:docMk/>
            <pc:sldMk cId="3787981555" sldId="269"/>
            <ac:cxnSpMk id="30" creationId="{1C248CD1-1B18-F151-55D6-01180B1436B7}"/>
          </ac:cxnSpMkLst>
        </pc:cxnChg>
        <pc:cxnChg chg="add mod">
          <ac:chgData name="Rodriguez Rivarola, Santiago" userId="d6e16334-0f38-4502-b381-67cb74b25c2e" providerId="ADAL" clId="{5969690A-E9EC-424A-ABB5-36A02899B833}" dt="2026-02-05T15:50:41.594" v="3980" actId="1035"/>
          <ac:cxnSpMkLst>
            <pc:docMk/>
            <pc:sldMk cId="3787981555" sldId="269"/>
            <ac:cxnSpMk id="33" creationId="{DE4E8B56-8D99-440B-4EDC-0B37A63C6213}"/>
          </ac:cxnSpMkLst>
        </pc:cxnChg>
        <pc:cxnChg chg="add mod">
          <ac:chgData name="Rodriguez Rivarola, Santiago" userId="d6e16334-0f38-4502-b381-67cb74b25c2e" providerId="ADAL" clId="{5969690A-E9EC-424A-ABB5-36A02899B833}" dt="2026-02-05T15:44:20.442" v="3874" actId="14100"/>
          <ac:cxnSpMkLst>
            <pc:docMk/>
            <pc:sldMk cId="3787981555" sldId="269"/>
            <ac:cxnSpMk id="37" creationId="{C54D3471-5B67-22AE-F341-761265F6DCC7}"/>
          </ac:cxnSpMkLst>
        </pc:cxnChg>
      </pc:sldChg>
      <pc:sldChg chg="addSp delSp modSp new mod delAnim modAnim">
        <pc:chgData name="Rodriguez Rivarola, Santiago" userId="d6e16334-0f38-4502-b381-67cb74b25c2e" providerId="ADAL" clId="{5969690A-E9EC-424A-ABB5-36A02899B833}" dt="2026-02-10T09:40:08.683" v="6894" actId="255"/>
        <pc:sldMkLst>
          <pc:docMk/>
          <pc:sldMk cId="3320259987" sldId="270"/>
        </pc:sldMkLst>
        <pc:spChg chg="add mod">
          <ac:chgData name="Rodriguez Rivarola, Santiago" userId="d6e16334-0f38-4502-b381-67cb74b25c2e" providerId="ADAL" clId="{5969690A-E9EC-424A-ABB5-36A02899B833}" dt="2026-02-10T09:40:08.683" v="6894" actId="255"/>
          <ac:spMkLst>
            <pc:docMk/>
            <pc:sldMk cId="3320259987" sldId="270"/>
            <ac:spMk id="2" creationId="{D4E48EA2-5EA6-7BAF-1671-11BC0A5E125D}"/>
          </ac:spMkLst>
        </pc:spChg>
        <pc:spChg chg="add mod">
          <ac:chgData name="Rodriguez Rivarola, Santiago" userId="d6e16334-0f38-4502-b381-67cb74b25c2e" providerId="ADAL" clId="{5969690A-E9EC-424A-ABB5-36A02899B833}" dt="2026-02-10T09:37:22.978" v="6885" actId="207"/>
          <ac:spMkLst>
            <pc:docMk/>
            <pc:sldMk cId="3320259987" sldId="270"/>
            <ac:spMk id="11" creationId="{056E9C33-EF5D-1ABF-6194-3813272CE5B5}"/>
          </ac:spMkLst>
        </pc:spChg>
        <pc:spChg chg="add mod">
          <ac:chgData name="Rodriguez Rivarola, Santiago" userId="d6e16334-0f38-4502-b381-67cb74b25c2e" providerId="ADAL" clId="{5969690A-E9EC-424A-ABB5-36A02899B833}" dt="2026-02-10T09:37:22.978" v="6885" actId="207"/>
          <ac:spMkLst>
            <pc:docMk/>
            <pc:sldMk cId="3320259987" sldId="270"/>
            <ac:spMk id="16" creationId="{17F47237-44F6-E6D2-49AD-3499B8DF1BCD}"/>
          </ac:spMkLst>
        </pc:spChg>
        <pc:spChg chg="add mod">
          <ac:chgData name="Rodriguez Rivarola, Santiago" userId="d6e16334-0f38-4502-b381-67cb74b25c2e" providerId="ADAL" clId="{5969690A-E9EC-424A-ABB5-36A02899B833}" dt="2026-02-10T09:37:22.978" v="6885" actId="207"/>
          <ac:spMkLst>
            <pc:docMk/>
            <pc:sldMk cId="3320259987" sldId="270"/>
            <ac:spMk id="20" creationId="{0A2418AB-1ACA-1CEC-3EA8-FCB7CA83BE3E}"/>
          </ac:spMkLst>
        </pc:spChg>
        <pc:spChg chg="add mod">
          <ac:chgData name="Rodriguez Rivarola, Santiago" userId="d6e16334-0f38-4502-b381-67cb74b25c2e" providerId="ADAL" clId="{5969690A-E9EC-424A-ABB5-36A02899B833}" dt="2026-02-10T09:37:22.978" v="6885" actId="207"/>
          <ac:spMkLst>
            <pc:docMk/>
            <pc:sldMk cId="3320259987" sldId="270"/>
            <ac:spMk id="25" creationId="{4E3EAA5A-FE04-0889-254E-053C12A8ABD7}"/>
          </ac:spMkLst>
        </pc:spChg>
        <pc:spChg chg="add mod">
          <ac:chgData name="Rodriguez Rivarola, Santiago" userId="d6e16334-0f38-4502-b381-67cb74b25c2e" providerId="ADAL" clId="{5969690A-E9EC-424A-ABB5-36A02899B833}" dt="2026-02-10T09:37:22.978" v="6885" actId="207"/>
          <ac:spMkLst>
            <pc:docMk/>
            <pc:sldMk cId="3320259987" sldId="270"/>
            <ac:spMk id="29" creationId="{F935CC86-0318-D8B3-9DE2-963EF8AE6DFD}"/>
          </ac:spMkLst>
        </pc:spChg>
        <pc:spChg chg="add mod">
          <ac:chgData name="Rodriguez Rivarola, Santiago" userId="d6e16334-0f38-4502-b381-67cb74b25c2e" providerId="ADAL" clId="{5969690A-E9EC-424A-ABB5-36A02899B833}" dt="2026-02-10T09:37:22.978" v="6885" actId="207"/>
          <ac:spMkLst>
            <pc:docMk/>
            <pc:sldMk cId="3320259987" sldId="270"/>
            <ac:spMk id="33" creationId="{A87E65FA-3E34-C880-A110-DF2A91D35A96}"/>
          </ac:spMkLst>
        </pc:spChg>
        <pc:spChg chg="add mod">
          <ac:chgData name="Rodriguez Rivarola, Santiago" userId="d6e16334-0f38-4502-b381-67cb74b25c2e" providerId="ADAL" clId="{5969690A-E9EC-424A-ABB5-36A02899B833}" dt="2026-02-10T09:37:22.978" v="6885" actId="207"/>
          <ac:spMkLst>
            <pc:docMk/>
            <pc:sldMk cId="3320259987" sldId="270"/>
            <ac:spMk id="35" creationId="{7A3E98EE-C5B0-F67A-A046-D41253DC4E38}"/>
          </ac:spMkLst>
        </pc:spChg>
        <pc:spChg chg="add mod">
          <ac:chgData name="Rodriguez Rivarola, Santiago" userId="d6e16334-0f38-4502-b381-67cb74b25c2e" providerId="ADAL" clId="{5969690A-E9EC-424A-ABB5-36A02899B833}" dt="2026-02-05T16:36:41.932" v="4302" actId="20577"/>
          <ac:spMkLst>
            <pc:docMk/>
            <pc:sldMk cId="3320259987" sldId="270"/>
            <ac:spMk id="37" creationId="{B952DF37-DCC5-9D95-DB73-E64659463606}"/>
          </ac:spMkLst>
        </pc:spChg>
        <pc:spChg chg="add mod">
          <ac:chgData name="Rodriguez Rivarola, Santiago" userId="d6e16334-0f38-4502-b381-67cb74b25c2e" providerId="ADAL" clId="{5969690A-E9EC-424A-ABB5-36A02899B833}" dt="2026-02-10T09:37:22.978" v="6885" actId="207"/>
          <ac:spMkLst>
            <pc:docMk/>
            <pc:sldMk cId="3320259987" sldId="270"/>
            <ac:spMk id="40" creationId="{1581212E-F649-C1BE-7A3A-5839EFC802B3}"/>
          </ac:spMkLst>
        </pc:spChg>
        <pc:spChg chg="add mod">
          <ac:chgData name="Rodriguez Rivarola, Santiago" userId="d6e16334-0f38-4502-b381-67cb74b25c2e" providerId="ADAL" clId="{5969690A-E9EC-424A-ABB5-36A02899B833}" dt="2026-02-10T09:37:22.978" v="6885" actId="207"/>
          <ac:spMkLst>
            <pc:docMk/>
            <pc:sldMk cId="3320259987" sldId="270"/>
            <ac:spMk id="43" creationId="{76B4767D-8CD9-9A7E-32D3-8AEBC89C1EB5}"/>
          </ac:spMkLst>
        </pc:spChg>
        <pc:spChg chg="add mod">
          <ac:chgData name="Rodriguez Rivarola, Santiago" userId="d6e16334-0f38-4502-b381-67cb74b25c2e" providerId="ADAL" clId="{5969690A-E9EC-424A-ABB5-36A02899B833}" dt="2026-02-10T09:37:22.978" v="6885" actId="207"/>
          <ac:spMkLst>
            <pc:docMk/>
            <pc:sldMk cId="3320259987" sldId="270"/>
            <ac:spMk id="44" creationId="{83BC7A15-09FE-2992-9DF6-8CE44E12F2DD}"/>
          </ac:spMkLst>
        </pc:spChg>
        <pc:picChg chg="add mod">
          <ac:chgData name="Rodriguez Rivarola, Santiago" userId="d6e16334-0f38-4502-b381-67cb74b25c2e" providerId="ADAL" clId="{5969690A-E9EC-424A-ABB5-36A02899B833}" dt="2026-02-05T16:35:53.327" v="4251" actId="1076"/>
          <ac:picMkLst>
            <pc:docMk/>
            <pc:sldMk cId="3320259987" sldId="270"/>
            <ac:picMk id="6" creationId="{8695C791-9E7A-3021-9525-CF44BF223578}"/>
          </ac:picMkLst>
        </pc:picChg>
        <pc:picChg chg="add mod modCrop">
          <ac:chgData name="Rodriguez Rivarola, Santiago" userId="d6e16334-0f38-4502-b381-67cb74b25c2e" providerId="ADAL" clId="{5969690A-E9EC-424A-ABB5-36A02899B833}" dt="2026-02-05T16:34:32.240" v="4190" actId="1076"/>
          <ac:picMkLst>
            <pc:docMk/>
            <pc:sldMk cId="3320259987" sldId="270"/>
            <ac:picMk id="10" creationId="{B7CB3A68-7831-2A0C-6B91-38D6106EABA9}"/>
          </ac:picMkLst>
        </pc:picChg>
        <pc:cxnChg chg="add mod">
          <ac:chgData name="Rodriguez Rivarola, Santiago" userId="d6e16334-0f38-4502-b381-67cb74b25c2e" providerId="ADAL" clId="{5969690A-E9EC-424A-ABB5-36A02899B833}" dt="2026-02-05T16:33:30.863" v="4164" actId="14100"/>
          <ac:cxnSpMkLst>
            <pc:docMk/>
            <pc:sldMk cId="3320259987" sldId="270"/>
            <ac:cxnSpMk id="12" creationId="{88AE3CBD-0FCF-C497-5EE7-4DCD42ED590E}"/>
          </ac:cxnSpMkLst>
        </pc:cxnChg>
        <pc:cxnChg chg="add mod">
          <ac:chgData name="Rodriguez Rivarola, Santiago" userId="d6e16334-0f38-4502-b381-67cb74b25c2e" providerId="ADAL" clId="{5969690A-E9EC-424A-ABB5-36A02899B833}" dt="2026-02-05T16:33:57.452" v="4169" actId="14100"/>
          <ac:cxnSpMkLst>
            <pc:docMk/>
            <pc:sldMk cId="3320259987" sldId="270"/>
            <ac:cxnSpMk id="17" creationId="{5F8FACBB-31F2-40E6-E63A-7EB1F2379C42}"/>
          </ac:cxnSpMkLst>
        </pc:cxnChg>
        <pc:cxnChg chg="add mod">
          <ac:chgData name="Rodriguez Rivarola, Santiago" userId="d6e16334-0f38-4502-b381-67cb74b25c2e" providerId="ADAL" clId="{5969690A-E9EC-424A-ABB5-36A02899B833}" dt="2026-02-05T16:34:35.494" v="4191" actId="1076"/>
          <ac:cxnSpMkLst>
            <pc:docMk/>
            <pc:sldMk cId="3320259987" sldId="270"/>
            <ac:cxnSpMk id="21" creationId="{1EB84AC8-B27B-928F-5614-0E3BB8F47EAF}"/>
          </ac:cxnSpMkLst>
        </pc:cxnChg>
        <pc:cxnChg chg="add mod">
          <ac:chgData name="Rodriguez Rivarola, Santiago" userId="d6e16334-0f38-4502-b381-67cb74b25c2e" providerId="ADAL" clId="{5969690A-E9EC-424A-ABB5-36A02899B833}" dt="2026-02-05T16:35:00.577" v="4217" actId="14100"/>
          <ac:cxnSpMkLst>
            <pc:docMk/>
            <pc:sldMk cId="3320259987" sldId="270"/>
            <ac:cxnSpMk id="26" creationId="{8F7082C5-C80A-6763-6FF2-CBABA0AE6E25}"/>
          </ac:cxnSpMkLst>
        </pc:cxnChg>
        <pc:cxnChg chg="add mod">
          <ac:chgData name="Rodriguez Rivarola, Santiago" userId="d6e16334-0f38-4502-b381-67cb74b25c2e" providerId="ADAL" clId="{5969690A-E9EC-424A-ABB5-36A02899B833}" dt="2026-02-05T16:35:24.164" v="4238" actId="14100"/>
          <ac:cxnSpMkLst>
            <pc:docMk/>
            <pc:sldMk cId="3320259987" sldId="270"/>
            <ac:cxnSpMk id="30" creationId="{7818D0A4-D4B6-245B-722C-7EEB61929E28}"/>
          </ac:cxnSpMkLst>
        </pc:cxnChg>
        <pc:cxnChg chg="add mod">
          <ac:chgData name="Rodriguez Rivarola, Santiago" userId="d6e16334-0f38-4502-b381-67cb74b25c2e" providerId="ADAL" clId="{5969690A-E9EC-424A-ABB5-36A02899B833}" dt="2026-02-05T16:36:48.222" v="4303" actId="14100"/>
          <ac:cxnSpMkLst>
            <pc:docMk/>
            <pc:sldMk cId="3320259987" sldId="270"/>
            <ac:cxnSpMk id="38" creationId="{F36AF006-5A41-429F-FE24-CBDBE0B5EC62}"/>
          </ac:cxnSpMkLst>
        </pc:cxnChg>
        <pc:cxnChg chg="add mod">
          <ac:chgData name="Rodriguez Rivarola, Santiago" userId="d6e16334-0f38-4502-b381-67cb74b25c2e" providerId="ADAL" clId="{5969690A-E9EC-424A-ABB5-36A02899B833}" dt="2026-02-05T16:37:07.383" v="4329" actId="14100"/>
          <ac:cxnSpMkLst>
            <pc:docMk/>
            <pc:sldMk cId="3320259987" sldId="270"/>
            <ac:cxnSpMk id="41" creationId="{D1B70C9A-842E-248B-9E85-09F30B37117F}"/>
          </ac:cxnSpMkLst>
        </pc:cxnChg>
      </pc:sldChg>
      <pc:sldChg chg="delSp modSp add mod delAnim">
        <pc:chgData name="Rodriguez Rivarola, Santiago" userId="d6e16334-0f38-4502-b381-67cb74b25c2e" providerId="ADAL" clId="{5969690A-E9EC-424A-ABB5-36A02899B833}" dt="2026-02-10T09:37:29.645" v="6886" actId="207"/>
        <pc:sldMkLst>
          <pc:docMk/>
          <pc:sldMk cId="3772272073" sldId="271"/>
        </pc:sldMkLst>
        <pc:spChg chg="mod">
          <ac:chgData name="Rodriguez Rivarola, Santiago" userId="d6e16334-0f38-4502-b381-67cb74b25c2e" providerId="ADAL" clId="{5969690A-E9EC-424A-ABB5-36A02899B833}" dt="2026-02-06T12:40:42.595" v="4612" actId="6549"/>
          <ac:spMkLst>
            <pc:docMk/>
            <pc:sldMk cId="3772272073" sldId="271"/>
            <ac:spMk id="17" creationId="{BDC8A16C-BE42-3920-78AC-E5A50C0D1A6C}"/>
          </ac:spMkLst>
        </pc:spChg>
        <pc:spChg chg="mod">
          <ac:chgData name="Rodriguez Rivarola, Santiago" userId="d6e16334-0f38-4502-b381-67cb74b25c2e" providerId="ADAL" clId="{5969690A-E9EC-424A-ABB5-36A02899B833}" dt="2026-02-10T09:37:29.645" v="6886" actId="207"/>
          <ac:spMkLst>
            <pc:docMk/>
            <pc:sldMk cId="3772272073" sldId="271"/>
            <ac:spMk id="20" creationId="{2F64A88E-33B4-B250-4031-7B5B8ACCBA5B}"/>
          </ac:spMkLst>
        </pc:spChg>
        <pc:spChg chg="mod">
          <ac:chgData name="Rodriguez Rivarola, Santiago" userId="d6e16334-0f38-4502-b381-67cb74b25c2e" providerId="ADAL" clId="{5969690A-E9EC-424A-ABB5-36A02899B833}" dt="2026-02-10T09:37:29.645" v="6886" actId="207"/>
          <ac:spMkLst>
            <pc:docMk/>
            <pc:sldMk cId="3772272073" sldId="271"/>
            <ac:spMk id="25" creationId="{4CA193F0-9602-CF1C-D0AD-B1F3876B4BFE}"/>
          </ac:spMkLst>
        </pc:spChg>
        <pc:spChg chg="mod">
          <ac:chgData name="Rodriguez Rivarola, Santiago" userId="d6e16334-0f38-4502-b381-67cb74b25c2e" providerId="ADAL" clId="{5969690A-E9EC-424A-ABB5-36A02899B833}" dt="2026-02-10T09:37:29.645" v="6886" actId="207"/>
          <ac:spMkLst>
            <pc:docMk/>
            <pc:sldMk cId="3772272073" sldId="271"/>
            <ac:spMk id="32" creationId="{4D9D9F39-32E4-A73F-ED00-DE3FC7D41901}"/>
          </ac:spMkLst>
        </pc:spChg>
        <pc:spChg chg="mod">
          <ac:chgData name="Rodriguez Rivarola, Santiago" userId="d6e16334-0f38-4502-b381-67cb74b25c2e" providerId="ADAL" clId="{5969690A-E9EC-424A-ABB5-36A02899B833}" dt="2026-02-10T09:37:29.645" v="6886" actId="207"/>
          <ac:spMkLst>
            <pc:docMk/>
            <pc:sldMk cId="3772272073" sldId="271"/>
            <ac:spMk id="36" creationId="{C2146FAF-C0E2-EFB5-E54F-17610E2B1B1B}"/>
          </ac:spMkLst>
        </pc:spChg>
        <pc:grpChg chg="mod">
          <ac:chgData name="Rodriguez Rivarola, Santiago" userId="d6e16334-0f38-4502-b381-67cb74b25c2e" providerId="ADAL" clId="{5969690A-E9EC-424A-ABB5-36A02899B833}" dt="2026-02-06T12:39:54.032" v="4493"/>
          <ac:grpSpMkLst>
            <pc:docMk/>
            <pc:sldMk cId="3772272073" sldId="271"/>
            <ac:grpSpMk id="10" creationId="{53140022-4230-C1C5-5633-BEBD2236E477}"/>
          </ac:grpSpMkLst>
        </pc:grpChg>
        <pc:picChg chg="mod">
          <ac:chgData name="Rodriguez Rivarola, Santiago" userId="d6e16334-0f38-4502-b381-67cb74b25c2e" providerId="ADAL" clId="{5969690A-E9EC-424A-ABB5-36A02899B833}" dt="2026-02-06T12:41:15.273" v="4615" actId="14100"/>
          <ac:picMkLst>
            <pc:docMk/>
            <pc:sldMk cId="3772272073" sldId="271"/>
            <ac:picMk id="3" creationId="{469A4470-D621-C878-768E-7163FCC58DE2}"/>
          </ac:picMkLst>
        </pc:picChg>
        <pc:picChg chg="mod">
          <ac:chgData name="Rodriguez Rivarola, Santiago" userId="d6e16334-0f38-4502-b381-67cb74b25c2e" providerId="ADAL" clId="{5969690A-E9EC-424A-ABB5-36A02899B833}" dt="2026-02-06T12:39:54.032" v="4493"/>
          <ac:picMkLst>
            <pc:docMk/>
            <pc:sldMk cId="3772272073" sldId="271"/>
            <ac:picMk id="18" creationId="{5473D5A8-8B18-CCF8-2E91-3771BFB9D24F}"/>
          </ac:picMkLst>
        </pc:picChg>
        <pc:cxnChg chg="mod">
          <ac:chgData name="Rodriguez Rivarola, Santiago" userId="d6e16334-0f38-4502-b381-67cb74b25c2e" providerId="ADAL" clId="{5969690A-E9EC-424A-ABB5-36A02899B833}" dt="2026-02-10T09:37:29.645" v="6886" actId="207"/>
          <ac:cxnSpMkLst>
            <pc:docMk/>
            <pc:sldMk cId="3772272073" sldId="271"/>
            <ac:cxnSpMk id="14" creationId="{6C3B5EEA-14A1-0509-84F3-22FB5F380085}"/>
          </ac:cxnSpMkLst>
        </pc:cxnChg>
        <pc:cxnChg chg="mod">
          <ac:chgData name="Rodriguez Rivarola, Santiago" userId="d6e16334-0f38-4502-b381-67cb74b25c2e" providerId="ADAL" clId="{5969690A-E9EC-424A-ABB5-36A02899B833}" dt="2026-02-10T09:37:29.645" v="6886" actId="207"/>
          <ac:cxnSpMkLst>
            <pc:docMk/>
            <pc:sldMk cId="3772272073" sldId="271"/>
            <ac:cxnSpMk id="21" creationId="{D9D56023-FA7F-E5FC-6B8C-397D5F792DE5}"/>
          </ac:cxnSpMkLst>
        </pc:cxnChg>
        <pc:cxnChg chg="mod">
          <ac:chgData name="Rodriguez Rivarola, Santiago" userId="d6e16334-0f38-4502-b381-67cb74b25c2e" providerId="ADAL" clId="{5969690A-E9EC-424A-ABB5-36A02899B833}" dt="2026-02-10T09:37:29.645" v="6886" actId="207"/>
          <ac:cxnSpMkLst>
            <pc:docMk/>
            <pc:sldMk cId="3772272073" sldId="271"/>
            <ac:cxnSpMk id="33" creationId="{DE4E8B56-8D99-440B-4EDC-0B37A63C6213}"/>
          </ac:cxnSpMkLst>
        </pc:cxnChg>
        <pc:cxnChg chg="mod">
          <ac:chgData name="Rodriguez Rivarola, Santiago" userId="d6e16334-0f38-4502-b381-67cb74b25c2e" providerId="ADAL" clId="{5969690A-E9EC-424A-ABB5-36A02899B833}" dt="2026-02-10T09:37:29.645" v="6886" actId="207"/>
          <ac:cxnSpMkLst>
            <pc:docMk/>
            <pc:sldMk cId="3772272073" sldId="271"/>
            <ac:cxnSpMk id="37" creationId="{C54D3471-5B67-22AE-F341-761265F6DCC7}"/>
          </ac:cxnSpMkLst>
        </pc:cxnChg>
      </pc:sldChg>
      <pc:sldChg chg="addSp delSp modSp add del mod addAnim delAnim modAnim">
        <pc:chgData name="Rodriguez Rivarola, Santiago" userId="d6e16334-0f38-4502-b381-67cb74b25c2e" providerId="ADAL" clId="{5969690A-E9EC-424A-ABB5-36A02899B833}" dt="2026-02-10T09:46:37.394" v="6918" actId="1036"/>
        <pc:sldMkLst>
          <pc:docMk/>
          <pc:sldMk cId="2217788274" sldId="273"/>
        </pc:sldMkLst>
        <pc:spChg chg="mod">
          <ac:chgData name="Rodriguez Rivarola, Santiago" userId="d6e16334-0f38-4502-b381-67cb74b25c2e" providerId="ADAL" clId="{5969690A-E9EC-424A-ABB5-36A02899B833}" dt="2026-02-06T12:58:33.240" v="4783" actId="20577"/>
          <ac:spMkLst>
            <pc:docMk/>
            <pc:sldMk cId="2217788274" sldId="273"/>
            <ac:spMk id="5" creationId="{7E6AEC0D-9AEA-6C1A-6213-9E9CB98B8765}"/>
          </ac:spMkLst>
        </pc:spChg>
        <pc:spChg chg="add mod">
          <ac:chgData name="Rodriguez Rivarola, Santiago" userId="d6e16334-0f38-4502-b381-67cb74b25c2e" providerId="ADAL" clId="{5969690A-E9EC-424A-ABB5-36A02899B833}" dt="2026-02-10T09:46:37.394" v="6918" actId="1036"/>
          <ac:spMkLst>
            <pc:docMk/>
            <pc:sldMk cId="2217788274" sldId="273"/>
            <ac:spMk id="13" creationId="{C4E0E609-707C-8E83-6C4B-77A047AE785C}"/>
          </ac:spMkLst>
        </pc:spChg>
        <pc:spChg chg="add mod">
          <ac:chgData name="Rodriguez Rivarola, Santiago" userId="d6e16334-0f38-4502-b381-67cb74b25c2e" providerId="ADAL" clId="{5969690A-E9EC-424A-ABB5-36A02899B833}" dt="2026-02-10T09:46:37.394" v="6918" actId="1036"/>
          <ac:spMkLst>
            <pc:docMk/>
            <pc:sldMk cId="2217788274" sldId="273"/>
            <ac:spMk id="21" creationId="{930F7FBC-A3BC-92F6-7F21-EDA64E640D47}"/>
          </ac:spMkLst>
        </pc:spChg>
        <pc:spChg chg="add mod">
          <ac:chgData name="Rodriguez Rivarola, Santiago" userId="d6e16334-0f38-4502-b381-67cb74b25c2e" providerId="ADAL" clId="{5969690A-E9EC-424A-ABB5-36A02899B833}" dt="2026-02-10T09:46:37.394" v="6918" actId="1036"/>
          <ac:spMkLst>
            <pc:docMk/>
            <pc:sldMk cId="2217788274" sldId="273"/>
            <ac:spMk id="22" creationId="{00B8A5F0-B794-A66B-0664-20D469A1F3C3}"/>
          </ac:spMkLst>
        </pc:spChg>
        <pc:spChg chg="add mod">
          <ac:chgData name="Rodriguez Rivarola, Santiago" userId="d6e16334-0f38-4502-b381-67cb74b25c2e" providerId="ADAL" clId="{5969690A-E9EC-424A-ABB5-36A02899B833}" dt="2026-02-10T09:46:37.394" v="6918" actId="1036"/>
          <ac:spMkLst>
            <pc:docMk/>
            <pc:sldMk cId="2217788274" sldId="273"/>
            <ac:spMk id="23" creationId="{52E07C4C-9224-C806-E75C-DA8AD48458CA}"/>
          </ac:spMkLst>
        </pc:spChg>
        <pc:picChg chg="add del mod ord modCrop">
          <ac:chgData name="Rodriguez Rivarola, Santiago" userId="d6e16334-0f38-4502-b381-67cb74b25c2e" providerId="ADAL" clId="{5969690A-E9EC-424A-ABB5-36A02899B833}" dt="2026-02-10T09:46:37.394" v="6918" actId="1036"/>
          <ac:picMkLst>
            <pc:docMk/>
            <pc:sldMk cId="2217788274" sldId="273"/>
            <ac:picMk id="8" creationId="{8A00D9E2-D074-0EB7-2C48-D2540D253CE2}"/>
          </ac:picMkLst>
        </pc:picChg>
      </pc:sldChg>
      <pc:sldChg chg="addSp delSp modSp add mod ord delAnim modAnim">
        <pc:chgData name="Rodriguez Rivarola, Santiago" userId="d6e16334-0f38-4502-b381-67cb74b25c2e" providerId="ADAL" clId="{5969690A-E9EC-424A-ABB5-36A02899B833}" dt="2026-03-06T13:04:59.625" v="6941" actId="20577"/>
        <pc:sldMkLst>
          <pc:docMk/>
          <pc:sldMk cId="3191560927" sldId="274"/>
        </pc:sldMkLst>
        <pc:spChg chg="mod">
          <ac:chgData name="Rodriguez Rivarola, Santiago" userId="d6e16334-0f38-4502-b381-67cb74b25c2e" providerId="ADAL" clId="{5969690A-E9EC-424A-ABB5-36A02899B833}" dt="2026-03-06T13:04:59.625" v="6941" actId="20577"/>
          <ac:spMkLst>
            <pc:docMk/>
            <pc:sldMk cId="3191560927" sldId="274"/>
            <ac:spMk id="2" creationId="{D4E48EA2-5EA6-7BAF-1671-11BC0A5E125D}"/>
          </ac:spMkLst>
        </pc:spChg>
        <pc:spChg chg="add mod">
          <ac:chgData name="Rodriguez Rivarola, Santiago" userId="d6e16334-0f38-4502-b381-67cb74b25c2e" providerId="ADAL" clId="{5969690A-E9EC-424A-ABB5-36A02899B833}" dt="2026-02-10T07:48:57.115" v="5292" actId="1038"/>
          <ac:spMkLst>
            <pc:docMk/>
            <pc:sldMk cId="3191560927" sldId="274"/>
            <ac:spMk id="3" creationId="{EDC93707-4A0A-9253-17E5-6B34A4F96A8F}"/>
          </ac:spMkLst>
        </pc:spChg>
        <pc:spChg chg="add mod">
          <ac:chgData name="Rodriguez Rivarola, Santiago" userId="d6e16334-0f38-4502-b381-67cb74b25c2e" providerId="ADAL" clId="{5969690A-E9EC-424A-ABB5-36A02899B833}" dt="2026-02-10T07:48:57.115" v="5292" actId="1038"/>
          <ac:spMkLst>
            <pc:docMk/>
            <pc:sldMk cId="3191560927" sldId="274"/>
            <ac:spMk id="6" creationId="{B03CEBFB-4BE6-17D0-A8BF-956B8ADC4734}"/>
          </ac:spMkLst>
        </pc:spChg>
        <pc:spChg chg="add mod">
          <ac:chgData name="Rodriguez Rivarola, Santiago" userId="d6e16334-0f38-4502-b381-67cb74b25c2e" providerId="ADAL" clId="{5969690A-E9EC-424A-ABB5-36A02899B833}" dt="2026-02-10T07:48:57.115" v="5292" actId="1038"/>
          <ac:spMkLst>
            <pc:docMk/>
            <pc:sldMk cId="3191560927" sldId="274"/>
            <ac:spMk id="7" creationId="{1C534873-FAA2-D939-B243-2D1EC4C43756}"/>
          </ac:spMkLst>
        </pc:spChg>
        <pc:spChg chg="add mod">
          <ac:chgData name="Rodriguez Rivarola, Santiago" userId="d6e16334-0f38-4502-b381-67cb74b25c2e" providerId="ADAL" clId="{5969690A-E9EC-424A-ABB5-36A02899B833}" dt="2026-02-10T07:48:57.115" v="5292" actId="1038"/>
          <ac:spMkLst>
            <pc:docMk/>
            <pc:sldMk cId="3191560927" sldId="274"/>
            <ac:spMk id="14" creationId="{AE3B3179-44CD-2301-0DB1-248B1A3D3323}"/>
          </ac:spMkLst>
        </pc:spChg>
        <pc:spChg chg="add mod">
          <ac:chgData name="Rodriguez Rivarola, Santiago" userId="d6e16334-0f38-4502-b381-67cb74b25c2e" providerId="ADAL" clId="{5969690A-E9EC-424A-ABB5-36A02899B833}" dt="2026-02-10T07:48:57.115" v="5292" actId="1038"/>
          <ac:spMkLst>
            <pc:docMk/>
            <pc:sldMk cId="3191560927" sldId="274"/>
            <ac:spMk id="15" creationId="{7A8812B9-D9F2-D4BE-FDEC-A786207E2A09}"/>
          </ac:spMkLst>
        </pc:spChg>
        <pc:spChg chg="mod">
          <ac:chgData name="Rodriguez Rivarola, Santiago" userId="d6e16334-0f38-4502-b381-67cb74b25c2e" providerId="ADAL" clId="{5969690A-E9EC-424A-ABB5-36A02899B833}" dt="2026-02-10T07:48:57.115" v="5292" actId="1038"/>
          <ac:spMkLst>
            <pc:docMk/>
            <pc:sldMk cId="3191560927" sldId="274"/>
            <ac:spMk id="43" creationId="{76B4767D-8CD9-9A7E-32D3-8AEBC89C1EB5}"/>
          </ac:spMkLst>
        </pc:spChg>
        <pc:picChg chg="add mod">
          <ac:chgData name="Rodriguez Rivarola, Santiago" userId="d6e16334-0f38-4502-b381-67cb74b25c2e" providerId="ADAL" clId="{5969690A-E9EC-424A-ABB5-36A02899B833}" dt="2026-02-10T07:48:57.115" v="5292" actId="1038"/>
          <ac:picMkLst>
            <pc:docMk/>
            <pc:sldMk cId="3191560927" sldId="274"/>
            <ac:picMk id="4" creationId="{69868C59-ABD3-A311-4042-9E4C30F10F15}"/>
          </ac:picMkLst>
        </pc:picChg>
        <pc:picChg chg="add mod modCrop">
          <ac:chgData name="Rodriguez Rivarola, Santiago" userId="d6e16334-0f38-4502-b381-67cb74b25c2e" providerId="ADAL" clId="{5969690A-E9EC-424A-ABB5-36A02899B833}" dt="2026-02-10T07:48:57.115" v="5292" actId="1038"/>
          <ac:picMkLst>
            <pc:docMk/>
            <pc:sldMk cId="3191560927" sldId="274"/>
            <ac:picMk id="5" creationId="{DD580532-6077-7439-0667-35C8B333B0D0}"/>
          </ac:picMkLst>
        </pc:picChg>
        <pc:picChg chg="add mod">
          <ac:chgData name="Rodriguez Rivarola, Santiago" userId="d6e16334-0f38-4502-b381-67cb74b25c2e" providerId="ADAL" clId="{5969690A-E9EC-424A-ABB5-36A02899B833}" dt="2026-02-10T07:48:57.115" v="5292" actId="1038"/>
          <ac:picMkLst>
            <pc:docMk/>
            <pc:sldMk cId="3191560927" sldId="274"/>
            <ac:picMk id="8" creationId="{AA93FD20-073D-1E72-4547-7D98C13F8372}"/>
          </ac:picMkLst>
        </pc:picChg>
      </pc:sldChg>
      <pc:sldChg chg="addSp delSp modSp add mod addAnim delAnim modAnim">
        <pc:chgData name="Rodriguez Rivarola, Santiago" userId="d6e16334-0f38-4502-b381-67cb74b25c2e" providerId="ADAL" clId="{5969690A-E9EC-424A-ABB5-36A02899B833}" dt="2026-02-10T09:40:27.050" v="6896" actId="255"/>
        <pc:sldMkLst>
          <pc:docMk/>
          <pc:sldMk cId="3155636225" sldId="275"/>
        </pc:sldMkLst>
        <pc:spChg chg="mod">
          <ac:chgData name="Rodriguez Rivarola, Santiago" userId="d6e16334-0f38-4502-b381-67cb74b25c2e" providerId="ADAL" clId="{5969690A-E9EC-424A-ABB5-36A02899B833}" dt="2026-02-10T09:40:27.050" v="6896" actId="255"/>
          <ac:spMkLst>
            <pc:docMk/>
            <pc:sldMk cId="3155636225" sldId="275"/>
            <ac:spMk id="17" creationId="{BDC8A16C-BE42-3920-78AC-E5A50C0D1A6C}"/>
          </ac:spMkLst>
        </pc:spChg>
        <pc:spChg chg="mod">
          <ac:chgData name="Rodriguez Rivarola, Santiago" userId="d6e16334-0f38-4502-b381-67cb74b25c2e" providerId="ADAL" clId="{5969690A-E9EC-424A-ABB5-36A02899B833}" dt="2026-02-10T09:37:37.845" v="6887" actId="207"/>
          <ac:spMkLst>
            <pc:docMk/>
            <pc:sldMk cId="3155636225" sldId="275"/>
            <ac:spMk id="20" creationId="{2F64A88E-33B4-B250-4031-7B5B8ACCBA5B}"/>
          </ac:spMkLst>
        </pc:spChg>
        <pc:spChg chg="mod">
          <ac:chgData name="Rodriguez Rivarola, Santiago" userId="d6e16334-0f38-4502-b381-67cb74b25c2e" providerId="ADAL" clId="{5969690A-E9EC-424A-ABB5-36A02899B833}" dt="2026-02-10T09:37:37.845" v="6887" actId="207"/>
          <ac:spMkLst>
            <pc:docMk/>
            <pc:sldMk cId="3155636225" sldId="275"/>
            <ac:spMk id="25" creationId="{4CA193F0-9602-CF1C-D0AD-B1F3876B4BFE}"/>
          </ac:spMkLst>
        </pc:spChg>
        <pc:spChg chg="mod">
          <ac:chgData name="Rodriguez Rivarola, Santiago" userId="d6e16334-0f38-4502-b381-67cb74b25c2e" providerId="ADAL" clId="{5969690A-E9EC-424A-ABB5-36A02899B833}" dt="2026-02-10T09:37:37.845" v="6887" actId="207"/>
          <ac:spMkLst>
            <pc:docMk/>
            <pc:sldMk cId="3155636225" sldId="275"/>
            <ac:spMk id="32" creationId="{4D9D9F39-32E4-A73F-ED00-DE3FC7D41901}"/>
          </ac:spMkLst>
        </pc:spChg>
        <pc:spChg chg="mod">
          <ac:chgData name="Rodriguez Rivarola, Santiago" userId="d6e16334-0f38-4502-b381-67cb74b25c2e" providerId="ADAL" clId="{5969690A-E9EC-424A-ABB5-36A02899B833}" dt="2026-02-10T09:37:37.845" v="6887" actId="207"/>
          <ac:spMkLst>
            <pc:docMk/>
            <pc:sldMk cId="3155636225" sldId="275"/>
            <ac:spMk id="36" creationId="{C2146FAF-C0E2-EFB5-E54F-17610E2B1B1B}"/>
          </ac:spMkLst>
        </pc:spChg>
        <pc:grpChg chg="mod">
          <ac:chgData name="Rodriguez Rivarola, Santiago" userId="d6e16334-0f38-4502-b381-67cb74b25c2e" providerId="ADAL" clId="{5969690A-E9EC-424A-ABB5-36A02899B833}" dt="2026-02-10T07:58:38.292" v="5307"/>
          <ac:grpSpMkLst>
            <pc:docMk/>
            <pc:sldMk cId="3155636225" sldId="275"/>
            <ac:grpSpMk id="10" creationId="{53140022-4230-C1C5-5633-BEBD2236E477}"/>
          </ac:grpSpMkLst>
        </pc:grpChg>
        <pc:picChg chg="add del mod ord">
          <ac:chgData name="Rodriguez Rivarola, Santiago" userId="d6e16334-0f38-4502-b381-67cb74b25c2e" providerId="ADAL" clId="{5969690A-E9EC-424A-ABB5-36A02899B833}" dt="2026-02-10T08:06:00.165" v="5449" actId="1076"/>
          <ac:picMkLst>
            <pc:docMk/>
            <pc:sldMk cId="3155636225" sldId="275"/>
            <ac:picMk id="3" creationId="{469A4470-D621-C878-768E-7163FCC58DE2}"/>
          </ac:picMkLst>
        </pc:picChg>
        <pc:picChg chg="mod">
          <ac:chgData name="Rodriguez Rivarola, Santiago" userId="d6e16334-0f38-4502-b381-67cb74b25c2e" providerId="ADAL" clId="{5969690A-E9EC-424A-ABB5-36A02899B833}" dt="2026-02-10T07:58:38.292" v="5307"/>
          <ac:picMkLst>
            <pc:docMk/>
            <pc:sldMk cId="3155636225" sldId="275"/>
            <ac:picMk id="18" creationId="{5473D5A8-8B18-CCF8-2E91-3771BFB9D24F}"/>
          </ac:picMkLst>
        </pc:picChg>
        <pc:cxnChg chg="mod">
          <ac:chgData name="Rodriguez Rivarola, Santiago" userId="d6e16334-0f38-4502-b381-67cb74b25c2e" providerId="ADAL" clId="{5969690A-E9EC-424A-ABB5-36A02899B833}" dt="2026-02-10T09:37:37.845" v="6887" actId="207"/>
          <ac:cxnSpMkLst>
            <pc:docMk/>
            <pc:sldMk cId="3155636225" sldId="275"/>
            <ac:cxnSpMk id="14" creationId="{6C3B5EEA-14A1-0509-84F3-22FB5F380085}"/>
          </ac:cxnSpMkLst>
        </pc:cxnChg>
        <pc:cxnChg chg="mod">
          <ac:chgData name="Rodriguez Rivarola, Santiago" userId="d6e16334-0f38-4502-b381-67cb74b25c2e" providerId="ADAL" clId="{5969690A-E9EC-424A-ABB5-36A02899B833}" dt="2026-02-10T09:37:37.845" v="6887" actId="207"/>
          <ac:cxnSpMkLst>
            <pc:docMk/>
            <pc:sldMk cId="3155636225" sldId="275"/>
            <ac:cxnSpMk id="21" creationId="{D9D56023-FA7F-E5FC-6B8C-397D5F792DE5}"/>
          </ac:cxnSpMkLst>
        </pc:cxnChg>
        <pc:cxnChg chg="mod">
          <ac:chgData name="Rodriguez Rivarola, Santiago" userId="d6e16334-0f38-4502-b381-67cb74b25c2e" providerId="ADAL" clId="{5969690A-E9EC-424A-ABB5-36A02899B833}" dt="2026-02-10T09:37:37.845" v="6887" actId="207"/>
          <ac:cxnSpMkLst>
            <pc:docMk/>
            <pc:sldMk cId="3155636225" sldId="275"/>
            <ac:cxnSpMk id="33" creationId="{DE4E8B56-8D99-440B-4EDC-0B37A63C6213}"/>
          </ac:cxnSpMkLst>
        </pc:cxnChg>
      </pc:sldChg>
      <pc:sldChg chg="addSp delSp modSp add mod ord delAnim modAnim">
        <pc:chgData name="Rodriguez Rivarola, Santiago" userId="d6e16334-0f38-4502-b381-67cb74b25c2e" providerId="ADAL" clId="{5969690A-E9EC-424A-ABB5-36A02899B833}" dt="2026-02-10T09:40:34.434" v="6897" actId="255"/>
        <pc:sldMkLst>
          <pc:docMk/>
          <pc:sldMk cId="3536208244" sldId="276"/>
        </pc:sldMkLst>
        <pc:spChg chg="mod">
          <ac:chgData name="Rodriguez Rivarola, Santiago" userId="d6e16334-0f38-4502-b381-67cb74b25c2e" providerId="ADAL" clId="{5969690A-E9EC-424A-ABB5-36A02899B833}" dt="2026-02-10T09:40:34.434" v="6897" actId="255"/>
          <ac:spMkLst>
            <pc:docMk/>
            <pc:sldMk cId="3536208244" sldId="276"/>
            <ac:spMk id="2" creationId="{D4E48EA2-5EA6-7BAF-1671-11BC0A5E125D}"/>
          </ac:spMkLst>
        </pc:spChg>
        <pc:spChg chg="mod">
          <ac:chgData name="Rodriguez Rivarola, Santiago" userId="d6e16334-0f38-4502-b381-67cb74b25c2e" providerId="ADAL" clId="{5969690A-E9EC-424A-ABB5-36A02899B833}" dt="2026-02-10T08:22:15.929" v="5859" actId="1076"/>
          <ac:spMkLst>
            <pc:docMk/>
            <pc:sldMk cId="3536208244" sldId="276"/>
            <ac:spMk id="3" creationId="{EDC93707-4A0A-9253-17E5-6B34A4F96A8F}"/>
          </ac:spMkLst>
        </pc:spChg>
        <pc:spChg chg="add mod">
          <ac:chgData name="Rodriguez Rivarola, Santiago" userId="d6e16334-0f38-4502-b381-67cb74b25c2e" providerId="ADAL" clId="{5969690A-E9EC-424A-ABB5-36A02899B833}" dt="2026-02-10T08:22:15.929" v="5859" actId="1076"/>
          <ac:spMkLst>
            <pc:docMk/>
            <pc:sldMk cId="3536208244" sldId="276"/>
            <ac:spMk id="9" creationId="{D0D12EB8-5A48-3886-3A05-C5331CDE1B62}"/>
          </ac:spMkLst>
        </pc:spChg>
        <pc:spChg chg="add mod">
          <ac:chgData name="Rodriguez Rivarola, Santiago" userId="d6e16334-0f38-4502-b381-67cb74b25c2e" providerId="ADAL" clId="{5969690A-E9EC-424A-ABB5-36A02899B833}" dt="2026-02-10T08:22:15.929" v="5859" actId="1076"/>
          <ac:spMkLst>
            <pc:docMk/>
            <pc:sldMk cId="3536208244" sldId="276"/>
            <ac:spMk id="10" creationId="{E9B9326D-F8CE-C283-1CCC-8D1E73EC2B78}"/>
          </ac:spMkLst>
        </pc:spChg>
        <pc:spChg chg="add mod">
          <ac:chgData name="Rodriguez Rivarola, Santiago" userId="d6e16334-0f38-4502-b381-67cb74b25c2e" providerId="ADAL" clId="{5969690A-E9EC-424A-ABB5-36A02899B833}" dt="2026-02-10T08:22:15.929" v="5859" actId="1076"/>
          <ac:spMkLst>
            <pc:docMk/>
            <pc:sldMk cId="3536208244" sldId="276"/>
            <ac:spMk id="11" creationId="{27DBF4A7-22AD-2413-C332-E37A8A02AC3C}"/>
          </ac:spMkLst>
        </pc:spChg>
        <pc:spChg chg="add mod">
          <ac:chgData name="Rodriguez Rivarola, Santiago" userId="d6e16334-0f38-4502-b381-67cb74b25c2e" providerId="ADAL" clId="{5969690A-E9EC-424A-ABB5-36A02899B833}" dt="2026-02-10T08:22:15.929" v="5859" actId="1076"/>
          <ac:spMkLst>
            <pc:docMk/>
            <pc:sldMk cId="3536208244" sldId="276"/>
            <ac:spMk id="22" creationId="{2FB9E1AF-273F-B704-2380-A9A41D21DFC0}"/>
          </ac:spMkLst>
        </pc:spChg>
        <pc:spChg chg="add mod">
          <ac:chgData name="Rodriguez Rivarola, Santiago" userId="d6e16334-0f38-4502-b381-67cb74b25c2e" providerId="ADAL" clId="{5969690A-E9EC-424A-ABB5-36A02899B833}" dt="2026-02-10T08:22:15.929" v="5859" actId="1076"/>
          <ac:spMkLst>
            <pc:docMk/>
            <pc:sldMk cId="3536208244" sldId="276"/>
            <ac:spMk id="23" creationId="{21E875B9-B808-3121-37B0-5BD73AF623B0}"/>
          </ac:spMkLst>
        </pc:spChg>
        <pc:spChg chg="add mod">
          <ac:chgData name="Rodriguez Rivarola, Santiago" userId="d6e16334-0f38-4502-b381-67cb74b25c2e" providerId="ADAL" clId="{5969690A-E9EC-424A-ABB5-36A02899B833}" dt="2026-02-10T08:22:15.929" v="5859" actId="1076"/>
          <ac:spMkLst>
            <pc:docMk/>
            <pc:sldMk cId="3536208244" sldId="276"/>
            <ac:spMk id="24" creationId="{6B113AA8-A4CC-9323-E522-F85860211A7D}"/>
          </ac:spMkLst>
        </pc:spChg>
        <pc:spChg chg="mod">
          <ac:chgData name="Rodriguez Rivarola, Santiago" userId="d6e16334-0f38-4502-b381-67cb74b25c2e" providerId="ADAL" clId="{5969690A-E9EC-424A-ABB5-36A02899B833}" dt="2026-02-10T08:22:15.929" v="5859" actId="1076"/>
          <ac:spMkLst>
            <pc:docMk/>
            <pc:sldMk cId="3536208244" sldId="276"/>
            <ac:spMk id="43" creationId="{76B4767D-8CD9-9A7E-32D3-8AEBC89C1EB5}"/>
          </ac:spMkLst>
        </pc:spChg>
        <pc:picChg chg="add mod">
          <ac:chgData name="Rodriguez Rivarola, Santiago" userId="d6e16334-0f38-4502-b381-67cb74b25c2e" providerId="ADAL" clId="{5969690A-E9EC-424A-ABB5-36A02899B833}" dt="2026-02-10T08:21:54.778" v="5857" actId="1036"/>
          <ac:picMkLst>
            <pc:docMk/>
            <pc:sldMk cId="3536208244" sldId="276"/>
            <ac:picMk id="13" creationId="{389D5FFE-934E-AFD2-2DCD-38396AC0318E}"/>
          </ac:picMkLst>
        </pc:picChg>
        <pc:picChg chg="add mod">
          <ac:chgData name="Rodriguez Rivarola, Santiago" userId="d6e16334-0f38-4502-b381-67cb74b25c2e" providerId="ADAL" clId="{5969690A-E9EC-424A-ABB5-36A02899B833}" dt="2026-02-10T08:21:54.778" v="5857" actId="1036"/>
          <ac:picMkLst>
            <pc:docMk/>
            <pc:sldMk cId="3536208244" sldId="276"/>
            <ac:picMk id="17" creationId="{1E43D8D7-F878-06CA-16F4-370483849643}"/>
          </ac:picMkLst>
        </pc:picChg>
        <pc:picChg chg="add mod">
          <ac:chgData name="Rodriguez Rivarola, Santiago" userId="d6e16334-0f38-4502-b381-67cb74b25c2e" providerId="ADAL" clId="{5969690A-E9EC-424A-ABB5-36A02899B833}" dt="2026-02-10T08:22:15.929" v="5859" actId="1076"/>
          <ac:picMkLst>
            <pc:docMk/>
            <pc:sldMk cId="3536208244" sldId="276"/>
            <ac:picMk id="19" creationId="{22C6CEFD-0F06-E06A-08FE-569E61649DA6}"/>
          </ac:picMkLst>
        </pc:picChg>
        <pc:picChg chg="add mod">
          <ac:chgData name="Rodriguez Rivarola, Santiago" userId="d6e16334-0f38-4502-b381-67cb74b25c2e" providerId="ADAL" clId="{5969690A-E9EC-424A-ABB5-36A02899B833}" dt="2026-02-10T08:22:15.929" v="5859" actId="1076"/>
          <ac:picMkLst>
            <pc:docMk/>
            <pc:sldMk cId="3536208244" sldId="276"/>
            <ac:picMk id="21" creationId="{CD0FBFD4-A457-9546-83F9-7C5E925035C3}"/>
          </ac:picMkLst>
        </pc:picChg>
      </pc:sldChg>
      <pc:sldChg chg="addSp modSp add mod modAnim">
        <pc:chgData name="Rodriguez Rivarola, Santiago" userId="d6e16334-0f38-4502-b381-67cb74b25c2e" providerId="ADAL" clId="{5969690A-E9EC-424A-ABB5-36A02899B833}" dt="2026-02-10T09:40:39.282" v="6898" actId="255"/>
        <pc:sldMkLst>
          <pc:docMk/>
          <pc:sldMk cId="3819050652" sldId="277"/>
        </pc:sldMkLst>
        <pc:spChg chg="add mod">
          <ac:chgData name="Rodriguez Rivarola, Santiago" userId="d6e16334-0f38-4502-b381-67cb74b25c2e" providerId="ADAL" clId="{5969690A-E9EC-424A-ABB5-36A02899B833}" dt="2026-02-10T08:55:03.970" v="6295" actId="207"/>
          <ac:spMkLst>
            <pc:docMk/>
            <pc:sldMk cId="3819050652" sldId="277"/>
            <ac:spMk id="4" creationId="{F5948DD2-AB83-67E5-70B4-58C2524DCE7E}"/>
          </ac:spMkLst>
        </pc:spChg>
        <pc:spChg chg="add mod">
          <ac:chgData name="Rodriguez Rivarola, Santiago" userId="d6e16334-0f38-4502-b381-67cb74b25c2e" providerId="ADAL" clId="{5969690A-E9EC-424A-ABB5-36A02899B833}" dt="2026-02-10T08:55:03.970" v="6295" actId="207"/>
          <ac:spMkLst>
            <pc:docMk/>
            <pc:sldMk cId="3819050652" sldId="277"/>
            <ac:spMk id="6" creationId="{55126472-CB25-4FF5-9C68-73EB47F96EB7}"/>
          </ac:spMkLst>
        </pc:spChg>
        <pc:spChg chg="mod">
          <ac:chgData name="Rodriguez Rivarola, Santiago" userId="d6e16334-0f38-4502-b381-67cb74b25c2e" providerId="ADAL" clId="{5969690A-E9EC-424A-ABB5-36A02899B833}" dt="2026-02-10T09:40:39.282" v="6898" actId="255"/>
          <ac:spMkLst>
            <pc:docMk/>
            <pc:sldMk cId="3819050652" sldId="277"/>
            <ac:spMk id="17" creationId="{BDC8A16C-BE42-3920-78AC-E5A50C0D1A6C}"/>
          </ac:spMkLst>
        </pc:spChg>
        <pc:spChg chg="mod">
          <ac:chgData name="Rodriguez Rivarola, Santiago" userId="d6e16334-0f38-4502-b381-67cb74b25c2e" providerId="ADAL" clId="{5969690A-E9EC-424A-ABB5-36A02899B833}" dt="2026-02-10T08:55:03.970" v="6295" actId="207"/>
          <ac:spMkLst>
            <pc:docMk/>
            <pc:sldMk cId="3819050652" sldId="277"/>
            <ac:spMk id="20" creationId="{2F64A88E-33B4-B250-4031-7B5B8ACCBA5B}"/>
          </ac:spMkLst>
        </pc:spChg>
        <pc:spChg chg="mod">
          <ac:chgData name="Rodriguez Rivarola, Santiago" userId="d6e16334-0f38-4502-b381-67cb74b25c2e" providerId="ADAL" clId="{5969690A-E9EC-424A-ABB5-36A02899B833}" dt="2026-02-10T08:55:03.970" v="6295" actId="207"/>
          <ac:spMkLst>
            <pc:docMk/>
            <pc:sldMk cId="3819050652" sldId="277"/>
            <ac:spMk id="25" creationId="{4CA193F0-9602-CF1C-D0AD-B1F3876B4BFE}"/>
          </ac:spMkLst>
        </pc:spChg>
        <pc:spChg chg="mod">
          <ac:chgData name="Rodriguez Rivarola, Santiago" userId="d6e16334-0f38-4502-b381-67cb74b25c2e" providerId="ADAL" clId="{5969690A-E9EC-424A-ABB5-36A02899B833}" dt="2026-02-10T08:55:03.970" v="6295" actId="207"/>
          <ac:spMkLst>
            <pc:docMk/>
            <pc:sldMk cId="3819050652" sldId="277"/>
            <ac:spMk id="32" creationId="{4D9D9F39-32E4-A73F-ED00-DE3FC7D41901}"/>
          </ac:spMkLst>
        </pc:spChg>
        <pc:spChg chg="mod">
          <ac:chgData name="Rodriguez Rivarola, Santiago" userId="d6e16334-0f38-4502-b381-67cb74b25c2e" providerId="ADAL" clId="{5969690A-E9EC-424A-ABB5-36A02899B833}" dt="2026-02-10T08:55:03.970" v="6295" actId="207"/>
          <ac:spMkLst>
            <pc:docMk/>
            <pc:sldMk cId="3819050652" sldId="277"/>
            <ac:spMk id="36" creationId="{C2146FAF-C0E2-EFB5-E54F-17610E2B1B1B}"/>
          </ac:spMkLst>
        </pc:spChg>
        <pc:grpChg chg="mod">
          <ac:chgData name="Rodriguez Rivarola, Santiago" userId="d6e16334-0f38-4502-b381-67cb74b25c2e" providerId="ADAL" clId="{5969690A-E9EC-424A-ABB5-36A02899B833}" dt="2026-02-10T08:24:17.455" v="5867"/>
          <ac:grpSpMkLst>
            <pc:docMk/>
            <pc:sldMk cId="3819050652" sldId="277"/>
            <ac:grpSpMk id="10" creationId="{53140022-4230-C1C5-5633-BEBD2236E477}"/>
          </ac:grpSpMkLst>
        </pc:grpChg>
        <pc:picChg chg="mod">
          <ac:chgData name="Rodriguez Rivarola, Santiago" userId="d6e16334-0f38-4502-b381-67cb74b25c2e" providerId="ADAL" clId="{5969690A-E9EC-424A-ABB5-36A02899B833}" dt="2026-02-10T08:38:42.343" v="6074" actId="1076"/>
          <ac:picMkLst>
            <pc:docMk/>
            <pc:sldMk cId="3819050652" sldId="277"/>
            <ac:picMk id="3" creationId="{469A4470-D621-C878-768E-7163FCC58DE2}"/>
          </ac:picMkLst>
        </pc:picChg>
        <pc:picChg chg="mod">
          <ac:chgData name="Rodriguez Rivarola, Santiago" userId="d6e16334-0f38-4502-b381-67cb74b25c2e" providerId="ADAL" clId="{5969690A-E9EC-424A-ABB5-36A02899B833}" dt="2026-02-10T08:24:17.455" v="5867"/>
          <ac:picMkLst>
            <pc:docMk/>
            <pc:sldMk cId="3819050652" sldId="277"/>
            <ac:picMk id="18" creationId="{5473D5A8-8B18-CCF8-2E91-3771BFB9D24F}"/>
          </ac:picMkLst>
        </pc:picChg>
        <pc:cxnChg chg="add mod">
          <ac:chgData name="Rodriguez Rivarola, Santiago" userId="d6e16334-0f38-4502-b381-67cb74b25c2e" providerId="ADAL" clId="{5969690A-E9EC-424A-ABB5-36A02899B833}" dt="2026-02-10T08:39:56.929" v="6090" actId="14100"/>
          <ac:cxnSpMkLst>
            <pc:docMk/>
            <pc:sldMk cId="3819050652" sldId="277"/>
            <ac:cxnSpMk id="5" creationId="{91A5526C-C5CD-E3AE-0AC9-298FC482AF89}"/>
          </ac:cxnSpMkLst>
        </pc:cxnChg>
        <pc:cxnChg chg="add mod">
          <ac:chgData name="Rodriguez Rivarola, Santiago" userId="d6e16334-0f38-4502-b381-67cb74b25c2e" providerId="ADAL" clId="{5969690A-E9EC-424A-ABB5-36A02899B833}" dt="2026-02-10T08:39:50.445" v="6088" actId="14100"/>
          <ac:cxnSpMkLst>
            <pc:docMk/>
            <pc:sldMk cId="3819050652" sldId="277"/>
            <ac:cxnSpMk id="7" creationId="{A44E2CA5-E518-1864-F518-E1A2F5BFBDE7}"/>
          </ac:cxnSpMkLst>
        </pc:cxnChg>
        <pc:cxnChg chg="mod">
          <ac:chgData name="Rodriguez Rivarola, Santiago" userId="d6e16334-0f38-4502-b381-67cb74b25c2e" providerId="ADAL" clId="{5969690A-E9EC-424A-ABB5-36A02899B833}" dt="2026-02-10T08:39:26.063" v="6082" actId="14100"/>
          <ac:cxnSpMkLst>
            <pc:docMk/>
            <pc:sldMk cId="3819050652" sldId="277"/>
            <ac:cxnSpMk id="14" creationId="{6C3B5EEA-14A1-0509-84F3-22FB5F380085}"/>
          </ac:cxnSpMkLst>
        </pc:cxnChg>
        <pc:cxnChg chg="mod">
          <ac:chgData name="Rodriguez Rivarola, Santiago" userId="d6e16334-0f38-4502-b381-67cb74b25c2e" providerId="ADAL" clId="{5969690A-E9EC-424A-ABB5-36A02899B833}" dt="2026-02-10T08:38:46.943" v="6075" actId="1076"/>
          <ac:cxnSpMkLst>
            <pc:docMk/>
            <pc:sldMk cId="3819050652" sldId="277"/>
            <ac:cxnSpMk id="21" creationId="{D9D56023-FA7F-E5FC-6B8C-397D5F792DE5}"/>
          </ac:cxnSpMkLst>
        </pc:cxnChg>
        <pc:cxnChg chg="mod">
          <ac:chgData name="Rodriguez Rivarola, Santiago" userId="d6e16334-0f38-4502-b381-67cb74b25c2e" providerId="ADAL" clId="{5969690A-E9EC-424A-ABB5-36A02899B833}" dt="2026-02-10T08:39:40.696" v="6085" actId="14100"/>
          <ac:cxnSpMkLst>
            <pc:docMk/>
            <pc:sldMk cId="3819050652" sldId="277"/>
            <ac:cxnSpMk id="33" creationId="{DE4E8B56-8D99-440B-4EDC-0B37A63C6213}"/>
          </ac:cxnSpMkLst>
        </pc:cxnChg>
      </pc:sldChg>
      <pc:sldChg chg="addSp delSp modSp add mod delAnim modAnim modNotesTx">
        <pc:chgData name="Rodriguez Rivarola, Santiago" userId="d6e16334-0f38-4502-b381-67cb74b25c2e" providerId="ADAL" clId="{5969690A-E9EC-424A-ABB5-36A02899B833}" dt="2026-02-10T09:43:51.758" v="6913" actId="1038"/>
        <pc:sldMkLst>
          <pc:docMk/>
          <pc:sldMk cId="2269694349" sldId="278"/>
        </pc:sldMkLst>
        <pc:spChg chg="mod">
          <ac:chgData name="Rodriguez Rivarola, Santiago" userId="d6e16334-0f38-4502-b381-67cb74b25c2e" providerId="ADAL" clId="{5969690A-E9EC-424A-ABB5-36A02899B833}" dt="2026-02-10T09:40:45.071" v="6899" actId="255"/>
          <ac:spMkLst>
            <pc:docMk/>
            <pc:sldMk cId="2269694349" sldId="278"/>
            <ac:spMk id="2" creationId="{D4E48EA2-5EA6-7BAF-1671-11BC0A5E125D}"/>
          </ac:spMkLst>
        </pc:spChg>
        <pc:spChg chg="mod">
          <ac:chgData name="Rodriguez Rivarola, Santiago" userId="d6e16334-0f38-4502-b381-67cb74b25c2e" providerId="ADAL" clId="{5969690A-E9EC-424A-ABB5-36A02899B833}" dt="2026-02-10T08:54:06.851" v="6294" actId="20577"/>
          <ac:spMkLst>
            <pc:docMk/>
            <pc:sldMk cId="2269694349" sldId="278"/>
            <ac:spMk id="3" creationId="{EDC93707-4A0A-9253-17E5-6B34A4F96A8F}"/>
          </ac:spMkLst>
        </pc:spChg>
        <pc:spChg chg="add mod">
          <ac:chgData name="Rodriguez Rivarola, Santiago" userId="d6e16334-0f38-4502-b381-67cb74b25c2e" providerId="ADAL" clId="{5969690A-E9EC-424A-ABB5-36A02899B833}" dt="2026-02-10T08:47:49.585" v="6213" actId="1076"/>
          <ac:spMkLst>
            <pc:docMk/>
            <pc:sldMk cId="2269694349" sldId="278"/>
            <ac:spMk id="23" creationId="{23CE25FB-37F3-5584-076A-313F84D442A1}"/>
          </ac:spMkLst>
        </pc:spChg>
        <pc:spChg chg="add mod">
          <ac:chgData name="Rodriguez Rivarola, Santiago" userId="d6e16334-0f38-4502-b381-67cb74b25c2e" providerId="ADAL" clId="{5969690A-E9EC-424A-ABB5-36A02899B833}" dt="2026-02-10T08:48:28.422" v="6224" actId="1076"/>
          <ac:spMkLst>
            <pc:docMk/>
            <pc:sldMk cId="2269694349" sldId="278"/>
            <ac:spMk id="24" creationId="{B4734B10-C701-644E-8751-298B1A92D453}"/>
          </ac:spMkLst>
        </pc:spChg>
        <pc:spChg chg="add mod">
          <ac:chgData name="Rodriguez Rivarola, Santiago" userId="d6e16334-0f38-4502-b381-67cb74b25c2e" providerId="ADAL" clId="{5969690A-E9EC-424A-ABB5-36A02899B833}" dt="2026-02-10T08:54:01.922" v="6293" actId="14100"/>
          <ac:spMkLst>
            <pc:docMk/>
            <pc:sldMk cId="2269694349" sldId="278"/>
            <ac:spMk id="25" creationId="{0978034B-A1C3-4421-85FB-6C1C0D9E9B42}"/>
          </ac:spMkLst>
        </pc:spChg>
        <pc:spChg chg="add mod">
          <ac:chgData name="Rodriguez Rivarola, Santiago" userId="d6e16334-0f38-4502-b381-67cb74b25c2e" providerId="ADAL" clId="{5969690A-E9EC-424A-ABB5-36A02899B833}" dt="2026-02-10T09:43:51.758" v="6913" actId="1038"/>
          <ac:spMkLst>
            <pc:docMk/>
            <pc:sldMk cId="2269694349" sldId="278"/>
            <ac:spMk id="26" creationId="{7219D062-098B-2E7B-1FBE-257D46DCDB44}"/>
          </ac:spMkLst>
        </pc:spChg>
        <pc:spChg chg="add mod">
          <ac:chgData name="Rodriguez Rivarola, Santiago" userId="d6e16334-0f38-4502-b381-67cb74b25c2e" providerId="ADAL" clId="{5969690A-E9EC-424A-ABB5-36A02899B833}" dt="2026-02-10T08:51:54.547" v="6279" actId="1076"/>
          <ac:spMkLst>
            <pc:docMk/>
            <pc:sldMk cId="2269694349" sldId="278"/>
            <ac:spMk id="27" creationId="{959564D4-3DE6-1466-62C3-F21821A45970}"/>
          </ac:spMkLst>
        </pc:spChg>
        <pc:picChg chg="add mod">
          <ac:chgData name="Rodriguez Rivarola, Santiago" userId="d6e16334-0f38-4502-b381-67cb74b25c2e" providerId="ADAL" clId="{5969690A-E9EC-424A-ABB5-36A02899B833}" dt="2026-02-10T08:48:21.354" v="6223" actId="1076"/>
          <ac:picMkLst>
            <pc:docMk/>
            <pc:sldMk cId="2269694349" sldId="278"/>
            <ac:picMk id="10" creationId="{195C1B18-09A3-9482-22F5-4FACB8FB6536}"/>
          </ac:picMkLst>
        </pc:picChg>
        <pc:picChg chg="add mod">
          <ac:chgData name="Rodriguez Rivarola, Santiago" userId="d6e16334-0f38-4502-b381-67cb74b25c2e" providerId="ADAL" clId="{5969690A-E9EC-424A-ABB5-36A02899B833}" dt="2026-02-10T08:45:48.983" v="6158" actId="1076"/>
          <ac:picMkLst>
            <pc:docMk/>
            <pc:sldMk cId="2269694349" sldId="278"/>
            <ac:picMk id="12" creationId="{E4DE1E3C-3D8B-B561-9062-EEB05ECAB35B}"/>
          </ac:picMkLst>
        </pc:picChg>
        <pc:picChg chg="add mod">
          <ac:chgData name="Rodriguez Rivarola, Santiago" userId="d6e16334-0f38-4502-b381-67cb74b25c2e" providerId="ADAL" clId="{5969690A-E9EC-424A-ABB5-36A02899B833}" dt="2026-02-10T08:51:58.162" v="6280" actId="1076"/>
          <ac:picMkLst>
            <pc:docMk/>
            <pc:sldMk cId="2269694349" sldId="278"/>
            <ac:picMk id="16" creationId="{EFA6B0C0-1903-E666-BD69-2EAC5371F4EA}"/>
          </ac:picMkLst>
        </pc:picChg>
        <pc:picChg chg="add mod">
          <ac:chgData name="Rodriguez Rivarola, Santiago" userId="d6e16334-0f38-4502-b381-67cb74b25c2e" providerId="ADAL" clId="{5969690A-E9EC-424A-ABB5-36A02899B833}" dt="2026-02-10T08:49:13.023" v="6239" actId="1076"/>
          <ac:picMkLst>
            <pc:docMk/>
            <pc:sldMk cId="2269694349" sldId="278"/>
            <ac:picMk id="18" creationId="{6210493F-8AF5-A69A-69C8-25AC7448BEAB}"/>
          </ac:picMkLst>
        </pc:picChg>
        <pc:picChg chg="add mod">
          <ac:chgData name="Rodriguez Rivarola, Santiago" userId="d6e16334-0f38-4502-b381-67cb74b25c2e" providerId="ADAL" clId="{5969690A-E9EC-424A-ABB5-36A02899B833}" dt="2026-02-10T08:47:05.851" v="6203" actId="1076"/>
          <ac:picMkLst>
            <pc:docMk/>
            <pc:sldMk cId="2269694349" sldId="278"/>
            <ac:picMk id="20" creationId="{AA0277CB-22C0-96A5-A524-4FBE0E0DC923}"/>
          </ac:picMkLst>
        </pc:picChg>
        <pc:picChg chg="add mod">
          <ac:chgData name="Rodriguez Rivarola, Santiago" userId="d6e16334-0f38-4502-b381-67cb74b25c2e" providerId="ADAL" clId="{5969690A-E9EC-424A-ABB5-36A02899B833}" dt="2026-02-10T08:50:25.409" v="6258" actId="688"/>
          <ac:picMkLst>
            <pc:docMk/>
            <pc:sldMk cId="2269694349" sldId="278"/>
            <ac:picMk id="22" creationId="{5120236B-1EEE-AC7F-339F-C3F9308980F2}"/>
          </ac:picMkLst>
        </pc:picChg>
      </pc:sldChg>
      <pc:sldChg chg="modSp add mod modAnim modNotesTx">
        <pc:chgData name="Rodriguez Rivarola, Santiago" userId="d6e16334-0f38-4502-b381-67cb74b25c2e" providerId="ADAL" clId="{5969690A-E9EC-424A-ABB5-36A02899B833}" dt="2026-02-10T09:40:51.548" v="6900" actId="255"/>
        <pc:sldMkLst>
          <pc:docMk/>
          <pc:sldMk cId="4246057367" sldId="279"/>
        </pc:sldMkLst>
        <pc:spChg chg="mod">
          <ac:chgData name="Rodriguez Rivarola, Santiago" userId="d6e16334-0f38-4502-b381-67cb74b25c2e" providerId="ADAL" clId="{5969690A-E9EC-424A-ABB5-36A02899B833}" dt="2026-02-10T09:01:51.269" v="6501" actId="1035"/>
          <ac:spMkLst>
            <pc:docMk/>
            <pc:sldMk cId="4246057367" sldId="279"/>
            <ac:spMk id="4" creationId="{F5948DD2-AB83-67E5-70B4-58C2524DCE7E}"/>
          </ac:spMkLst>
        </pc:spChg>
        <pc:spChg chg="mod">
          <ac:chgData name="Rodriguez Rivarola, Santiago" userId="d6e16334-0f38-4502-b381-67cb74b25c2e" providerId="ADAL" clId="{5969690A-E9EC-424A-ABB5-36A02899B833}" dt="2026-02-10T09:01:51.269" v="6501" actId="1035"/>
          <ac:spMkLst>
            <pc:docMk/>
            <pc:sldMk cId="4246057367" sldId="279"/>
            <ac:spMk id="6" creationId="{55126472-CB25-4FF5-9C68-73EB47F96EB7}"/>
          </ac:spMkLst>
        </pc:spChg>
        <pc:spChg chg="mod">
          <ac:chgData name="Rodriguez Rivarola, Santiago" userId="d6e16334-0f38-4502-b381-67cb74b25c2e" providerId="ADAL" clId="{5969690A-E9EC-424A-ABB5-36A02899B833}" dt="2026-02-10T09:40:51.548" v="6900" actId="255"/>
          <ac:spMkLst>
            <pc:docMk/>
            <pc:sldMk cId="4246057367" sldId="279"/>
            <ac:spMk id="17" creationId="{BDC8A16C-BE42-3920-78AC-E5A50C0D1A6C}"/>
          </ac:spMkLst>
        </pc:spChg>
        <pc:spChg chg="mod">
          <ac:chgData name="Rodriguez Rivarola, Santiago" userId="d6e16334-0f38-4502-b381-67cb74b25c2e" providerId="ADAL" clId="{5969690A-E9EC-424A-ABB5-36A02899B833}" dt="2026-02-10T09:01:51.269" v="6501" actId="1035"/>
          <ac:spMkLst>
            <pc:docMk/>
            <pc:sldMk cId="4246057367" sldId="279"/>
            <ac:spMk id="20" creationId="{2F64A88E-33B4-B250-4031-7B5B8ACCBA5B}"/>
          </ac:spMkLst>
        </pc:spChg>
        <pc:spChg chg="mod">
          <ac:chgData name="Rodriguez Rivarola, Santiago" userId="d6e16334-0f38-4502-b381-67cb74b25c2e" providerId="ADAL" clId="{5969690A-E9EC-424A-ABB5-36A02899B833}" dt="2026-02-10T09:01:51.269" v="6501" actId="1035"/>
          <ac:spMkLst>
            <pc:docMk/>
            <pc:sldMk cId="4246057367" sldId="279"/>
            <ac:spMk id="25" creationId="{4CA193F0-9602-CF1C-D0AD-B1F3876B4BFE}"/>
          </ac:spMkLst>
        </pc:spChg>
        <pc:spChg chg="mod">
          <ac:chgData name="Rodriguez Rivarola, Santiago" userId="d6e16334-0f38-4502-b381-67cb74b25c2e" providerId="ADAL" clId="{5969690A-E9EC-424A-ABB5-36A02899B833}" dt="2026-02-10T09:01:51.269" v="6501" actId="1035"/>
          <ac:spMkLst>
            <pc:docMk/>
            <pc:sldMk cId="4246057367" sldId="279"/>
            <ac:spMk id="32" creationId="{4D9D9F39-32E4-A73F-ED00-DE3FC7D41901}"/>
          </ac:spMkLst>
        </pc:spChg>
        <pc:spChg chg="mod">
          <ac:chgData name="Rodriguez Rivarola, Santiago" userId="d6e16334-0f38-4502-b381-67cb74b25c2e" providerId="ADAL" clId="{5969690A-E9EC-424A-ABB5-36A02899B833}" dt="2026-02-10T09:01:58.988" v="6502" actId="1076"/>
          <ac:spMkLst>
            <pc:docMk/>
            <pc:sldMk cId="4246057367" sldId="279"/>
            <ac:spMk id="36" creationId="{C2146FAF-C0E2-EFB5-E54F-17610E2B1B1B}"/>
          </ac:spMkLst>
        </pc:spChg>
        <pc:grpChg chg="mod">
          <ac:chgData name="Rodriguez Rivarola, Santiago" userId="d6e16334-0f38-4502-b381-67cb74b25c2e" providerId="ADAL" clId="{5969690A-E9EC-424A-ABB5-36A02899B833}" dt="2026-02-10T09:02:38.139" v="6517"/>
          <ac:grpSpMkLst>
            <pc:docMk/>
            <pc:sldMk cId="4246057367" sldId="279"/>
            <ac:grpSpMk id="10" creationId="{53140022-4230-C1C5-5633-BEBD2236E477}"/>
          </ac:grpSpMkLst>
        </pc:grpChg>
        <pc:picChg chg="mod">
          <ac:chgData name="Rodriguez Rivarola, Santiago" userId="d6e16334-0f38-4502-b381-67cb74b25c2e" providerId="ADAL" clId="{5969690A-E9EC-424A-ABB5-36A02899B833}" dt="2026-02-10T09:01:51.269" v="6501" actId="1035"/>
          <ac:picMkLst>
            <pc:docMk/>
            <pc:sldMk cId="4246057367" sldId="279"/>
            <ac:picMk id="3" creationId="{469A4470-D621-C878-768E-7163FCC58DE2}"/>
          </ac:picMkLst>
        </pc:picChg>
        <pc:picChg chg="mod">
          <ac:chgData name="Rodriguez Rivarola, Santiago" userId="d6e16334-0f38-4502-b381-67cb74b25c2e" providerId="ADAL" clId="{5969690A-E9EC-424A-ABB5-36A02899B833}" dt="2026-02-10T09:02:38.139" v="6517"/>
          <ac:picMkLst>
            <pc:docMk/>
            <pc:sldMk cId="4246057367" sldId="279"/>
            <ac:picMk id="18" creationId="{5473D5A8-8B18-CCF8-2E91-3771BFB9D24F}"/>
          </ac:picMkLst>
        </pc:picChg>
        <pc:cxnChg chg="mod">
          <ac:chgData name="Rodriguez Rivarola, Santiago" userId="d6e16334-0f38-4502-b381-67cb74b25c2e" providerId="ADAL" clId="{5969690A-E9EC-424A-ABB5-36A02899B833}" dt="2026-02-10T09:01:51.269" v="6501" actId="1035"/>
          <ac:cxnSpMkLst>
            <pc:docMk/>
            <pc:sldMk cId="4246057367" sldId="279"/>
            <ac:cxnSpMk id="5" creationId="{91A5526C-C5CD-E3AE-0AC9-298FC482AF89}"/>
          </ac:cxnSpMkLst>
        </pc:cxnChg>
        <pc:cxnChg chg="mod">
          <ac:chgData name="Rodriguez Rivarola, Santiago" userId="d6e16334-0f38-4502-b381-67cb74b25c2e" providerId="ADAL" clId="{5969690A-E9EC-424A-ABB5-36A02899B833}" dt="2026-02-10T09:01:51.269" v="6501" actId="1035"/>
          <ac:cxnSpMkLst>
            <pc:docMk/>
            <pc:sldMk cId="4246057367" sldId="279"/>
            <ac:cxnSpMk id="7" creationId="{A44E2CA5-E518-1864-F518-E1A2F5BFBDE7}"/>
          </ac:cxnSpMkLst>
        </pc:cxnChg>
        <pc:cxnChg chg="mod">
          <ac:chgData name="Rodriguez Rivarola, Santiago" userId="d6e16334-0f38-4502-b381-67cb74b25c2e" providerId="ADAL" clId="{5969690A-E9EC-424A-ABB5-36A02899B833}" dt="2026-02-10T08:59:55.785" v="6466" actId="1076"/>
          <ac:cxnSpMkLst>
            <pc:docMk/>
            <pc:sldMk cId="4246057367" sldId="279"/>
            <ac:cxnSpMk id="14" creationId="{6C3B5EEA-14A1-0509-84F3-22FB5F380085}"/>
          </ac:cxnSpMkLst>
        </pc:cxnChg>
        <pc:cxnChg chg="mod">
          <ac:chgData name="Rodriguez Rivarola, Santiago" userId="d6e16334-0f38-4502-b381-67cb74b25c2e" providerId="ADAL" clId="{5969690A-E9EC-424A-ABB5-36A02899B833}" dt="2026-02-10T09:01:51.269" v="6501" actId="1035"/>
          <ac:cxnSpMkLst>
            <pc:docMk/>
            <pc:sldMk cId="4246057367" sldId="279"/>
            <ac:cxnSpMk id="21" creationId="{D9D56023-FA7F-E5FC-6B8C-397D5F792DE5}"/>
          </ac:cxnSpMkLst>
        </pc:cxnChg>
        <pc:cxnChg chg="mod">
          <ac:chgData name="Rodriguez Rivarola, Santiago" userId="d6e16334-0f38-4502-b381-67cb74b25c2e" providerId="ADAL" clId="{5969690A-E9EC-424A-ABB5-36A02899B833}" dt="2026-02-10T09:01:51.269" v="6501" actId="1035"/>
          <ac:cxnSpMkLst>
            <pc:docMk/>
            <pc:sldMk cId="4246057367" sldId="279"/>
            <ac:cxnSpMk id="33" creationId="{DE4E8B56-8D99-440B-4EDC-0B37A63C6213}"/>
          </ac:cxnSpMkLst>
        </pc:cxnChg>
      </pc:sldChg>
      <pc:sldChg chg="modSp add mod">
        <pc:chgData name="Rodriguez Rivarola, Santiago" userId="d6e16334-0f38-4502-b381-67cb74b25c2e" providerId="ADAL" clId="{5969690A-E9EC-424A-ABB5-36A02899B833}" dt="2026-02-10T09:40:56.234" v="6901" actId="255"/>
        <pc:sldMkLst>
          <pc:docMk/>
          <pc:sldMk cId="2245226944" sldId="280"/>
        </pc:sldMkLst>
        <pc:spChg chg="mod">
          <ac:chgData name="Rodriguez Rivarola, Santiago" userId="d6e16334-0f38-4502-b381-67cb74b25c2e" providerId="ADAL" clId="{5969690A-E9EC-424A-ABB5-36A02899B833}" dt="2026-02-10T09:40:56.234" v="6901" actId="255"/>
          <ac:spMkLst>
            <pc:docMk/>
            <pc:sldMk cId="2245226944" sldId="280"/>
            <ac:spMk id="2" creationId="{D4E48EA2-5EA6-7BAF-1671-11BC0A5E125D}"/>
          </ac:spMkLst>
        </pc:spChg>
        <pc:spChg chg="mod">
          <ac:chgData name="Rodriguez Rivarola, Santiago" userId="d6e16334-0f38-4502-b381-67cb74b25c2e" providerId="ADAL" clId="{5969690A-E9EC-424A-ABB5-36A02899B833}" dt="2026-02-10T09:19:05.125" v="6750" actId="113"/>
          <ac:spMkLst>
            <pc:docMk/>
            <pc:sldMk cId="2245226944" sldId="280"/>
            <ac:spMk id="3" creationId="{EDC93707-4A0A-9253-17E5-6B34A4F96A8F}"/>
          </ac:spMkLst>
        </pc:spChg>
        <pc:spChg chg="mod">
          <ac:chgData name="Rodriguez Rivarola, Santiago" userId="d6e16334-0f38-4502-b381-67cb74b25c2e" providerId="ADAL" clId="{5969690A-E9EC-424A-ABB5-36A02899B833}" dt="2026-02-10T09:18:43.108" v="6747" actId="1076"/>
          <ac:spMkLst>
            <pc:docMk/>
            <pc:sldMk cId="2245226944" sldId="280"/>
            <ac:spMk id="6" creationId="{B03CEBFB-4BE6-17D0-A8BF-956B8ADC4734}"/>
          </ac:spMkLst>
        </pc:spChg>
        <pc:spChg chg="mod">
          <ac:chgData name="Rodriguez Rivarola, Santiago" userId="d6e16334-0f38-4502-b381-67cb74b25c2e" providerId="ADAL" clId="{5969690A-E9EC-424A-ABB5-36A02899B833}" dt="2026-02-10T09:19:12.993" v="6754" actId="113"/>
          <ac:spMkLst>
            <pc:docMk/>
            <pc:sldMk cId="2245226944" sldId="280"/>
            <ac:spMk id="7" creationId="{1C534873-FAA2-D939-B243-2D1EC4C43756}"/>
          </ac:spMkLst>
        </pc:spChg>
        <pc:spChg chg="mod">
          <ac:chgData name="Rodriguez Rivarola, Santiago" userId="d6e16334-0f38-4502-b381-67cb74b25c2e" providerId="ADAL" clId="{5969690A-E9EC-424A-ABB5-36A02899B833}" dt="2026-02-10T09:18:43.108" v="6747" actId="1076"/>
          <ac:spMkLst>
            <pc:docMk/>
            <pc:sldMk cId="2245226944" sldId="280"/>
            <ac:spMk id="14" creationId="{AE3B3179-44CD-2301-0DB1-248B1A3D3323}"/>
          </ac:spMkLst>
        </pc:spChg>
        <pc:spChg chg="mod">
          <ac:chgData name="Rodriguez Rivarola, Santiago" userId="d6e16334-0f38-4502-b381-67cb74b25c2e" providerId="ADAL" clId="{5969690A-E9EC-424A-ABB5-36A02899B833}" dt="2026-02-10T09:19:08.076" v="6751" actId="113"/>
          <ac:spMkLst>
            <pc:docMk/>
            <pc:sldMk cId="2245226944" sldId="280"/>
            <ac:spMk id="15" creationId="{7A8812B9-D9F2-D4BE-FDEC-A786207E2A09}"/>
          </ac:spMkLst>
        </pc:spChg>
        <pc:spChg chg="mod">
          <ac:chgData name="Rodriguez Rivarola, Santiago" userId="d6e16334-0f38-4502-b381-67cb74b25c2e" providerId="ADAL" clId="{5969690A-E9EC-424A-ABB5-36A02899B833}" dt="2026-02-10T09:18:43.108" v="6747" actId="1076"/>
          <ac:spMkLst>
            <pc:docMk/>
            <pc:sldMk cId="2245226944" sldId="280"/>
            <ac:spMk id="43" creationId="{76B4767D-8CD9-9A7E-32D3-8AEBC89C1EB5}"/>
          </ac:spMkLst>
        </pc:spChg>
        <pc:picChg chg="mod modCrop">
          <ac:chgData name="Rodriguez Rivarola, Santiago" userId="d6e16334-0f38-4502-b381-67cb74b25c2e" providerId="ADAL" clId="{5969690A-E9EC-424A-ABB5-36A02899B833}" dt="2026-02-10T09:18:43.108" v="6747" actId="1076"/>
          <ac:picMkLst>
            <pc:docMk/>
            <pc:sldMk cId="2245226944" sldId="280"/>
            <ac:picMk id="4" creationId="{69868C59-ABD3-A311-4042-9E4C30F10F15}"/>
          </ac:picMkLst>
        </pc:picChg>
        <pc:picChg chg="mod">
          <ac:chgData name="Rodriguez Rivarola, Santiago" userId="d6e16334-0f38-4502-b381-67cb74b25c2e" providerId="ADAL" clId="{5969690A-E9EC-424A-ABB5-36A02899B833}" dt="2026-02-10T09:18:46.908" v="6748" actId="1076"/>
          <ac:picMkLst>
            <pc:docMk/>
            <pc:sldMk cId="2245226944" sldId="280"/>
            <ac:picMk id="5" creationId="{DD580532-6077-7439-0667-35C8B333B0D0}"/>
          </ac:picMkLst>
        </pc:picChg>
        <pc:picChg chg="mod modCrop">
          <ac:chgData name="Rodriguez Rivarola, Santiago" userId="d6e16334-0f38-4502-b381-67cb74b25c2e" providerId="ADAL" clId="{5969690A-E9EC-424A-ABB5-36A02899B833}" dt="2026-02-10T09:18:43.108" v="6747" actId="1076"/>
          <ac:picMkLst>
            <pc:docMk/>
            <pc:sldMk cId="2245226944" sldId="280"/>
            <ac:picMk id="8" creationId="{AA93FD20-073D-1E72-4547-7D98C13F8372}"/>
          </ac:picMkLst>
        </pc:picChg>
      </pc:sldChg>
      <pc:sldMasterChg chg="modSldLayout">
        <pc:chgData name="Rodriguez Rivarola, Santiago" userId="d6e16334-0f38-4502-b381-67cb74b25c2e" providerId="ADAL" clId="{5969690A-E9EC-424A-ABB5-36A02899B833}" dt="2026-02-06T15:21:34.108" v="5015" actId="1037"/>
        <pc:sldMasterMkLst>
          <pc:docMk/>
          <pc:sldMasterMk cId="56537465" sldId="2147483648"/>
        </pc:sldMasterMkLst>
        <pc:sldLayoutChg chg="addSp delSp modSp mod">
          <pc:chgData name="Rodriguez Rivarola, Santiago" userId="d6e16334-0f38-4502-b381-67cb74b25c2e" providerId="ADAL" clId="{5969690A-E9EC-424A-ABB5-36A02899B833}" dt="2026-02-06T12:22:52.246" v="4471" actId="1038"/>
          <pc:sldLayoutMkLst>
            <pc:docMk/>
            <pc:sldMasterMk cId="56537465" sldId="2147483648"/>
            <pc:sldLayoutMk cId="3568724498" sldId="2147483651"/>
          </pc:sldLayoutMkLst>
          <pc:picChg chg="add mod ord">
            <ac:chgData name="Rodriguez Rivarola, Santiago" userId="d6e16334-0f38-4502-b381-67cb74b25c2e" providerId="ADAL" clId="{5969690A-E9EC-424A-ABB5-36A02899B833}" dt="2026-02-06T12:22:52.246" v="4471" actId="1038"/>
            <ac:picMkLst>
              <pc:docMk/>
              <pc:sldMasterMk cId="56537465" sldId="2147483648"/>
              <pc:sldLayoutMk cId="3568724498" sldId="2147483651"/>
              <ac:picMk id="2" creationId="{D19B03F3-EF47-1D0D-DF4A-F15ABFBCCB5D}"/>
            </ac:picMkLst>
          </pc:picChg>
          <pc:picChg chg="mod modCrop">
            <ac:chgData name="Rodriguez Rivarola, Santiago" userId="d6e16334-0f38-4502-b381-67cb74b25c2e" providerId="ADAL" clId="{5969690A-E9EC-424A-ABB5-36A02899B833}" dt="2026-02-06T12:22:12.776" v="4465" actId="732"/>
            <ac:picMkLst>
              <pc:docMk/>
              <pc:sldMasterMk cId="56537465" sldId="2147483648"/>
              <pc:sldLayoutMk cId="3568724498" sldId="2147483651"/>
              <ac:picMk id="12" creationId="{7E229C65-510A-980C-4903-5A572DADFB64}"/>
            </ac:picMkLst>
          </pc:picChg>
        </pc:sldLayoutChg>
        <pc:sldLayoutChg chg="addSp delSp modSp mod delAnim modAnim">
          <pc:chgData name="Rodriguez Rivarola, Santiago" userId="d6e16334-0f38-4502-b381-67cb74b25c2e" providerId="ADAL" clId="{5969690A-E9EC-424A-ABB5-36A02899B833}" dt="2026-02-06T15:21:34.108" v="5015" actId="1037"/>
          <pc:sldLayoutMkLst>
            <pc:docMk/>
            <pc:sldMasterMk cId="56537465" sldId="2147483648"/>
            <pc:sldLayoutMk cId="1813106816" sldId="2147483661"/>
          </pc:sldLayoutMkLst>
          <pc:spChg chg="add mod">
            <ac:chgData name="Rodriguez Rivarola, Santiago" userId="d6e16334-0f38-4502-b381-67cb74b25c2e" providerId="ADAL" clId="{5969690A-E9EC-424A-ABB5-36A02899B833}" dt="2026-02-06T12:19:39.597" v="4445"/>
            <ac:spMkLst>
              <pc:docMk/>
              <pc:sldMasterMk cId="56537465" sldId="2147483648"/>
              <pc:sldLayoutMk cId="1813106816" sldId="2147483661"/>
              <ac:spMk id="2" creationId="{7F6CD881-850D-DB62-C366-8BAC13F1C91D}"/>
            </ac:spMkLst>
          </pc:spChg>
          <pc:picChg chg="mod">
            <ac:chgData name="Rodriguez Rivarola, Santiago" userId="d6e16334-0f38-4502-b381-67cb74b25c2e" providerId="ADAL" clId="{5969690A-E9EC-424A-ABB5-36A02899B833}" dt="2026-02-06T15:21:34.108" v="5015" actId="1037"/>
            <ac:picMkLst>
              <pc:docMk/>
              <pc:sldMasterMk cId="56537465" sldId="2147483648"/>
              <pc:sldLayoutMk cId="1813106816" sldId="2147483661"/>
              <ac:picMk id="4" creationId="{3D9986E0-C4BE-54A3-A699-D95CCA86F69F}"/>
            </ac:picMkLst>
          </pc:picChg>
        </pc:sldLayoutChg>
        <pc:sldLayoutChg chg="addSp delSp modSp mod delAnim modAnim">
          <pc:chgData name="Rodriguez Rivarola, Santiago" userId="d6e16334-0f38-4502-b381-67cb74b25c2e" providerId="ADAL" clId="{5969690A-E9EC-424A-ABB5-36A02899B833}" dt="2026-02-06T15:18:23.687" v="5000" actId="21"/>
          <pc:sldLayoutMkLst>
            <pc:docMk/>
            <pc:sldMasterMk cId="56537465" sldId="2147483648"/>
            <pc:sldLayoutMk cId="641884050" sldId="2147483663"/>
          </pc:sldLayoutMkLst>
          <pc:spChg chg="mod">
            <ac:chgData name="Rodriguez Rivarola, Santiago" userId="d6e16334-0f38-4502-b381-67cb74b25c2e" providerId="ADAL" clId="{5969690A-E9EC-424A-ABB5-36A02899B833}" dt="2026-02-06T15:17:52.929" v="4997" actId="14100"/>
            <ac:spMkLst>
              <pc:docMk/>
              <pc:sldMasterMk cId="56537465" sldId="2147483648"/>
              <pc:sldLayoutMk cId="641884050" sldId="2147483663"/>
              <ac:spMk id="13" creationId="{3D2D86A1-A603-907D-4A89-95DD8B45F556}"/>
            </ac:spMkLst>
          </pc:spChg>
          <pc:picChg chg="add del mod ord">
            <ac:chgData name="Rodriguez Rivarola, Santiago" userId="d6e16334-0f38-4502-b381-67cb74b25c2e" providerId="ADAL" clId="{5969690A-E9EC-424A-ABB5-36A02899B833}" dt="2026-02-06T15:18:23.687" v="5000" actId="21"/>
            <ac:picMkLst>
              <pc:docMk/>
              <pc:sldMasterMk cId="56537465" sldId="2147483648"/>
              <pc:sldLayoutMk cId="641884050" sldId="2147483663"/>
              <ac:picMk id="3" creationId="{681A7153-C84B-6F59-1AED-56B72FFDA67D}"/>
            </ac:picMkLst>
          </pc:picChg>
          <pc:picChg chg="add mod">
            <ac:chgData name="Rodriguez Rivarola, Santiago" userId="d6e16334-0f38-4502-b381-67cb74b25c2e" providerId="ADAL" clId="{5969690A-E9EC-424A-ABB5-36A02899B833}" dt="2026-02-06T15:17:54.023" v="4998"/>
            <ac:picMkLst>
              <pc:docMk/>
              <pc:sldMasterMk cId="56537465" sldId="2147483648"/>
              <pc:sldLayoutMk cId="641884050" sldId="2147483663"/>
              <ac:picMk id="4" creationId="{7E229C65-510A-980C-4903-5A572DADFB64}"/>
            </ac:picMkLst>
          </pc:picChg>
        </pc:sldLayoutChg>
        <pc:sldLayoutChg chg="addSp delSp modSp mod">
          <pc:chgData name="Rodriguez Rivarola, Santiago" userId="d6e16334-0f38-4502-b381-67cb74b25c2e" providerId="ADAL" clId="{5969690A-E9EC-424A-ABB5-36A02899B833}" dt="2026-02-06T15:19:51.346" v="5013" actId="14100"/>
          <pc:sldLayoutMkLst>
            <pc:docMk/>
            <pc:sldMasterMk cId="56537465" sldId="2147483648"/>
            <pc:sldLayoutMk cId="976529034" sldId="2147483664"/>
          </pc:sldLayoutMkLst>
          <pc:spChg chg="mod">
            <ac:chgData name="Rodriguez Rivarola, Santiago" userId="d6e16334-0f38-4502-b381-67cb74b25c2e" providerId="ADAL" clId="{5969690A-E9EC-424A-ABB5-36A02899B833}" dt="2026-02-06T15:19:42.812" v="5012" actId="14100"/>
            <ac:spMkLst>
              <pc:docMk/>
              <pc:sldMasterMk cId="56537465" sldId="2147483648"/>
              <pc:sldLayoutMk cId="976529034" sldId="2147483664"/>
              <ac:spMk id="2" creationId="{AD231DC6-4A4F-5AB1-49C4-2B94588F1018}"/>
            </ac:spMkLst>
          </pc:spChg>
          <pc:spChg chg="mod">
            <ac:chgData name="Rodriguez Rivarola, Santiago" userId="d6e16334-0f38-4502-b381-67cb74b25c2e" providerId="ADAL" clId="{5969690A-E9EC-424A-ABB5-36A02899B833}" dt="2026-02-06T15:19:51.346" v="5013" actId="14100"/>
            <ac:spMkLst>
              <pc:docMk/>
              <pc:sldMasterMk cId="56537465" sldId="2147483648"/>
              <pc:sldLayoutMk cId="976529034" sldId="2147483664"/>
              <ac:spMk id="13" creationId="{3D2D86A1-A603-907D-4A89-95DD8B45F556}"/>
            </ac:spMkLst>
          </pc:spChg>
          <pc:picChg chg="add mod ord">
            <ac:chgData name="Rodriguez Rivarola, Santiago" userId="d6e16334-0f38-4502-b381-67cb74b25c2e" providerId="ADAL" clId="{5969690A-E9EC-424A-ABB5-36A02899B833}" dt="2026-02-06T15:18:37.093" v="5003" actId="167"/>
            <ac:picMkLst>
              <pc:docMk/>
              <pc:sldMasterMk cId="56537465" sldId="2147483648"/>
              <pc:sldLayoutMk cId="976529034" sldId="2147483664"/>
              <ac:picMk id="4" creationId="{681A7153-C84B-6F59-1AED-56B72FFDA67D}"/>
            </ac:picMkLst>
          </pc:picChg>
        </pc:sldLayoutChg>
        <pc:sldLayoutChg chg="modSp mod">
          <pc:chgData name="Rodriguez Rivarola, Santiago" userId="d6e16334-0f38-4502-b381-67cb74b25c2e" providerId="ADAL" clId="{5969690A-E9EC-424A-ABB5-36A02899B833}" dt="2026-02-06T15:21:29.591" v="5014" actId="1037"/>
          <pc:sldLayoutMkLst>
            <pc:docMk/>
            <pc:sldMasterMk cId="56537465" sldId="2147483648"/>
            <pc:sldLayoutMk cId="1239140205" sldId="2147483666"/>
          </pc:sldLayoutMkLst>
          <pc:spChg chg="mod">
            <ac:chgData name="Rodriguez Rivarola, Santiago" userId="d6e16334-0f38-4502-b381-67cb74b25c2e" providerId="ADAL" clId="{5969690A-E9EC-424A-ABB5-36A02899B833}" dt="2026-02-05T16:15:50.054" v="4073" actId="14100"/>
            <ac:spMkLst>
              <pc:docMk/>
              <pc:sldMasterMk cId="56537465" sldId="2147483648"/>
              <pc:sldLayoutMk cId="1239140205" sldId="2147483666"/>
              <ac:spMk id="2" creationId="{3A23A1C0-64A7-5B58-AEE9-1C8E06BE2FFF}"/>
            </ac:spMkLst>
          </pc:spChg>
          <pc:picChg chg="mod">
            <ac:chgData name="Rodriguez Rivarola, Santiago" userId="d6e16334-0f38-4502-b381-67cb74b25c2e" providerId="ADAL" clId="{5969690A-E9EC-424A-ABB5-36A02899B833}" dt="2026-02-06T15:21:29.591" v="5014" actId="1037"/>
            <ac:picMkLst>
              <pc:docMk/>
              <pc:sldMasterMk cId="56537465" sldId="2147483648"/>
              <pc:sldLayoutMk cId="1239140205" sldId="2147483666"/>
              <ac:picMk id="4" creationId="{3D9986E0-C4BE-54A3-A699-D95CCA86F69F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293A2C5-6936-3081-AA0B-E11629ED0E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9434B8-3092-083E-B798-1316449534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E988E-2331-4B84-803A-E48C2F4BC14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4B54BB-DE15-1158-BBFE-9A037D2BAE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BAD46B-6EDF-0C29-3159-DC6D256337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437E5-2FAD-4F80-8941-4CB137FD552F}" type="slidenum">
              <a:rPr lang="en-US" smtClean="0"/>
              <a:t>‹Nº›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9424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F67A1-22F2-45AB-924C-7BED75AB63FA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E96EC-7D3A-45A7-9E74-3B164BCD1E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56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571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470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77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Los mamíferos son vertebrados terrestres, homeotermos, con la piel cubierta de pelo</a:t>
            </a:r>
          </a:p>
          <a:p>
            <a:r>
              <a:rPr lang="es-ES" dirty="0"/>
              <a:t>y cuyas hembras alimentan a sus crías con leche producida en sus glándulas mamarias.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14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563B7FB3-C63C-EAC8-75C7-2F61B71A80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" y="0"/>
            <a:ext cx="12180854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7A53FAE-E43D-97F3-DA65-AE31E801C858}"/>
              </a:ext>
            </a:extLst>
          </p:cNvPr>
          <p:cNvSpPr/>
          <p:nvPr userDrawn="1"/>
        </p:nvSpPr>
        <p:spPr>
          <a:xfrm>
            <a:off x="1325573" y="1509681"/>
            <a:ext cx="9291286" cy="411173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6235B"/>
              </a:solidFill>
            </a:endParaRPr>
          </a:p>
        </p:txBody>
      </p:sp>
      <p:pic>
        <p:nvPicPr>
          <p:cNvPr id="11" name="Imagen 10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5F85FD57-78EF-6E7E-6DE5-C1FA40D432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" y="0"/>
            <a:ext cx="12192000" cy="68562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EC5B517-AD46-3807-20A4-47F509FB2C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5449"/>
            <a:ext cx="9144000" cy="114451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presentación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CC94DC-DCA9-2C24-020C-05AF809E70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 presentación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7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5242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exterior, elefante, naranja, decorado&#10;&#10;El contenido generado por IA puede ser incorrecto.">
            <a:extLst>
              <a:ext uri="{FF2B5EF4-FFF2-40B4-BE49-F238E27FC236}">
                <a16:creationId xmlns:a16="http://schemas.microsoft.com/office/drawing/2014/main" id="{FA5A2B00-3E59-2A51-34BA-CEBE7525C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" y="0"/>
            <a:ext cx="12180854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0319A74-6065-E425-E9E3-8001AAFF02A7}"/>
              </a:ext>
            </a:extLst>
          </p:cNvPr>
          <p:cNvSpPr/>
          <p:nvPr userDrawn="1"/>
        </p:nvSpPr>
        <p:spPr>
          <a:xfrm>
            <a:off x="1337847" y="1503544"/>
            <a:ext cx="9248327" cy="4148553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2BB17398-C344-74BB-F01D-94B4A8F6C6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" y="0"/>
            <a:ext cx="12189631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296DF91-C238-A023-8FBB-A532D1A388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15085" y="2971800"/>
            <a:ext cx="5422191" cy="1457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784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D19B03F3-EF47-1D0D-DF4A-F15ABFBCCB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1355371" y="1509681"/>
            <a:ext cx="8283388" cy="4142416"/>
          </a:xfrm>
          <a:prstGeom prst="rect">
            <a:avLst/>
          </a:prstGeom>
          <a:solidFill>
            <a:srgbClr val="E5E5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12" name="Imagen 11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7E229C65-510A-980C-4903-5A572DADF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08"/>
          <a:stretch>
            <a:fillRect/>
          </a:stretch>
        </p:blipFill>
        <p:spPr>
          <a:xfrm>
            <a:off x="-1380" y="270025"/>
            <a:ext cx="12189631" cy="6363688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196A0411-CC45-B654-FBEA-C6B249E862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13641" y="2034291"/>
            <a:ext cx="7617765" cy="309319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Proxima Nova Medium" panose="02000506030000020004" pitchFamily="50" charset="0"/>
              </a:defRPr>
            </a:lvl1pPr>
            <a:lvl2pPr marL="685800" indent="-228600">
              <a:lnSpc>
                <a:spcPct val="100000"/>
              </a:lnSpc>
              <a:buFont typeface="Wingdings" panose="05000000000000000000" pitchFamily="2" charset="2"/>
              <a:buChar char=""/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72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681A7153-C84B-6F59-1AED-56B72FFDA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1586746" y="1509681"/>
            <a:ext cx="9100304" cy="4142416"/>
          </a:xfrm>
          <a:prstGeom prst="rect">
            <a:avLst/>
          </a:prstGeom>
          <a:solidFill>
            <a:srgbClr val="E5E5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229C65-510A-980C-4903-5A572DADF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28"/>
          <a:stretch>
            <a:fillRect/>
          </a:stretch>
        </p:blipFill>
        <p:spPr>
          <a:xfrm>
            <a:off x="38100" y="261058"/>
            <a:ext cx="12189630" cy="6087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88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681A7153-C84B-6F59-1AED-56B72FFDA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>
            <a:spLocks/>
          </p:cNvSpPr>
          <p:nvPr userDrawn="1"/>
        </p:nvSpPr>
        <p:spPr>
          <a:xfrm>
            <a:off x="9565342" y="471488"/>
            <a:ext cx="2150408" cy="6189288"/>
          </a:xfrm>
          <a:prstGeom prst="rect">
            <a:avLst/>
          </a:prstGeom>
          <a:solidFill>
            <a:srgbClr val="E21A2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E5E5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D231DC6-4A4F-5AB1-49C4-2B94588F1018}"/>
              </a:ext>
            </a:extLst>
          </p:cNvPr>
          <p:cNvSpPr>
            <a:spLocks/>
          </p:cNvSpPr>
          <p:nvPr userDrawn="1"/>
        </p:nvSpPr>
        <p:spPr>
          <a:xfrm>
            <a:off x="1371600" y="471488"/>
            <a:ext cx="8193742" cy="618928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E5E5E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52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0" y="1508159"/>
            <a:ext cx="12192000" cy="534983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9986E0-C4BE-54A3-A699-D95CCA86F6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3" y="473619"/>
            <a:ext cx="1037583" cy="103454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F6CD881-850D-DB62-C366-8BAC13F1C91D}"/>
              </a:ext>
            </a:extLst>
          </p:cNvPr>
          <p:cNvSpPr/>
          <p:nvPr userDrawn="1"/>
        </p:nvSpPr>
        <p:spPr>
          <a:xfrm>
            <a:off x="0" y="2366256"/>
            <a:ext cx="4151044" cy="3633644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31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0" y="1508159"/>
            <a:ext cx="12192000" cy="534983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A23A1C0-64A7-5B58-AEE9-1C8E06BE2FFF}"/>
              </a:ext>
            </a:extLst>
          </p:cNvPr>
          <p:cNvSpPr/>
          <p:nvPr userDrawn="1"/>
        </p:nvSpPr>
        <p:spPr>
          <a:xfrm>
            <a:off x="2466975" y="473619"/>
            <a:ext cx="9725024" cy="1034540"/>
          </a:xfrm>
          <a:prstGeom prst="rect">
            <a:avLst/>
          </a:prstGeom>
          <a:solidFill>
            <a:srgbClr val="D033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9986E0-C4BE-54A3-A699-D95CCA86F6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3" y="473619"/>
            <a:ext cx="1037583" cy="1034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14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A5A2B00-3E59-2A51-34BA-CEBE7525C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3" y="0"/>
            <a:ext cx="12180853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0319A74-6065-E425-E9E3-8001AAFF02A7}"/>
              </a:ext>
            </a:extLst>
          </p:cNvPr>
          <p:cNvSpPr/>
          <p:nvPr userDrawn="1"/>
        </p:nvSpPr>
        <p:spPr>
          <a:xfrm>
            <a:off x="1318260" y="1485900"/>
            <a:ext cx="9290545" cy="4131443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F58900-6A6C-D5FB-FBC1-5302F7FF6D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0" y="19050"/>
            <a:ext cx="12189630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296DF91-C238-A023-8FBB-A532D1A388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736748" y="3441025"/>
            <a:ext cx="5919733" cy="1457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4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1"/>
    </p:custDataLst>
    <p:extLst>
      <p:ext uri="{BB962C8B-B14F-4D97-AF65-F5344CB8AC3E}">
        <p14:creationId xmlns:p14="http://schemas.microsoft.com/office/powerpoint/2010/main" val="5653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63" r:id="rId5"/>
    <p:sldLayoutId id="2147483664" r:id="rId6"/>
    <p:sldLayoutId id="2147483661" r:id="rId7"/>
    <p:sldLayoutId id="2147483666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oxima Nova Extrabold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152F9-5885-FCBC-575A-2350D8A7A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94074"/>
            <a:ext cx="9144000" cy="1144513"/>
          </a:xfrm>
        </p:spPr>
        <p:txBody>
          <a:bodyPr/>
          <a:lstStyle/>
          <a:p>
            <a:pPr algn="l"/>
            <a:r>
              <a:rPr lang="es-ES" dirty="0"/>
              <a:t>Los animales</a:t>
            </a:r>
            <a:br>
              <a:rPr lang="es-ES" dirty="0"/>
            </a:br>
            <a:r>
              <a:rPr lang="es-ES" dirty="0"/>
              <a:t>vertebrados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1125AC-FA3D-EAA4-914E-787797486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0188"/>
            <a:ext cx="6400801" cy="1655762"/>
          </a:xfrm>
        </p:spPr>
        <p:txBody>
          <a:bodyPr/>
          <a:lstStyle/>
          <a:p>
            <a:pPr algn="l"/>
            <a:r>
              <a:rPr lang="en-US" sz="3000" dirty="0" err="1">
                <a:latin typeface="Proxima Nova Semibold" panose="02000506030000020004" pitchFamily="50" charset="0"/>
              </a:rPr>
              <a:t>Biología</a:t>
            </a:r>
            <a:r>
              <a:rPr lang="en-US" sz="3000" dirty="0">
                <a:latin typeface="Proxima Nova Semibold" panose="02000506030000020004" pitchFamily="50" charset="0"/>
              </a:rPr>
              <a:t> y </a:t>
            </a:r>
            <a:r>
              <a:rPr lang="en-US" sz="3000" dirty="0" err="1">
                <a:latin typeface="Proxima Nova Semibold" panose="02000506030000020004" pitchFamily="50" charset="0"/>
              </a:rPr>
              <a:t>Geología</a:t>
            </a:r>
            <a:br>
              <a:rPr lang="en-US" sz="3000" dirty="0">
                <a:latin typeface="Proxima Nova Semibold" panose="02000506030000020004" pitchFamily="50" charset="0"/>
              </a:rPr>
            </a:br>
            <a:r>
              <a:rPr lang="en-US" sz="3000" dirty="0">
                <a:latin typeface="Proxima Nova Semibold" panose="02000506030000020004" pitchFamily="50" charset="0"/>
              </a:rPr>
              <a:t>1 ESO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CE066DB7-3625-F6AE-3001-7939FB8F8ED2}"/>
              </a:ext>
            </a:extLst>
          </p:cNvPr>
          <p:cNvSpPr txBox="1">
            <a:spLocks/>
          </p:cNvSpPr>
          <p:nvPr/>
        </p:nvSpPr>
        <p:spPr>
          <a:xfrm>
            <a:off x="1524000" y="1611249"/>
            <a:ext cx="2457451" cy="53035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>
                <a:latin typeface="Proxima Nova Semibold" panose="02000506030000020004" pitchFamily="50" charset="0"/>
              </a:rPr>
              <a:t>Unidad 8</a:t>
            </a:r>
            <a:endParaRPr lang="en-US" sz="3000" dirty="0">
              <a:latin typeface="Proxima Nova Semibold" panose="02000506030000020004" pitchFamily="50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109B2EF-2ABF-13B9-CABA-3292EF199F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031403"/>
            <a:ext cx="4832934" cy="2526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2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9A4470-D621-C878-768E-7163FCC58D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2879" y="1064944"/>
            <a:ext cx="7879809" cy="4787216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4" y="784226"/>
            <a:ext cx="1593808" cy="4638818"/>
            <a:chOff x="9751724" y="784226"/>
            <a:chExt cx="1593808" cy="4638818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4" y="1975946"/>
              <a:ext cx="1593808" cy="3447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chemeClr val="bg1"/>
                  </a:solidFill>
                </a:rPr>
                <a:t>Características de los reptiles</a:t>
              </a:r>
            </a:p>
            <a:p>
              <a:pPr lvl="0">
                <a:defRPr/>
              </a:pPr>
              <a:r>
                <a:rPr lang="es-ES" sz="1600" dirty="0"/>
                <a:t>Los reptiles son vertebrados con la piel recubierta de escamas, cuya adaptación al medio terrestre es total, aunque existen especies acuáticas.</a:t>
              </a:r>
              <a:endParaRPr lang="en-US" sz="1600" dirty="0"/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2F64A88E-33B4-B250-4031-7B5B8ACCBA5B}"/>
              </a:ext>
            </a:extLst>
          </p:cNvPr>
          <p:cNvSpPr/>
          <p:nvPr/>
        </p:nvSpPr>
        <p:spPr>
          <a:xfrm>
            <a:off x="1623674" y="1558904"/>
            <a:ext cx="1305716" cy="637921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Gruesas </a:t>
            </a:r>
            <a:r>
              <a:rPr lang="es-ES" sz="1200" b="1" dirty="0">
                <a:solidFill>
                  <a:schemeClr val="tx1"/>
                </a:solidFill>
              </a:rPr>
              <a:t>escamas</a:t>
            </a:r>
          </a:p>
          <a:p>
            <a:pPr algn="ctr"/>
            <a:r>
              <a:rPr lang="es-ES" sz="1200" b="1" dirty="0">
                <a:solidFill>
                  <a:schemeClr val="tx1"/>
                </a:solidFill>
              </a:rPr>
              <a:t>córneas</a:t>
            </a:r>
          </a:p>
        </p:txBody>
      </p: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D9D56023-FA7F-E5FC-6B8C-397D5F792DE5}"/>
              </a:ext>
            </a:extLst>
          </p:cNvPr>
          <p:cNvCxnSpPr>
            <a:cxnSpLocks/>
            <a:stCxn id="20" idx="2"/>
          </p:cNvCxnSpPr>
          <p:nvPr/>
        </p:nvCxnSpPr>
        <p:spPr>
          <a:xfrm rot="16200000" flipH="1">
            <a:off x="2332656" y="2140701"/>
            <a:ext cx="541954" cy="654202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4CA193F0-9602-CF1C-D0AD-B1F3876B4BFE}"/>
              </a:ext>
            </a:extLst>
          </p:cNvPr>
          <p:cNvSpPr/>
          <p:nvPr/>
        </p:nvSpPr>
        <p:spPr>
          <a:xfrm>
            <a:off x="3669754" y="806452"/>
            <a:ext cx="1395137" cy="542385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Pulmones </a:t>
            </a:r>
            <a:r>
              <a:rPr lang="es-ES" sz="1200" dirty="0">
                <a:solidFill>
                  <a:schemeClr val="tx1"/>
                </a:solidFill>
              </a:rPr>
              <a:t>muy desarrollados</a:t>
            </a:r>
            <a:endParaRPr lang="es-ES" sz="1200" b="1" dirty="0">
              <a:solidFill>
                <a:schemeClr val="tx1"/>
              </a:solidFill>
            </a:endParaRPr>
          </a:p>
        </p:txBody>
      </p: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6C3B5EEA-14A1-0509-84F3-22FB5F380085}"/>
              </a:ext>
            </a:extLst>
          </p:cNvPr>
          <p:cNvCxnSpPr>
            <a:cxnSpLocks/>
            <a:stCxn id="25" idx="2"/>
          </p:cNvCxnSpPr>
          <p:nvPr/>
        </p:nvCxnSpPr>
        <p:spPr>
          <a:xfrm rot="16200000" flipH="1">
            <a:off x="4592768" y="1123391"/>
            <a:ext cx="737138" cy="1188029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4D9D9F39-32E4-A73F-ED00-DE3FC7D41901}"/>
              </a:ext>
            </a:extLst>
          </p:cNvPr>
          <p:cNvSpPr/>
          <p:nvPr/>
        </p:nvSpPr>
        <p:spPr>
          <a:xfrm>
            <a:off x="7606730" y="3281944"/>
            <a:ext cx="1305716" cy="542385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Lengua </a:t>
            </a:r>
            <a:r>
              <a:rPr lang="es-ES" sz="1200" dirty="0">
                <a:solidFill>
                  <a:schemeClr val="tx1"/>
                </a:solidFill>
              </a:rPr>
              <a:t>(función olfativa)</a:t>
            </a:r>
            <a:endParaRPr lang="es-ES" sz="1200" b="1" dirty="0">
              <a:solidFill>
                <a:schemeClr val="tx1"/>
              </a:solidFill>
            </a:endParaRPr>
          </a:p>
        </p:txBody>
      </p:sp>
      <p:cxnSp>
        <p:nvCxnSpPr>
          <p:cNvPr id="33" name="Conector: curvado 32">
            <a:extLst>
              <a:ext uri="{FF2B5EF4-FFF2-40B4-BE49-F238E27FC236}">
                <a16:creationId xmlns:a16="http://schemas.microsoft.com/office/drawing/2014/main" id="{DE4E8B56-8D99-440B-4EDC-0B37A63C6213}"/>
              </a:ext>
            </a:extLst>
          </p:cNvPr>
          <p:cNvCxnSpPr>
            <a:cxnSpLocks/>
            <a:stCxn id="32" idx="0"/>
          </p:cNvCxnSpPr>
          <p:nvPr/>
        </p:nvCxnSpPr>
        <p:spPr>
          <a:xfrm rot="5400000" flipH="1" flipV="1">
            <a:off x="8222872" y="2446542"/>
            <a:ext cx="872119" cy="79868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C2146FAF-C0E2-EFB5-E54F-17610E2B1B1B}"/>
              </a:ext>
            </a:extLst>
          </p:cNvPr>
          <p:cNvSpPr/>
          <p:nvPr/>
        </p:nvSpPr>
        <p:spPr>
          <a:xfrm>
            <a:off x="5292783" y="4765674"/>
            <a:ext cx="3219450" cy="81444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>
                <a:solidFill>
                  <a:schemeClr val="tx1"/>
                </a:solidFill>
              </a:rPr>
              <a:t>Cuerpo</a:t>
            </a:r>
            <a:r>
              <a:rPr lang="es-ES" sz="1200" dirty="0">
                <a:solidFill>
                  <a:schemeClr val="tx1"/>
                </a:solidFill>
              </a:rPr>
              <a:t> alargado.</a:t>
            </a:r>
          </a:p>
          <a:p>
            <a:r>
              <a:rPr lang="es-ES" sz="1200" b="1" dirty="0">
                <a:solidFill>
                  <a:schemeClr val="tx1"/>
                </a:solidFill>
              </a:rPr>
              <a:t>Cuatro extremidades</a:t>
            </a:r>
            <a:r>
              <a:rPr lang="es-ES" sz="1200" dirty="0">
                <a:solidFill>
                  <a:schemeClr val="tx1"/>
                </a:solidFill>
              </a:rPr>
              <a:t> con cinco dedos cada una, aunque existen especies que carecen de patas.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63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32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E48EA2-5EA6-7BAF-1671-11BC0A5E125D}"/>
              </a:ext>
            </a:extLst>
          </p:cNvPr>
          <p:cNvSpPr txBox="1"/>
          <p:nvPr/>
        </p:nvSpPr>
        <p:spPr>
          <a:xfrm>
            <a:off x="9932698" y="899621"/>
            <a:ext cx="17259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1600" b="1" dirty="0">
                <a:solidFill>
                  <a:schemeClr val="bg1"/>
                </a:solidFill>
              </a:rPr>
              <a:t>Clasificación </a:t>
            </a:r>
            <a:br>
              <a:rPr lang="es-ES" sz="1600" b="1" dirty="0">
                <a:solidFill>
                  <a:schemeClr val="bg1"/>
                </a:solidFill>
              </a:rPr>
            </a:br>
            <a:r>
              <a:rPr lang="es-ES" sz="1600" b="1" dirty="0">
                <a:solidFill>
                  <a:schemeClr val="bg1"/>
                </a:solidFill>
              </a:rPr>
              <a:t>de los reptiles</a:t>
            </a:r>
          </a:p>
          <a:p>
            <a:pPr lvl="0">
              <a:defRPr/>
            </a:pPr>
            <a:r>
              <a:rPr lang="es-ES" sz="1600" dirty="0"/>
              <a:t>Existen cuatro grupos de reptiles.  </a:t>
            </a:r>
            <a:endParaRPr lang="en-US" sz="1600" dirty="0"/>
          </a:p>
        </p:txBody>
      </p:sp>
      <p:sp>
        <p:nvSpPr>
          <p:cNvPr id="43" name="Rectángulo: una sola esquina redondeada 42">
            <a:extLst>
              <a:ext uri="{FF2B5EF4-FFF2-40B4-BE49-F238E27FC236}">
                <a16:creationId xmlns:a16="http://schemas.microsoft.com/office/drawing/2014/main" id="{76B4767D-8CD9-9A7E-32D3-8AEBC89C1EB5}"/>
              </a:ext>
            </a:extLst>
          </p:cNvPr>
          <p:cNvSpPr/>
          <p:nvPr/>
        </p:nvSpPr>
        <p:spPr>
          <a:xfrm>
            <a:off x="286670" y="2085872"/>
            <a:ext cx="2268000" cy="344409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000" b="1" dirty="0">
                <a:solidFill>
                  <a:schemeClr val="tx1"/>
                </a:solidFill>
              </a:rPr>
              <a:t>COCODRILIANOS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C93707-4A0A-9253-17E5-6B34A4F96A8F}"/>
              </a:ext>
            </a:extLst>
          </p:cNvPr>
          <p:cNvSpPr txBox="1"/>
          <p:nvPr/>
        </p:nvSpPr>
        <p:spPr>
          <a:xfrm>
            <a:off x="286670" y="2550150"/>
            <a:ext cx="226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Reptiles de gran tamaño y vida semiacuática con cola nadadora. Tienen piel escamosa muy dura, mandíbulas potentes con dientes y una dieta carnívora.</a:t>
            </a:r>
          </a:p>
          <a:p>
            <a:r>
              <a:rPr lang="es-ES" sz="1200" b="1" dirty="0"/>
              <a:t>Ejemplos: </a:t>
            </a:r>
            <a:r>
              <a:rPr lang="es-ES" sz="1200" dirty="0"/>
              <a:t>cocodrilos, caimanes y gaviales.</a:t>
            </a:r>
            <a:endParaRPr lang="es-ES" sz="1200" b="1" dirty="0"/>
          </a:p>
        </p:txBody>
      </p:sp>
      <p:sp>
        <p:nvSpPr>
          <p:cNvPr id="9" name="Rectángulo: una sola esquina redondeada 8">
            <a:extLst>
              <a:ext uri="{FF2B5EF4-FFF2-40B4-BE49-F238E27FC236}">
                <a16:creationId xmlns:a16="http://schemas.microsoft.com/office/drawing/2014/main" id="{D0D12EB8-5A48-3886-3A05-C5331CDE1B62}"/>
              </a:ext>
            </a:extLst>
          </p:cNvPr>
          <p:cNvSpPr/>
          <p:nvPr/>
        </p:nvSpPr>
        <p:spPr>
          <a:xfrm>
            <a:off x="2696495" y="2085872"/>
            <a:ext cx="2268000" cy="344409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000" b="1" dirty="0">
                <a:solidFill>
                  <a:schemeClr val="tx1"/>
                </a:solidFill>
              </a:rPr>
              <a:t>QUELONIOS</a:t>
            </a:r>
          </a:p>
        </p:txBody>
      </p:sp>
      <p:sp>
        <p:nvSpPr>
          <p:cNvPr id="10" name="Rectángulo: una sola esquina redondeada 9">
            <a:extLst>
              <a:ext uri="{FF2B5EF4-FFF2-40B4-BE49-F238E27FC236}">
                <a16:creationId xmlns:a16="http://schemas.microsoft.com/office/drawing/2014/main" id="{E9B9326D-F8CE-C283-1CCC-8D1E73EC2B78}"/>
              </a:ext>
            </a:extLst>
          </p:cNvPr>
          <p:cNvSpPr/>
          <p:nvPr/>
        </p:nvSpPr>
        <p:spPr>
          <a:xfrm>
            <a:off x="5106320" y="2085872"/>
            <a:ext cx="2268000" cy="344409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000" b="1" dirty="0">
                <a:solidFill>
                  <a:schemeClr val="tx1"/>
                </a:solidFill>
              </a:rPr>
              <a:t>SAURIOS</a:t>
            </a:r>
          </a:p>
        </p:txBody>
      </p:sp>
      <p:sp>
        <p:nvSpPr>
          <p:cNvPr id="11" name="Rectángulo: una sola esquina redondeada 10">
            <a:extLst>
              <a:ext uri="{FF2B5EF4-FFF2-40B4-BE49-F238E27FC236}">
                <a16:creationId xmlns:a16="http://schemas.microsoft.com/office/drawing/2014/main" id="{27DBF4A7-22AD-2413-C332-E37A8A02AC3C}"/>
              </a:ext>
            </a:extLst>
          </p:cNvPr>
          <p:cNvSpPr/>
          <p:nvPr/>
        </p:nvSpPr>
        <p:spPr>
          <a:xfrm>
            <a:off x="7516145" y="2085872"/>
            <a:ext cx="2268000" cy="344409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000" b="1" dirty="0">
                <a:solidFill>
                  <a:schemeClr val="tx1"/>
                </a:solidFill>
              </a:rPr>
              <a:t>OFIDIO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89D5FFE-934E-AFD2-2DCD-38396AC03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17" y="4411129"/>
            <a:ext cx="2268000" cy="195948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E43D8D7-F878-06CA-16F4-370483849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495" y="4411129"/>
            <a:ext cx="2268000" cy="195948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2C6CEFD-0F06-E06A-08FE-569E61649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320" y="4411129"/>
            <a:ext cx="2268000" cy="195948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D0FBFD4-A457-9546-83F9-7C5E925035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6145" y="4411129"/>
            <a:ext cx="2268000" cy="1959485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FB9E1AF-273F-B704-2380-A9A41D21DFC0}"/>
              </a:ext>
            </a:extLst>
          </p:cNvPr>
          <p:cNvSpPr txBox="1"/>
          <p:nvPr/>
        </p:nvSpPr>
        <p:spPr>
          <a:xfrm>
            <a:off x="2696495" y="2550150"/>
            <a:ext cx="226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Reptiles terrestres o acuáticos caracterizados por un caparazón óseo protector. Carecen de dientes, poseen un pico córneo y tienen patas o aletas según su medio.</a:t>
            </a:r>
          </a:p>
          <a:p>
            <a:r>
              <a:rPr lang="es-ES" sz="1200" b="1" dirty="0"/>
              <a:t>Ejemplos: </a:t>
            </a:r>
            <a:r>
              <a:rPr lang="es-ES" sz="1200" dirty="0"/>
              <a:t>tortugas y galápagos.</a:t>
            </a:r>
            <a:endParaRPr lang="es-ES" sz="12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1E875B9-B808-3121-37B0-5BD73AF623B0}"/>
              </a:ext>
            </a:extLst>
          </p:cNvPr>
          <p:cNvSpPr txBox="1"/>
          <p:nvPr/>
        </p:nvSpPr>
        <p:spPr>
          <a:xfrm>
            <a:off x="5106320" y="2550150"/>
            <a:ext cx="226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Reptiles terrestres de cuerpo alargado con cola y cuatro patas de cinco dedos. Tienen párpados móviles y algunos pueden cambiar el color de su piel. </a:t>
            </a:r>
          </a:p>
          <a:p>
            <a:r>
              <a:rPr lang="es-ES" sz="1200" b="1" dirty="0"/>
              <a:t>Ejemplos:</a:t>
            </a:r>
            <a:r>
              <a:rPr lang="es-ES" sz="1200" dirty="0"/>
              <a:t> lagartos, iguanas y camaleones.</a:t>
            </a:r>
            <a:endParaRPr lang="es-ES" sz="12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B113AA8-A4CC-9323-E522-F85860211A7D}"/>
              </a:ext>
            </a:extLst>
          </p:cNvPr>
          <p:cNvSpPr txBox="1"/>
          <p:nvPr/>
        </p:nvSpPr>
        <p:spPr>
          <a:xfrm>
            <a:off x="7516145" y="2550150"/>
            <a:ext cx="226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De cuerpo cilíndrico, muy alargado y sin extremidades, se desplazan ondulando su cuerpo. Su mandíbula tiene mucha movilidad para ingerir presas, y algunas tienen glándulas venenosas. </a:t>
            </a:r>
          </a:p>
          <a:p>
            <a:r>
              <a:rPr lang="es-ES" sz="1200" b="1" dirty="0"/>
              <a:t>Ejemplos:</a:t>
            </a:r>
            <a:r>
              <a:rPr lang="es-ES" sz="1200" dirty="0"/>
              <a:t> serpientes y culebras.</a:t>
            </a:r>
            <a:endParaRPr lang="es-ES" sz="1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620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animBg="1"/>
      <p:bldP spid="3" grpId="0"/>
      <p:bldP spid="9" grpId="0" animBg="1"/>
      <p:bldP spid="10" grpId="0" animBg="1"/>
      <p:bldP spid="11" grpId="0" animBg="1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9A4470-D621-C878-768E-7163FCC58D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967" y="877620"/>
            <a:ext cx="7879809" cy="4725661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4" y="784226"/>
            <a:ext cx="1593808" cy="4146375"/>
            <a:chOff x="9751724" y="784226"/>
            <a:chExt cx="1593808" cy="4146375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4" y="1975946"/>
              <a:ext cx="1593808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chemeClr val="bg1"/>
                  </a:solidFill>
                </a:rPr>
                <a:t>Características de las aves</a:t>
              </a:r>
            </a:p>
            <a:p>
              <a:pPr lvl="0">
                <a:defRPr/>
              </a:pPr>
              <a:r>
                <a:rPr lang="es-ES" sz="1600" dirty="0"/>
                <a:t>Las aves son vertebrados terrestres, con la piel cubierta de plumas, pico en lugar de dientes y capacidad de vuelo. </a:t>
              </a:r>
              <a:endParaRPr lang="en-US" sz="1600" dirty="0"/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2F64A88E-33B4-B250-4031-7B5B8ACCBA5B}"/>
              </a:ext>
            </a:extLst>
          </p:cNvPr>
          <p:cNvSpPr/>
          <p:nvPr/>
        </p:nvSpPr>
        <p:spPr>
          <a:xfrm>
            <a:off x="3703467" y="1698626"/>
            <a:ext cx="1305716" cy="637921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Respiración </a:t>
            </a:r>
            <a:r>
              <a:rPr lang="es-ES" sz="1200" b="1" dirty="0">
                <a:solidFill>
                  <a:schemeClr val="tx1"/>
                </a:solidFill>
              </a:rPr>
              <a:t>pulmonar</a:t>
            </a:r>
          </a:p>
        </p:txBody>
      </p: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D9D56023-FA7F-E5FC-6B8C-397D5F792DE5}"/>
              </a:ext>
            </a:extLst>
          </p:cNvPr>
          <p:cNvCxnSpPr>
            <a:cxnSpLocks/>
            <a:stCxn id="20" idx="2"/>
          </p:cNvCxnSpPr>
          <p:nvPr/>
        </p:nvCxnSpPr>
        <p:spPr>
          <a:xfrm rot="16200000" flipH="1">
            <a:off x="4613194" y="2079678"/>
            <a:ext cx="802396" cy="1316134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4CA193F0-9602-CF1C-D0AD-B1F3876B4BFE}"/>
              </a:ext>
            </a:extLst>
          </p:cNvPr>
          <p:cNvSpPr/>
          <p:nvPr/>
        </p:nvSpPr>
        <p:spPr>
          <a:xfrm>
            <a:off x="1714967" y="3429000"/>
            <a:ext cx="1395137" cy="542385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Cuerpo cubierto de </a:t>
            </a:r>
            <a:r>
              <a:rPr lang="es-ES" sz="1200" b="1" dirty="0">
                <a:solidFill>
                  <a:schemeClr val="tx1"/>
                </a:solidFill>
              </a:rPr>
              <a:t>plumas</a:t>
            </a:r>
          </a:p>
        </p:txBody>
      </p: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6C3B5EEA-14A1-0509-84F3-22FB5F380085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3110104" y="3448999"/>
            <a:ext cx="823724" cy="25119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4D9D9F39-32E4-A73F-ED00-DE3FC7D41901}"/>
              </a:ext>
            </a:extLst>
          </p:cNvPr>
          <p:cNvSpPr/>
          <p:nvPr/>
        </p:nvSpPr>
        <p:spPr>
          <a:xfrm>
            <a:off x="6148345" y="1026463"/>
            <a:ext cx="1699056" cy="70345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Extremidades anteriores en forma de </a:t>
            </a:r>
            <a:r>
              <a:rPr lang="es-ES" sz="1200" b="1" dirty="0">
                <a:solidFill>
                  <a:schemeClr val="tx1"/>
                </a:solidFill>
              </a:rPr>
              <a:t>alas</a:t>
            </a:r>
          </a:p>
        </p:txBody>
      </p:sp>
      <p:cxnSp>
        <p:nvCxnSpPr>
          <p:cNvPr id="33" name="Conector: curvado 32">
            <a:extLst>
              <a:ext uri="{FF2B5EF4-FFF2-40B4-BE49-F238E27FC236}">
                <a16:creationId xmlns:a16="http://schemas.microsoft.com/office/drawing/2014/main" id="{DE4E8B56-8D99-440B-4EDC-0B37A63C6213}"/>
              </a:ext>
            </a:extLst>
          </p:cNvPr>
          <p:cNvCxnSpPr>
            <a:cxnSpLocks/>
            <a:stCxn id="32" idx="2"/>
          </p:cNvCxnSpPr>
          <p:nvPr/>
        </p:nvCxnSpPr>
        <p:spPr>
          <a:xfrm rot="16200000" flipH="1">
            <a:off x="7182139" y="1545646"/>
            <a:ext cx="396472" cy="765005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ángulo: esquinas diagonales redondeadas 35">
            <a:extLst>
              <a:ext uri="{FF2B5EF4-FFF2-40B4-BE49-F238E27FC236}">
                <a16:creationId xmlns:a16="http://schemas.microsoft.com/office/drawing/2014/main" id="{C2146FAF-C0E2-EFB5-E54F-17610E2B1B1B}"/>
              </a:ext>
            </a:extLst>
          </p:cNvPr>
          <p:cNvSpPr/>
          <p:nvPr/>
        </p:nvSpPr>
        <p:spPr>
          <a:xfrm>
            <a:off x="1427318" y="4467620"/>
            <a:ext cx="3511320" cy="2044987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>
                <a:solidFill>
                  <a:schemeClr val="tx1"/>
                </a:solidFill>
              </a:rPr>
              <a:t>Además:</a:t>
            </a:r>
          </a:p>
          <a:p>
            <a:r>
              <a:rPr lang="es-ES" sz="1200" dirty="0">
                <a:solidFill>
                  <a:schemeClr val="tx1"/>
                </a:solidFill>
              </a:rPr>
              <a:t>• Vertebrados homeotermos.</a:t>
            </a:r>
          </a:p>
          <a:p>
            <a:r>
              <a:rPr lang="es-ES" sz="1200" dirty="0">
                <a:solidFill>
                  <a:schemeClr val="tx1"/>
                </a:solidFill>
              </a:rPr>
              <a:t>• Algunas aves realizan grandes viajes o migraciones.</a:t>
            </a:r>
          </a:p>
          <a:p>
            <a:r>
              <a:rPr lang="es-ES" sz="1200" dirty="0">
                <a:solidFill>
                  <a:schemeClr val="tx1"/>
                </a:solidFill>
              </a:rPr>
              <a:t>• Reproducción sexual, con fecundación interna. Son ovíparas.</a:t>
            </a:r>
          </a:p>
          <a:p>
            <a:r>
              <a:rPr lang="es-ES" sz="1200" dirty="0">
                <a:solidFill>
                  <a:schemeClr val="tx1"/>
                </a:solidFill>
              </a:rPr>
              <a:t>• Pico córneo. </a:t>
            </a:r>
          </a:p>
          <a:p>
            <a:r>
              <a:rPr lang="es-ES" sz="1200" dirty="0">
                <a:solidFill>
                  <a:schemeClr val="tx1"/>
                </a:solidFill>
              </a:rPr>
              <a:t>• Buche y mollejas.</a:t>
            </a:r>
          </a:p>
          <a:p>
            <a:r>
              <a:rPr lang="es-ES" sz="1200" dirty="0">
                <a:solidFill>
                  <a:schemeClr val="tx1"/>
                </a:solidFill>
              </a:rPr>
              <a:t>• Dieta muy variada: pueden ser carnívoras, herbívoras u omnívoras.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5948DD2-AB83-67E5-70B4-58C2524DCE7E}"/>
              </a:ext>
            </a:extLst>
          </p:cNvPr>
          <p:cNvSpPr/>
          <p:nvPr/>
        </p:nvSpPr>
        <p:spPr>
          <a:xfrm>
            <a:off x="7122006" y="5050040"/>
            <a:ext cx="2021677" cy="458748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Extremidades posteriores tienen en forma de </a:t>
            </a:r>
            <a:r>
              <a:rPr lang="es-ES" sz="1200" b="1" dirty="0">
                <a:solidFill>
                  <a:schemeClr val="tx1"/>
                </a:solidFill>
              </a:rPr>
              <a:t>pata</a:t>
            </a:r>
          </a:p>
        </p:txBody>
      </p:sp>
      <p:cxnSp>
        <p:nvCxnSpPr>
          <p:cNvPr id="5" name="Conector: curvado 4">
            <a:extLst>
              <a:ext uri="{FF2B5EF4-FFF2-40B4-BE49-F238E27FC236}">
                <a16:creationId xmlns:a16="http://schemas.microsoft.com/office/drawing/2014/main" id="{91A5526C-C5CD-E3AE-0AC9-298FC482AF89}"/>
              </a:ext>
            </a:extLst>
          </p:cNvPr>
          <p:cNvCxnSpPr>
            <a:cxnSpLocks/>
            <a:stCxn id="4" idx="0"/>
          </p:cNvCxnSpPr>
          <p:nvPr/>
        </p:nvCxnSpPr>
        <p:spPr>
          <a:xfrm rot="16200000" flipV="1">
            <a:off x="6797098" y="3714293"/>
            <a:ext cx="935240" cy="1736254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5126472-CB25-4FF5-9C68-73EB47F96EB7}"/>
              </a:ext>
            </a:extLst>
          </p:cNvPr>
          <p:cNvSpPr/>
          <p:nvPr/>
        </p:nvSpPr>
        <p:spPr>
          <a:xfrm>
            <a:off x="7441856" y="3128910"/>
            <a:ext cx="1699056" cy="70345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Huesos</a:t>
            </a:r>
            <a:r>
              <a:rPr lang="es-ES" sz="1200" dirty="0">
                <a:solidFill>
                  <a:schemeClr val="tx1"/>
                </a:solidFill>
              </a:rPr>
              <a:t> delgados y prácticamente huecos</a:t>
            </a:r>
            <a:endParaRPr lang="es-ES" sz="1200" b="1" dirty="0">
              <a:solidFill>
                <a:schemeClr val="tx1"/>
              </a:solidFill>
            </a:endParaRPr>
          </a:p>
        </p:txBody>
      </p:sp>
      <p:cxnSp>
        <p:nvCxnSpPr>
          <p:cNvPr id="7" name="Conector: curvado 6">
            <a:extLst>
              <a:ext uri="{FF2B5EF4-FFF2-40B4-BE49-F238E27FC236}">
                <a16:creationId xmlns:a16="http://schemas.microsoft.com/office/drawing/2014/main" id="{A44E2CA5-E518-1864-F518-E1A2F5BFBDE7}"/>
              </a:ext>
            </a:extLst>
          </p:cNvPr>
          <p:cNvCxnSpPr>
            <a:cxnSpLocks/>
            <a:stCxn id="6" idx="0"/>
          </p:cNvCxnSpPr>
          <p:nvPr/>
        </p:nvCxnSpPr>
        <p:spPr>
          <a:xfrm rot="16200000" flipV="1">
            <a:off x="7242347" y="2079872"/>
            <a:ext cx="792363" cy="1305713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1905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32" grpId="0" animBg="1"/>
      <p:bldP spid="36" grpId="0" animBg="1"/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E48EA2-5EA6-7BAF-1671-11BC0A5E125D}"/>
              </a:ext>
            </a:extLst>
          </p:cNvPr>
          <p:cNvSpPr txBox="1"/>
          <p:nvPr/>
        </p:nvSpPr>
        <p:spPr>
          <a:xfrm>
            <a:off x="9932698" y="899621"/>
            <a:ext cx="17259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1600" b="1" dirty="0">
                <a:solidFill>
                  <a:schemeClr val="bg1"/>
                </a:solidFill>
              </a:rPr>
              <a:t>Clasificación </a:t>
            </a:r>
            <a:br>
              <a:rPr lang="es-ES" sz="1600" b="1" dirty="0">
                <a:solidFill>
                  <a:schemeClr val="bg1"/>
                </a:solidFill>
              </a:rPr>
            </a:br>
            <a:r>
              <a:rPr lang="es-ES" sz="1600" b="1" dirty="0">
                <a:solidFill>
                  <a:schemeClr val="bg1"/>
                </a:solidFill>
              </a:rPr>
              <a:t>de las aves</a:t>
            </a:r>
          </a:p>
          <a:p>
            <a:pPr lvl="0">
              <a:defRPr/>
            </a:pPr>
            <a:r>
              <a:rPr lang="es-ES" sz="1600" dirty="0"/>
              <a:t>Existen muchos órdenes de aves. Destacamos estos grupos.  </a:t>
            </a:r>
            <a:endParaRPr lang="en-US" sz="1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C93707-4A0A-9253-17E5-6B34A4F96A8F}"/>
              </a:ext>
            </a:extLst>
          </p:cNvPr>
          <p:cNvSpPr txBox="1"/>
          <p:nvPr/>
        </p:nvSpPr>
        <p:spPr>
          <a:xfrm>
            <a:off x="3183281" y="1664425"/>
            <a:ext cx="2207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Gallináceas. </a:t>
            </a:r>
            <a:r>
              <a:rPr lang="es-ES" sz="1200" dirty="0"/>
              <a:t>De aspecto rechoncho, son malas voladoras. </a:t>
            </a:r>
          </a:p>
          <a:p>
            <a:r>
              <a:rPr lang="es-ES" sz="1200" dirty="0"/>
              <a:t>Ejemplos: gallina, pavo y perdiz.</a:t>
            </a:r>
            <a:endParaRPr lang="es-ES" sz="12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95C1B18-09A3-9482-22F5-4FACB8FB6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56" y="4069352"/>
            <a:ext cx="2520000" cy="1725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4DE1E3C-3D8B-B561-9062-EEB05ECAB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1" y="1824892"/>
            <a:ext cx="2520000" cy="17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FA6B0C0-1903-E666-BD69-2EAC5371F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3622">
            <a:off x="9374018" y="4086644"/>
            <a:ext cx="2520000" cy="1725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210493F-8AF5-A69A-69C8-25AC7448B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6955" y="3812991"/>
            <a:ext cx="2520000" cy="175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A0277CB-22C0-96A5-A524-4FBE0E0DC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0582" y="1665650"/>
            <a:ext cx="2520000" cy="176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120236B-1EEE-AC7F-339F-C3F930898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1492">
            <a:off x="6200775" y="3921857"/>
            <a:ext cx="2520000" cy="176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23CE25FB-37F3-5584-076A-313F84D442A1}"/>
              </a:ext>
            </a:extLst>
          </p:cNvPr>
          <p:cNvSpPr txBox="1"/>
          <p:nvPr/>
        </p:nvSpPr>
        <p:spPr>
          <a:xfrm>
            <a:off x="8170462" y="2579042"/>
            <a:ext cx="1516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Rapaces. </a:t>
            </a:r>
            <a:r>
              <a:rPr lang="es-ES" sz="1200" dirty="0"/>
              <a:t>Son cazadoras de pico y garras afiladas.</a:t>
            </a:r>
          </a:p>
          <a:p>
            <a:r>
              <a:rPr lang="es-ES" sz="1200" dirty="0"/>
              <a:t>Ejemplos: águila, halcón y buitre.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4734B10-C701-644E-8751-298B1A92D453}"/>
              </a:ext>
            </a:extLst>
          </p:cNvPr>
          <p:cNvSpPr txBox="1"/>
          <p:nvPr/>
        </p:nvSpPr>
        <p:spPr>
          <a:xfrm>
            <a:off x="106706" y="5887819"/>
            <a:ext cx="237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Corredoras. </a:t>
            </a:r>
            <a:r>
              <a:rPr lang="es-ES" sz="1200" dirty="0"/>
              <a:t>Son de gran tamaño e incapaces de volar. Ejemplos: avestruz y casuario.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978034B-A1C3-4421-85FB-6C1C0D9E9B42}"/>
              </a:ext>
            </a:extLst>
          </p:cNvPr>
          <p:cNvSpPr txBox="1"/>
          <p:nvPr/>
        </p:nvSpPr>
        <p:spPr>
          <a:xfrm>
            <a:off x="3226161" y="5689357"/>
            <a:ext cx="2379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Zancudas.</a:t>
            </a:r>
            <a:r>
              <a:rPr lang="es-ES" sz="1200" dirty="0"/>
              <a:t> Poseen largas patas y un cuello largo y flexible. </a:t>
            </a:r>
          </a:p>
          <a:p>
            <a:r>
              <a:rPr lang="es-ES" sz="1200" dirty="0"/>
              <a:t>Ejemplos: garza, cigüeña y flamenco.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219D062-098B-2E7B-1FBE-257D46DCDB44}"/>
              </a:ext>
            </a:extLst>
          </p:cNvPr>
          <p:cNvSpPr txBox="1"/>
          <p:nvPr/>
        </p:nvSpPr>
        <p:spPr>
          <a:xfrm>
            <a:off x="6021993" y="5794852"/>
            <a:ext cx="2836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Pájaros. </a:t>
            </a:r>
            <a:r>
              <a:rPr lang="es-ES" sz="1200" dirty="0"/>
              <a:t>Es el grupo </a:t>
            </a:r>
          </a:p>
          <a:p>
            <a:r>
              <a:rPr lang="es-ES" sz="1200" dirty="0"/>
              <a:t>más numeroso e incluye aves </a:t>
            </a:r>
          </a:p>
          <a:p>
            <a:r>
              <a:rPr lang="es-ES" sz="1200" dirty="0"/>
              <a:t>de pequeño tamaño. </a:t>
            </a:r>
          </a:p>
          <a:p>
            <a:r>
              <a:rPr lang="es-ES" sz="1200" dirty="0"/>
              <a:t>Ejemplos: jilguero, gorrión y golondrina.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59564D4-3DE6-1466-62C3-F21821A45970}"/>
              </a:ext>
            </a:extLst>
          </p:cNvPr>
          <p:cNvSpPr txBox="1"/>
          <p:nvPr/>
        </p:nvSpPr>
        <p:spPr>
          <a:xfrm>
            <a:off x="9439050" y="5979517"/>
            <a:ext cx="264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Palmípedas.</a:t>
            </a:r>
            <a:r>
              <a:rPr lang="es-ES" sz="1200" dirty="0"/>
              <a:t> Los dedos de las patas están unidos por membranas. Ejemplos: pato y oca.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969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9A4470-D621-C878-768E-7163FCC58D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7908" y="781050"/>
            <a:ext cx="7353004" cy="4725661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3" y="784226"/>
            <a:ext cx="1725901" cy="4885039"/>
            <a:chOff x="9751723" y="784226"/>
            <a:chExt cx="1725901" cy="4885039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3" y="1975946"/>
              <a:ext cx="1725901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chemeClr val="bg1"/>
                  </a:solidFill>
                </a:rPr>
                <a:t>Características de los mamíferos</a:t>
              </a:r>
            </a:p>
            <a:p>
              <a:pPr lvl="0">
                <a:defRPr/>
              </a:pPr>
              <a:r>
                <a:rPr lang="es-ES" sz="1600" dirty="0"/>
                <a:t>Vertebrados terrestres, homeotermos, con la piel cubierta de pelo y cuyas hembras alimentan a sus crías con leche producida en sus glándulas mamarias.  </a:t>
              </a:r>
              <a:endParaRPr lang="en-US" sz="1600" dirty="0"/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2F64A88E-33B4-B250-4031-7B5B8ACCBA5B}"/>
              </a:ext>
            </a:extLst>
          </p:cNvPr>
          <p:cNvSpPr/>
          <p:nvPr/>
        </p:nvSpPr>
        <p:spPr>
          <a:xfrm>
            <a:off x="2197909" y="489219"/>
            <a:ext cx="1305716" cy="637921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Respiración </a:t>
            </a:r>
            <a:r>
              <a:rPr lang="es-ES" sz="1200" b="1" dirty="0">
                <a:solidFill>
                  <a:schemeClr val="tx1"/>
                </a:solidFill>
              </a:rPr>
              <a:t>pulmonar</a:t>
            </a:r>
          </a:p>
        </p:txBody>
      </p: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D9D56023-FA7F-E5FC-6B8C-397D5F792DE5}"/>
              </a:ext>
            </a:extLst>
          </p:cNvPr>
          <p:cNvCxnSpPr>
            <a:cxnSpLocks/>
            <a:stCxn id="20" idx="2"/>
          </p:cNvCxnSpPr>
          <p:nvPr/>
        </p:nvCxnSpPr>
        <p:spPr>
          <a:xfrm rot="16200000" flipH="1">
            <a:off x="3453792" y="524115"/>
            <a:ext cx="1018906" cy="2224956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4CA193F0-9602-CF1C-D0AD-B1F3876B4BFE}"/>
              </a:ext>
            </a:extLst>
          </p:cNvPr>
          <p:cNvSpPr/>
          <p:nvPr/>
        </p:nvSpPr>
        <p:spPr>
          <a:xfrm>
            <a:off x="503160" y="3099475"/>
            <a:ext cx="1395137" cy="542385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Cuerpo cubierto de </a:t>
            </a:r>
            <a:r>
              <a:rPr lang="es-ES" sz="1200" b="1" dirty="0">
                <a:solidFill>
                  <a:schemeClr val="tx1"/>
                </a:solidFill>
              </a:rPr>
              <a:t>pelo</a:t>
            </a:r>
          </a:p>
        </p:txBody>
      </p: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6C3B5EEA-14A1-0509-84F3-22FB5F380085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898297" y="3119474"/>
            <a:ext cx="823724" cy="25119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4D9D9F39-32E4-A73F-ED00-DE3FC7D41901}"/>
              </a:ext>
            </a:extLst>
          </p:cNvPr>
          <p:cNvSpPr/>
          <p:nvPr/>
        </p:nvSpPr>
        <p:spPr>
          <a:xfrm>
            <a:off x="6985672" y="478513"/>
            <a:ext cx="1699056" cy="420281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Dientes y labios</a:t>
            </a:r>
            <a:endParaRPr lang="es-ES" sz="1200" b="1" dirty="0">
              <a:solidFill>
                <a:schemeClr val="tx1"/>
              </a:solidFill>
            </a:endParaRPr>
          </a:p>
        </p:txBody>
      </p:sp>
      <p:cxnSp>
        <p:nvCxnSpPr>
          <p:cNvPr id="33" name="Conector: curvado 32">
            <a:extLst>
              <a:ext uri="{FF2B5EF4-FFF2-40B4-BE49-F238E27FC236}">
                <a16:creationId xmlns:a16="http://schemas.microsoft.com/office/drawing/2014/main" id="{DE4E8B56-8D99-440B-4EDC-0B37A63C6213}"/>
              </a:ext>
            </a:extLst>
          </p:cNvPr>
          <p:cNvCxnSpPr>
            <a:cxnSpLocks/>
            <a:stCxn id="32" idx="2"/>
          </p:cNvCxnSpPr>
          <p:nvPr/>
        </p:nvCxnSpPr>
        <p:spPr>
          <a:xfrm rot="16200000" flipH="1">
            <a:off x="7848996" y="884998"/>
            <a:ext cx="821936" cy="849528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ángulo: esquinas diagonales redondeadas 35">
            <a:extLst>
              <a:ext uri="{FF2B5EF4-FFF2-40B4-BE49-F238E27FC236}">
                <a16:creationId xmlns:a16="http://schemas.microsoft.com/office/drawing/2014/main" id="{C2146FAF-C0E2-EFB5-E54F-17610E2B1B1B}"/>
              </a:ext>
            </a:extLst>
          </p:cNvPr>
          <p:cNvSpPr/>
          <p:nvPr/>
        </p:nvSpPr>
        <p:spPr>
          <a:xfrm>
            <a:off x="1200728" y="5223703"/>
            <a:ext cx="3734803" cy="1375461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>
                <a:solidFill>
                  <a:schemeClr val="tx1"/>
                </a:solidFill>
              </a:rPr>
              <a:t>Además:</a:t>
            </a:r>
          </a:p>
          <a:p>
            <a:r>
              <a:rPr lang="es-ES" sz="1200" dirty="0">
                <a:solidFill>
                  <a:schemeClr val="tx1"/>
                </a:solidFill>
              </a:rPr>
              <a:t>• Terrestres, marinos y aéreas.</a:t>
            </a:r>
          </a:p>
          <a:p>
            <a:r>
              <a:rPr lang="es-ES" sz="1200" dirty="0">
                <a:solidFill>
                  <a:schemeClr val="tx1"/>
                </a:solidFill>
              </a:rPr>
              <a:t>• Homeotermos.</a:t>
            </a:r>
          </a:p>
          <a:p>
            <a:r>
              <a:rPr lang="es-ES" sz="1200" dirty="0">
                <a:solidFill>
                  <a:schemeClr val="tx1"/>
                </a:solidFill>
              </a:rPr>
              <a:t>• Alimentación muy variada: pueden ser carnívoros, herbívoros u omnívoros.</a:t>
            </a:r>
          </a:p>
          <a:p>
            <a:r>
              <a:rPr lang="es-ES" sz="1200" dirty="0">
                <a:solidFill>
                  <a:schemeClr val="tx1"/>
                </a:solidFill>
              </a:rPr>
              <a:t>• Reproducción sexual con fecundación interna. </a:t>
            </a:r>
          </a:p>
          <a:p>
            <a:r>
              <a:rPr lang="es-ES" sz="1200" dirty="0">
                <a:solidFill>
                  <a:schemeClr val="tx1"/>
                </a:solidFill>
              </a:rPr>
              <a:t>• Sistema nervioso muy evolucionado.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5948DD2-AB83-67E5-70B4-58C2524DCE7E}"/>
              </a:ext>
            </a:extLst>
          </p:cNvPr>
          <p:cNvSpPr/>
          <p:nvPr/>
        </p:nvSpPr>
        <p:spPr>
          <a:xfrm>
            <a:off x="5878823" y="4173740"/>
            <a:ext cx="952221" cy="64464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Glándulas mamarias</a:t>
            </a:r>
            <a:endParaRPr lang="es-ES" sz="1200" b="1" dirty="0">
              <a:solidFill>
                <a:schemeClr val="tx1"/>
              </a:solidFill>
            </a:endParaRPr>
          </a:p>
        </p:txBody>
      </p:sp>
      <p:cxnSp>
        <p:nvCxnSpPr>
          <p:cNvPr id="5" name="Conector: curvado 4">
            <a:extLst>
              <a:ext uri="{FF2B5EF4-FFF2-40B4-BE49-F238E27FC236}">
                <a16:creationId xmlns:a16="http://schemas.microsoft.com/office/drawing/2014/main" id="{91A5526C-C5CD-E3AE-0AC9-298FC482AF89}"/>
              </a:ext>
            </a:extLst>
          </p:cNvPr>
          <p:cNvCxnSpPr>
            <a:cxnSpLocks/>
            <a:stCxn id="4" idx="0"/>
          </p:cNvCxnSpPr>
          <p:nvPr/>
        </p:nvCxnSpPr>
        <p:spPr>
          <a:xfrm rot="16200000" flipV="1">
            <a:off x="4950435" y="2769240"/>
            <a:ext cx="935240" cy="1873759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5126472-CB25-4FF5-9C68-73EB47F96EB7}"/>
              </a:ext>
            </a:extLst>
          </p:cNvPr>
          <p:cNvSpPr/>
          <p:nvPr/>
        </p:nvSpPr>
        <p:spPr>
          <a:xfrm>
            <a:off x="7990319" y="3370668"/>
            <a:ext cx="1501229" cy="82193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Extremidades en forma de </a:t>
            </a:r>
            <a:r>
              <a:rPr lang="es-ES" sz="1200" b="1" dirty="0">
                <a:solidFill>
                  <a:schemeClr val="tx1"/>
                </a:solidFill>
              </a:rPr>
              <a:t>patas, aletas o alas.</a:t>
            </a:r>
          </a:p>
        </p:txBody>
      </p:sp>
      <p:cxnSp>
        <p:nvCxnSpPr>
          <p:cNvPr id="7" name="Conector: curvado 6">
            <a:extLst>
              <a:ext uri="{FF2B5EF4-FFF2-40B4-BE49-F238E27FC236}">
                <a16:creationId xmlns:a16="http://schemas.microsoft.com/office/drawing/2014/main" id="{A44E2CA5-E518-1864-F518-E1A2F5BFBDE7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8145679" y="4161015"/>
            <a:ext cx="563667" cy="626845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4605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32" grpId="0" animBg="1"/>
      <p:bldP spid="36" grpId="0" animBg="1"/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E48EA2-5EA6-7BAF-1671-11BC0A5E125D}"/>
              </a:ext>
            </a:extLst>
          </p:cNvPr>
          <p:cNvSpPr txBox="1"/>
          <p:nvPr/>
        </p:nvSpPr>
        <p:spPr>
          <a:xfrm>
            <a:off x="9932698" y="899621"/>
            <a:ext cx="177352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1600" b="1" dirty="0">
                <a:solidFill>
                  <a:schemeClr val="bg1"/>
                </a:solidFill>
              </a:rPr>
              <a:t>Clasificación </a:t>
            </a:r>
            <a:br>
              <a:rPr lang="es-ES" sz="1600" b="1" dirty="0">
                <a:solidFill>
                  <a:schemeClr val="bg1"/>
                </a:solidFill>
              </a:rPr>
            </a:br>
            <a:r>
              <a:rPr lang="es-ES" sz="1600" b="1" dirty="0">
                <a:solidFill>
                  <a:schemeClr val="bg1"/>
                </a:solidFill>
              </a:rPr>
              <a:t>de los mamíferos</a:t>
            </a:r>
          </a:p>
          <a:p>
            <a:pPr lvl="0">
              <a:defRPr/>
            </a:pPr>
            <a:r>
              <a:rPr lang="es-ES" sz="1600" dirty="0"/>
              <a:t>Las 4300 especies de mamíferos que actualmente se conocen se clasifican en tres grupos según el lugar donde se produzca el desarrollo del embrión.  </a:t>
            </a:r>
            <a:endParaRPr lang="en-US" sz="1600" dirty="0"/>
          </a:p>
        </p:txBody>
      </p:sp>
      <p:sp>
        <p:nvSpPr>
          <p:cNvPr id="43" name="Rectángulo: una sola esquina redondeada 42">
            <a:extLst>
              <a:ext uri="{FF2B5EF4-FFF2-40B4-BE49-F238E27FC236}">
                <a16:creationId xmlns:a16="http://schemas.microsoft.com/office/drawing/2014/main" id="{76B4767D-8CD9-9A7E-32D3-8AEBC89C1EB5}"/>
              </a:ext>
            </a:extLst>
          </p:cNvPr>
          <p:cNvSpPr/>
          <p:nvPr/>
        </p:nvSpPr>
        <p:spPr>
          <a:xfrm>
            <a:off x="1007854" y="1945227"/>
            <a:ext cx="2700000" cy="4198397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000" b="1" dirty="0">
                <a:solidFill>
                  <a:schemeClr val="tx1"/>
                </a:solidFill>
              </a:rPr>
              <a:t>MONOTREMAS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C93707-4A0A-9253-17E5-6B34A4F96A8F}"/>
              </a:ext>
            </a:extLst>
          </p:cNvPr>
          <p:cNvSpPr txBox="1"/>
          <p:nvPr/>
        </p:nvSpPr>
        <p:spPr>
          <a:xfrm>
            <a:off x="1117182" y="4547235"/>
            <a:ext cx="24741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Son los mamíferos más primitivos y se caracterizan por ser ovíparos. Poseen pico córneo, cloaca y pelo, y aunque ponen huevos, amamantan a sus crías al nacer. Habitan en Oceanía. </a:t>
            </a:r>
          </a:p>
          <a:p>
            <a:r>
              <a:rPr lang="es-ES" sz="1200" b="1" dirty="0"/>
              <a:t>Ejemplos: </a:t>
            </a:r>
            <a:r>
              <a:rPr lang="es-ES" sz="1200" dirty="0"/>
              <a:t>ornitorrinco y equidna.</a:t>
            </a:r>
            <a:endParaRPr lang="es-ES" sz="12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D580532-6077-7439-0667-35C8B333B0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8" r="5668"/>
          <a:stretch/>
        </p:blipFill>
        <p:spPr>
          <a:xfrm>
            <a:off x="377292" y="2154231"/>
            <a:ext cx="3769308" cy="254953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A93FD20-073D-1E72-4547-7D98C13F83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89" r="28400"/>
          <a:stretch>
            <a:fillRect/>
          </a:stretch>
        </p:blipFill>
        <p:spPr>
          <a:xfrm>
            <a:off x="4446832" y="2347094"/>
            <a:ext cx="1894709" cy="2386578"/>
          </a:xfrm>
          <a:prstGeom prst="rect">
            <a:avLst/>
          </a:prstGeom>
        </p:spPr>
      </p:pic>
      <p:sp>
        <p:nvSpPr>
          <p:cNvPr id="14" name="Rectángulo: una sola esquina redondeada 13">
            <a:extLst>
              <a:ext uri="{FF2B5EF4-FFF2-40B4-BE49-F238E27FC236}">
                <a16:creationId xmlns:a16="http://schemas.microsoft.com/office/drawing/2014/main" id="{AE3B3179-44CD-2301-0DB1-248B1A3D3323}"/>
              </a:ext>
            </a:extLst>
          </p:cNvPr>
          <p:cNvSpPr/>
          <p:nvPr/>
        </p:nvSpPr>
        <p:spPr>
          <a:xfrm>
            <a:off x="4051753" y="1945227"/>
            <a:ext cx="2700000" cy="4198397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000" b="1" dirty="0">
                <a:solidFill>
                  <a:schemeClr val="tx1"/>
                </a:solidFill>
              </a:rPr>
              <a:t>MARSUPIALES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A8812B9-D9F2-D4BE-FDEC-A786207E2A09}"/>
              </a:ext>
            </a:extLst>
          </p:cNvPr>
          <p:cNvSpPr txBox="1"/>
          <p:nvPr/>
        </p:nvSpPr>
        <p:spPr>
          <a:xfrm>
            <a:off x="4161082" y="4547235"/>
            <a:ext cx="2480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Son vivíparos con un desarrollo embrionario peculiar que finaliza fuera del útero. Las crías terminan de crecer en el marsupio, una bolsa abdominal de la hembra. Viven en Oceanía y América. </a:t>
            </a:r>
            <a:r>
              <a:rPr lang="es-ES" sz="1200" b="1" dirty="0"/>
              <a:t>Ejemplos: </a:t>
            </a:r>
            <a:r>
              <a:rPr lang="es-ES" sz="1200" dirty="0"/>
              <a:t>canguro y koala.</a:t>
            </a:r>
            <a:endParaRPr lang="es-ES" sz="12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868C59-ABD3-A311-4042-9E4C30F10F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16" t="24953" r="37555" b="31510"/>
          <a:stretch>
            <a:fillRect/>
          </a:stretch>
        </p:blipFill>
        <p:spPr>
          <a:xfrm>
            <a:off x="6828450" y="1945227"/>
            <a:ext cx="2911946" cy="2712498"/>
          </a:xfrm>
          <a:prstGeom prst="rect">
            <a:avLst/>
          </a:prstGeom>
        </p:spPr>
      </p:pic>
      <p:sp>
        <p:nvSpPr>
          <p:cNvPr id="6" name="Rectángulo: una sola esquina redondeada 5">
            <a:extLst>
              <a:ext uri="{FF2B5EF4-FFF2-40B4-BE49-F238E27FC236}">
                <a16:creationId xmlns:a16="http://schemas.microsoft.com/office/drawing/2014/main" id="{B03CEBFB-4BE6-17D0-A8BF-956B8ADC4734}"/>
              </a:ext>
            </a:extLst>
          </p:cNvPr>
          <p:cNvSpPr/>
          <p:nvPr/>
        </p:nvSpPr>
        <p:spPr>
          <a:xfrm>
            <a:off x="7030574" y="1945228"/>
            <a:ext cx="2700000" cy="4198396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000" b="1" dirty="0">
                <a:solidFill>
                  <a:schemeClr val="tx1"/>
                </a:solidFill>
              </a:rPr>
              <a:t>PLACENTARIOS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534873-FAA2-D939-B243-2D1EC4C43756}"/>
              </a:ext>
            </a:extLst>
          </p:cNvPr>
          <p:cNvSpPr txBox="1"/>
          <p:nvPr/>
        </p:nvSpPr>
        <p:spPr>
          <a:xfrm>
            <a:off x="7139904" y="4547235"/>
            <a:ext cx="2519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Son los mamíferos evolutivamente más modernos y de tipo vivíparo. Las hembras poseen placenta para alimentar al embrión dentro del útero hasta que está totalmente formado.</a:t>
            </a:r>
          </a:p>
          <a:p>
            <a:r>
              <a:rPr lang="es-ES" sz="1200" b="1" dirty="0"/>
              <a:t>Ejemplos: </a:t>
            </a:r>
            <a:r>
              <a:rPr lang="es-ES" sz="1200" dirty="0"/>
              <a:t>cetáceos, roedores, felinos y simios.</a:t>
            </a:r>
            <a:endParaRPr lang="es-ES" sz="1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22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animBg="1"/>
      <p:bldP spid="3" grpId="0"/>
      <p:bldP spid="14" grpId="0" animBg="1"/>
      <p:bldP spid="15" grpId="0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B734F7D-17E8-9153-DE38-88A32B8226EA}"/>
              </a:ext>
            </a:extLst>
          </p:cNvPr>
          <p:cNvSpPr txBox="1">
            <a:spLocks/>
          </p:cNvSpPr>
          <p:nvPr/>
        </p:nvSpPr>
        <p:spPr>
          <a:xfrm>
            <a:off x="4362619" y="1362606"/>
            <a:ext cx="6057566" cy="9610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Proxima Nova Extrabold" panose="02000506030000020004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5000" dirty="0">
                <a:solidFill>
                  <a:schemeClr val="bg1"/>
                </a:solidFill>
              </a:rPr>
              <a:t>La especie humana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3927817-191B-BD97-036D-14E50E85A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34" t="11647" r="32323" b="8491"/>
          <a:stretch>
            <a:fillRect/>
          </a:stretch>
        </p:blipFill>
        <p:spPr>
          <a:xfrm>
            <a:off x="-123655" y="311163"/>
            <a:ext cx="4814716" cy="6506377"/>
          </a:xfrm>
          <a:prstGeom prst="rect">
            <a:avLst/>
          </a:prstGeom>
        </p:spPr>
      </p:pic>
      <p:sp>
        <p:nvSpPr>
          <p:cNvPr id="16" name="Rectángulo: esquinas diagonales redondeadas 15">
            <a:extLst>
              <a:ext uri="{FF2B5EF4-FFF2-40B4-BE49-F238E27FC236}">
                <a16:creationId xmlns:a16="http://schemas.microsoft.com/office/drawing/2014/main" id="{41225EA8-C84A-5EE1-50B9-73D00F5C61E3}"/>
              </a:ext>
            </a:extLst>
          </p:cNvPr>
          <p:cNvSpPr/>
          <p:nvPr/>
        </p:nvSpPr>
        <p:spPr>
          <a:xfrm>
            <a:off x="4838699" y="2551520"/>
            <a:ext cx="2552703" cy="877480"/>
          </a:xfrm>
          <a:prstGeom prst="round2DiagRect">
            <a:avLst/>
          </a:prstGeom>
          <a:noFill/>
          <a:ln w="9525">
            <a:solidFill>
              <a:srgbClr val="0623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Piel:</a:t>
            </a:r>
            <a:r>
              <a:rPr lang="es-ES" sz="1600" dirty="0"/>
              <a:t> Cuerpo con vello escaso y localizado.</a:t>
            </a:r>
          </a:p>
        </p:txBody>
      </p:sp>
      <p:sp>
        <p:nvSpPr>
          <p:cNvPr id="19" name="Rectángulo: esquinas diagonales redondeadas 18">
            <a:extLst>
              <a:ext uri="{FF2B5EF4-FFF2-40B4-BE49-F238E27FC236}">
                <a16:creationId xmlns:a16="http://schemas.microsoft.com/office/drawing/2014/main" id="{5311E69E-004E-FD08-BFA0-694A439AD634}"/>
              </a:ext>
            </a:extLst>
          </p:cNvPr>
          <p:cNvSpPr/>
          <p:nvPr/>
        </p:nvSpPr>
        <p:spPr>
          <a:xfrm>
            <a:off x="4800599" y="3564352"/>
            <a:ext cx="3190875" cy="877481"/>
          </a:xfrm>
          <a:prstGeom prst="round2DiagRect">
            <a:avLst/>
          </a:prstGeom>
          <a:noFill/>
          <a:ln w="9525">
            <a:solidFill>
              <a:srgbClr val="0623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Locomoción:</a:t>
            </a:r>
            <a:r>
              <a:rPr lang="es-ES" sz="1600" dirty="0"/>
              <a:t> Único mamífero bípedo y erguido de forma continua.</a:t>
            </a:r>
          </a:p>
        </p:txBody>
      </p:sp>
      <p:sp>
        <p:nvSpPr>
          <p:cNvPr id="21" name="Rectángulo: esquinas diagonales redondeadas 20">
            <a:extLst>
              <a:ext uri="{FF2B5EF4-FFF2-40B4-BE49-F238E27FC236}">
                <a16:creationId xmlns:a16="http://schemas.microsoft.com/office/drawing/2014/main" id="{CAEE6EDA-2ABF-4A78-7451-FF27DBA00533}"/>
              </a:ext>
            </a:extLst>
          </p:cNvPr>
          <p:cNvSpPr/>
          <p:nvPr/>
        </p:nvSpPr>
        <p:spPr>
          <a:xfrm>
            <a:off x="4800599" y="4636794"/>
            <a:ext cx="3800476" cy="668631"/>
          </a:xfrm>
          <a:prstGeom prst="round2DiagRect">
            <a:avLst/>
          </a:prstGeom>
          <a:noFill/>
          <a:ln w="9525">
            <a:solidFill>
              <a:srgbClr val="0623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Extremidades:</a:t>
            </a:r>
            <a:r>
              <a:rPr lang="es-ES" sz="1600" dirty="0"/>
              <a:t> Manos libres para manipular y fabricar utensilios.</a:t>
            </a:r>
          </a:p>
        </p:txBody>
      </p:sp>
      <p:sp>
        <p:nvSpPr>
          <p:cNvPr id="22" name="Rectángulo: esquinas diagonales redondeadas 21">
            <a:extLst>
              <a:ext uri="{FF2B5EF4-FFF2-40B4-BE49-F238E27FC236}">
                <a16:creationId xmlns:a16="http://schemas.microsoft.com/office/drawing/2014/main" id="{81FBD581-CF06-C944-6557-546524505316}"/>
              </a:ext>
            </a:extLst>
          </p:cNvPr>
          <p:cNvSpPr/>
          <p:nvPr/>
        </p:nvSpPr>
        <p:spPr>
          <a:xfrm>
            <a:off x="8210550" y="2551520"/>
            <a:ext cx="2209635" cy="1258480"/>
          </a:xfrm>
          <a:prstGeom prst="round2DiagRect">
            <a:avLst/>
          </a:prstGeom>
          <a:noFill/>
          <a:ln w="9525">
            <a:solidFill>
              <a:srgbClr val="0623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Cerebro:</a:t>
            </a:r>
            <a:r>
              <a:rPr lang="es-ES" sz="1600" dirty="0"/>
              <a:t> Sistema nervioso complejo con intelecto y cultura superiores.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840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9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99BB62-2B95-EC40-F732-682E75FA64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1A23"/>
          </a:solidFill>
          <a:ln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Icono&#10;&#10;El contenido generado por IA puede ser incorrecto.">
            <a:extLst>
              <a:ext uri="{FF2B5EF4-FFF2-40B4-BE49-F238E27FC236}">
                <a16:creationId xmlns:a16="http://schemas.microsoft.com/office/drawing/2014/main" id="{E738F72D-B077-5DB6-C1E3-2519017EF8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000" y="2709000"/>
            <a:ext cx="1440000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7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362141" y="4010586"/>
            <a:ext cx="2755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Características </a:t>
            </a:r>
            <a:br>
              <a:rPr lang="es-ES" sz="2400" b="1" dirty="0">
                <a:solidFill>
                  <a:schemeClr val="bg1"/>
                </a:solidFill>
              </a:rPr>
            </a:br>
            <a:r>
              <a:rPr lang="es-ES" sz="2400" b="1" dirty="0">
                <a:solidFill>
                  <a:schemeClr val="bg1"/>
                </a:solidFill>
              </a:rPr>
              <a:t>de los </a:t>
            </a:r>
          </a:p>
          <a:p>
            <a:r>
              <a:rPr lang="es-ES" sz="2400" b="1" dirty="0">
                <a:solidFill>
                  <a:schemeClr val="bg1"/>
                </a:solidFill>
              </a:rPr>
              <a:t>vertebrados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782536-91CC-4B9E-4C62-0F4543837654}"/>
              </a:ext>
            </a:extLst>
          </p:cNvPr>
          <p:cNvSpPr txBox="1"/>
          <p:nvPr/>
        </p:nvSpPr>
        <p:spPr>
          <a:xfrm>
            <a:off x="4939446" y="2321621"/>
            <a:ext cx="2005733" cy="584775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Pluricelulares Células eucariotas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A00D9E2-D074-0EB7-2C48-D2540D253C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41" t="20582" r="17369" b="24524"/>
          <a:stretch>
            <a:fillRect/>
          </a:stretch>
        </p:blipFill>
        <p:spPr>
          <a:xfrm>
            <a:off x="2274705" y="2479408"/>
            <a:ext cx="5494020" cy="366536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BDA34D-FD20-F5AD-72CA-7E326022D45D}"/>
              </a:ext>
            </a:extLst>
          </p:cNvPr>
          <p:cNvSpPr txBox="1"/>
          <p:nvPr/>
        </p:nvSpPr>
        <p:spPr>
          <a:xfrm>
            <a:off x="6986008" y="2321621"/>
            <a:ext cx="1440000" cy="584775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/>
              <a:t>Nutrición heterótrofa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7F48A59-B9FE-7C5A-B8EC-023E177FE6DB}"/>
              </a:ext>
            </a:extLst>
          </p:cNvPr>
          <p:cNvSpPr txBox="1"/>
          <p:nvPr/>
        </p:nvSpPr>
        <p:spPr>
          <a:xfrm>
            <a:off x="8466837" y="2321621"/>
            <a:ext cx="1440000" cy="584775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/>
              <a:t>Esqueleto interno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2AEDEB6-196E-641E-231E-664C744E5DB0}"/>
              </a:ext>
            </a:extLst>
          </p:cNvPr>
          <p:cNvSpPr txBox="1"/>
          <p:nvPr/>
        </p:nvSpPr>
        <p:spPr>
          <a:xfrm>
            <a:off x="9947667" y="2321621"/>
            <a:ext cx="1440000" cy="584775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/>
              <a:t>Columna vertebral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B752A27-549A-52B3-BF2B-4EAD709E558B}"/>
              </a:ext>
            </a:extLst>
          </p:cNvPr>
          <p:cNvSpPr txBox="1"/>
          <p:nvPr/>
        </p:nvSpPr>
        <p:spPr>
          <a:xfrm>
            <a:off x="9407033" y="3117982"/>
            <a:ext cx="198063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s-ES" b="0" dirty="0"/>
              <a:t>Aparatos digestivo y excretor complejos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7B422B1-A403-DEF7-9770-E2A0AF09870D}"/>
              </a:ext>
            </a:extLst>
          </p:cNvPr>
          <p:cNvSpPr txBox="1"/>
          <p:nvPr/>
        </p:nvSpPr>
        <p:spPr>
          <a:xfrm>
            <a:off x="7867879" y="4030379"/>
            <a:ext cx="35197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s-ES" b="0" dirty="0"/>
              <a:t>Diferentes tipos de sistemas respiratorios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689E134-A46E-6925-0313-8F2ED2B1445D}"/>
              </a:ext>
            </a:extLst>
          </p:cNvPr>
          <p:cNvSpPr txBox="1"/>
          <p:nvPr/>
        </p:nvSpPr>
        <p:spPr>
          <a:xfrm>
            <a:off x="7867880" y="4857020"/>
            <a:ext cx="3519788" cy="338554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pPr algn="l"/>
            <a:r>
              <a:rPr lang="es-ES" b="0" dirty="0"/>
              <a:t>Reproducción sexual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78A7167-1D6D-1A2C-0F86-6128391CFBE9}"/>
              </a:ext>
            </a:extLst>
          </p:cNvPr>
          <p:cNvSpPr txBox="1"/>
          <p:nvPr/>
        </p:nvSpPr>
        <p:spPr>
          <a:xfrm>
            <a:off x="7867880" y="5279365"/>
            <a:ext cx="3519788" cy="338554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pPr algn="l"/>
            <a:r>
              <a:rPr lang="es-ES" b="0" dirty="0"/>
              <a:t>Fecundación interna o externa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A05EEE5-9630-C349-B1D8-4642D5392B99}"/>
              </a:ext>
            </a:extLst>
          </p:cNvPr>
          <p:cNvSpPr txBox="1"/>
          <p:nvPr/>
        </p:nvSpPr>
        <p:spPr>
          <a:xfrm>
            <a:off x="7867880" y="5701709"/>
            <a:ext cx="3519788" cy="338554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pPr algn="l"/>
            <a:r>
              <a:rPr lang="es-ES" b="0" dirty="0"/>
              <a:t>Vivíparos / Ovíparos / Ovovivíparos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E410394-6082-AFCC-526D-9560C1FA2CCD}"/>
              </a:ext>
            </a:extLst>
          </p:cNvPr>
          <p:cNvSpPr txBox="1"/>
          <p:nvPr/>
        </p:nvSpPr>
        <p:spPr>
          <a:xfrm>
            <a:off x="7867879" y="3117982"/>
            <a:ext cx="1440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Sistema circulatorio cerrado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08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9A242E7-4CFC-6DAE-C53C-85556CF5E36A}"/>
              </a:ext>
            </a:extLst>
          </p:cNvPr>
          <p:cNvSpPr txBox="1"/>
          <p:nvPr/>
        </p:nvSpPr>
        <p:spPr>
          <a:xfrm>
            <a:off x="1531642" y="4933022"/>
            <a:ext cx="2037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Los animales vertebrados poseen </a:t>
            </a:r>
            <a:r>
              <a:rPr lang="es-ES" sz="1600" b="1" dirty="0"/>
              <a:t>simetría bilateral. </a:t>
            </a:r>
            <a:endParaRPr lang="en-US" sz="16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53F5FF-E05B-D984-1180-EF8D193B52B6}"/>
              </a:ext>
            </a:extLst>
          </p:cNvPr>
          <p:cNvSpPr txBox="1"/>
          <p:nvPr/>
        </p:nvSpPr>
        <p:spPr>
          <a:xfrm>
            <a:off x="3568700" y="3500538"/>
            <a:ext cx="2694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Normalmente su cuerpo se divide en tres partes diferenciadas: </a:t>
            </a:r>
            <a:r>
              <a:rPr lang="es-ES" sz="1600" b="1" dirty="0"/>
              <a:t>cabeza, tronco y extremidades. </a:t>
            </a:r>
            <a:endParaRPr lang="en-US" sz="160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4" y="784226"/>
            <a:ext cx="1593808" cy="4392596"/>
            <a:chOff x="9751724" y="784226"/>
            <a:chExt cx="1593808" cy="4392596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4" y="1975946"/>
              <a:ext cx="1593808" cy="320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chemeClr val="bg1"/>
                  </a:solidFill>
                </a:rPr>
                <a:t>Características de los vertebrados</a:t>
              </a:r>
            </a:p>
            <a:p>
              <a:pPr lvl="0">
                <a:defRPr/>
              </a:pPr>
              <a:r>
                <a:rPr lang="es-ES" sz="1600" dirty="0"/>
                <a:t>Dentro del reino animal, los vertebrados son el grupo que presenta una organización más compleja y sofisticada. </a:t>
              </a:r>
              <a:endParaRPr lang="en-US" sz="1600" dirty="0"/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B01EE307-994F-EF0A-501C-7984AC92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642" y="1090359"/>
            <a:ext cx="1503279" cy="3668001"/>
          </a:xfrm>
          <a:custGeom>
            <a:avLst/>
            <a:gdLst>
              <a:gd name="csX0" fmla="*/ 0 w 1503279"/>
              <a:gd name="csY0" fmla="*/ 0 h 3668001"/>
              <a:gd name="csX1" fmla="*/ 455995 w 1503279"/>
              <a:gd name="csY1" fmla="*/ 0 h 3668001"/>
              <a:gd name="csX2" fmla="*/ 927022 w 1503279"/>
              <a:gd name="csY2" fmla="*/ 0 h 3668001"/>
              <a:gd name="csX3" fmla="*/ 1503279 w 1503279"/>
              <a:gd name="csY3" fmla="*/ 0 h 3668001"/>
              <a:gd name="csX4" fmla="*/ 1503279 w 1503279"/>
              <a:gd name="csY4" fmla="*/ 413960 h 3668001"/>
              <a:gd name="csX5" fmla="*/ 1503279 w 1503279"/>
              <a:gd name="csY5" fmla="*/ 901280 h 3668001"/>
              <a:gd name="csX6" fmla="*/ 1503279 w 1503279"/>
              <a:gd name="csY6" fmla="*/ 1315240 h 3668001"/>
              <a:gd name="csX7" fmla="*/ 1503279 w 1503279"/>
              <a:gd name="csY7" fmla="*/ 1729200 h 3668001"/>
              <a:gd name="csX8" fmla="*/ 1503279 w 1503279"/>
              <a:gd name="csY8" fmla="*/ 2289881 h 3668001"/>
              <a:gd name="csX9" fmla="*/ 1503279 w 1503279"/>
              <a:gd name="csY9" fmla="*/ 2813881 h 3668001"/>
              <a:gd name="csX10" fmla="*/ 1503279 w 1503279"/>
              <a:gd name="csY10" fmla="*/ 3668001 h 3668001"/>
              <a:gd name="csX11" fmla="*/ 972120 w 1503279"/>
              <a:gd name="csY11" fmla="*/ 3668001 h 3668001"/>
              <a:gd name="csX12" fmla="*/ 455995 w 1503279"/>
              <a:gd name="csY12" fmla="*/ 3668001 h 3668001"/>
              <a:gd name="csX13" fmla="*/ 0 w 1503279"/>
              <a:gd name="csY13" fmla="*/ 3668001 h 3668001"/>
              <a:gd name="csX14" fmla="*/ 0 w 1503279"/>
              <a:gd name="csY14" fmla="*/ 3254041 h 3668001"/>
              <a:gd name="csX15" fmla="*/ 0 w 1503279"/>
              <a:gd name="csY15" fmla="*/ 2840081 h 3668001"/>
              <a:gd name="csX16" fmla="*/ 0 w 1503279"/>
              <a:gd name="csY16" fmla="*/ 2426121 h 3668001"/>
              <a:gd name="csX17" fmla="*/ 0 w 1503279"/>
              <a:gd name="csY17" fmla="*/ 2012161 h 3668001"/>
              <a:gd name="csX18" fmla="*/ 0 w 1503279"/>
              <a:gd name="csY18" fmla="*/ 1488160 h 3668001"/>
              <a:gd name="csX19" fmla="*/ 0 w 1503279"/>
              <a:gd name="csY19" fmla="*/ 964160 h 3668001"/>
              <a:gd name="csX20" fmla="*/ 0 w 1503279"/>
              <a:gd name="csY20" fmla="*/ 476840 h 3668001"/>
              <a:gd name="csX21" fmla="*/ 0 w 1503279"/>
              <a:gd name="csY21" fmla="*/ 0 h 366800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1503279" h="3668001" fill="none" extrusionOk="0">
                <a:moveTo>
                  <a:pt x="0" y="0"/>
                </a:moveTo>
                <a:cubicBezTo>
                  <a:pt x="198219" y="-37749"/>
                  <a:pt x="364020" y="16896"/>
                  <a:pt x="455995" y="0"/>
                </a:cubicBezTo>
                <a:cubicBezTo>
                  <a:pt x="547971" y="-16896"/>
                  <a:pt x="787713" y="32488"/>
                  <a:pt x="927022" y="0"/>
                </a:cubicBezTo>
                <a:cubicBezTo>
                  <a:pt x="1066331" y="-32488"/>
                  <a:pt x="1300731" y="47705"/>
                  <a:pt x="1503279" y="0"/>
                </a:cubicBezTo>
                <a:cubicBezTo>
                  <a:pt x="1504858" y="94717"/>
                  <a:pt x="1493287" y="328725"/>
                  <a:pt x="1503279" y="413960"/>
                </a:cubicBezTo>
                <a:cubicBezTo>
                  <a:pt x="1513271" y="499195"/>
                  <a:pt x="1498896" y="689691"/>
                  <a:pt x="1503279" y="901280"/>
                </a:cubicBezTo>
                <a:cubicBezTo>
                  <a:pt x="1507662" y="1112869"/>
                  <a:pt x="1472642" y="1206044"/>
                  <a:pt x="1503279" y="1315240"/>
                </a:cubicBezTo>
                <a:cubicBezTo>
                  <a:pt x="1533916" y="1424436"/>
                  <a:pt x="1489252" y="1555512"/>
                  <a:pt x="1503279" y="1729200"/>
                </a:cubicBezTo>
                <a:cubicBezTo>
                  <a:pt x="1517306" y="1902888"/>
                  <a:pt x="1464592" y="2055125"/>
                  <a:pt x="1503279" y="2289881"/>
                </a:cubicBezTo>
                <a:cubicBezTo>
                  <a:pt x="1541966" y="2524637"/>
                  <a:pt x="1491925" y="2630669"/>
                  <a:pt x="1503279" y="2813881"/>
                </a:cubicBezTo>
                <a:cubicBezTo>
                  <a:pt x="1514633" y="2997093"/>
                  <a:pt x="1417766" y="3261438"/>
                  <a:pt x="1503279" y="3668001"/>
                </a:cubicBezTo>
                <a:cubicBezTo>
                  <a:pt x="1275578" y="3712197"/>
                  <a:pt x="1138286" y="3616545"/>
                  <a:pt x="972120" y="3668001"/>
                </a:cubicBezTo>
                <a:cubicBezTo>
                  <a:pt x="805954" y="3719457"/>
                  <a:pt x="697469" y="3642238"/>
                  <a:pt x="455995" y="3668001"/>
                </a:cubicBezTo>
                <a:cubicBezTo>
                  <a:pt x="214521" y="3693764"/>
                  <a:pt x="205032" y="3659031"/>
                  <a:pt x="0" y="3668001"/>
                </a:cubicBezTo>
                <a:cubicBezTo>
                  <a:pt x="-7886" y="3546043"/>
                  <a:pt x="34555" y="3384332"/>
                  <a:pt x="0" y="3254041"/>
                </a:cubicBezTo>
                <a:cubicBezTo>
                  <a:pt x="-34555" y="3123750"/>
                  <a:pt x="46661" y="3004074"/>
                  <a:pt x="0" y="2840081"/>
                </a:cubicBezTo>
                <a:cubicBezTo>
                  <a:pt x="-46661" y="2676088"/>
                  <a:pt x="19486" y="2561655"/>
                  <a:pt x="0" y="2426121"/>
                </a:cubicBezTo>
                <a:cubicBezTo>
                  <a:pt x="-19486" y="2290587"/>
                  <a:pt x="6574" y="2202671"/>
                  <a:pt x="0" y="2012161"/>
                </a:cubicBezTo>
                <a:cubicBezTo>
                  <a:pt x="-6574" y="1821651"/>
                  <a:pt x="56704" y="1721993"/>
                  <a:pt x="0" y="1488160"/>
                </a:cubicBezTo>
                <a:cubicBezTo>
                  <a:pt x="-56704" y="1254327"/>
                  <a:pt x="18565" y="1158334"/>
                  <a:pt x="0" y="964160"/>
                </a:cubicBezTo>
                <a:cubicBezTo>
                  <a:pt x="-18565" y="769986"/>
                  <a:pt x="57124" y="669966"/>
                  <a:pt x="0" y="476840"/>
                </a:cubicBezTo>
                <a:cubicBezTo>
                  <a:pt x="-57124" y="283714"/>
                  <a:pt x="28820" y="223207"/>
                  <a:pt x="0" y="0"/>
                </a:cubicBezTo>
                <a:close/>
              </a:path>
              <a:path w="1503279" h="3668001" stroke="0" extrusionOk="0">
                <a:moveTo>
                  <a:pt x="0" y="0"/>
                </a:moveTo>
                <a:cubicBezTo>
                  <a:pt x="225279" y="-2585"/>
                  <a:pt x="287451" y="44475"/>
                  <a:pt x="455995" y="0"/>
                </a:cubicBezTo>
                <a:cubicBezTo>
                  <a:pt x="624539" y="-44475"/>
                  <a:pt x="749305" y="49305"/>
                  <a:pt x="957088" y="0"/>
                </a:cubicBezTo>
                <a:cubicBezTo>
                  <a:pt x="1164871" y="-49305"/>
                  <a:pt x="1289983" y="58150"/>
                  <a:pt x="1503279" y="0"/>
                </a:cubicBezTo>
                <a:cubicBezTo>
                  <a:pt x="1547581" y="255662"/>
                  <a:pt x="1500809" y="273310"/>
                  <a:pt x="1503279" y="524000"/>
                </a:cubicBezTo>
                <a:cubicBezTo>
                  <a:pt x="1505749" y="774690"/>
                  <a:pt x="1474474" y="861168"/>
                  <a:pt x="1503279" y="1084680"/>
                </a:cubicBezTo>
                <a:cubicBezTo>
                  <a:pt x="1532084" y="1308192"/>
                  <a:pt x="1437830" y="1471833"/>
                  <a:pt x="1503279" y="1645360"/>
                </a:cubicBezTo>
                <a:cubicBezTo>
                  <a:pt x="1568728" y="1818887"/>
                  <a:pt x="1469081" y="1930759"/>
                  <a:pt x="1503279" y="2059321"/>
                </a:cubicBezTo>
                <a:cubicBezTo>
                  <a:pt x="1537477" y="2187883"/>
                  <a:pt x="1465779" y="2318735"/>
                  <a:pt x="1503279" y="2509961"/>
                </a:cubicBezTo>
                <a:cubicBezTo>
                  <a:pt x="1540779" y="2701187"/>
                  <a:pt x="1479236" y="2763116"/>
                  <a:pt x="1503279" y="2960601"/>
                </a:cubicBezTo>
                <a:cubicBezTo>
                  <a:pt x="1527322" y="3158086"/>
                  <a:pt x="1440646" y="3424480"/>
                  <a:pt x="1503279" y="3668001"/>
                </a:cubicBezTo>
                <a:cubicBezTo>
                  <a:pt x="1292132" y="3677268"/>
                  <a:pt x="1161964" y="3654221"/>
                  <a:pt x="1047284" y="3668001"/>
                </a:cubicBezTo>
                <a:cubicBezTo>
                  <a:pt x="932604" y="3681781"/>
                  <a:pt x="729878" y="3657568"/>
                  <a:pt x="531159" y="3668001"/>
                </a:cubicBezTo>
                <a:cubicBezTo>
                  <a:pt x="332441" y="3678434"/>
                  <a:pt x="156844" y="3646805"/>
                  <a:pt x="0" y="3668001"/>
                </a:cubicBezTo>
                <a:cubicBezTo>
                  <a:pt x="-40904" y="3544982"/>
                  <a:pt x="11525" y="3405800"/>
                  <a:pt x="0" y="3180681"/>
                </a:cubicBezTo>
                <a:cubicBezTo>
                  <a:pt x="-11525" y="2955562"/>
                  <a:pt x="6564" y="2915927"/>
                  <a:pt x="0" y="2656681"/>
                </a:cubicBezTo>
                <a:cubicBezTo>
                  <a:pt x="-6564" y="2397435"/>
                  <a:pt x="53512" y="2235743"/>
                  <a:pt x="0" y="2096001"/>
                </a:cubicBezTo>
                <a:cubicBezTo>
                  <a:pt x="-53512" y="1956259"/>
                  <a:pt x="7289" y="1682415"/>
                  <a:pt x="0" y="1535320"/>
                </a:cubicBezTo>
                <a:cubicBezTo>
                  <a:pt x="-7289" y="1388225"/>
                  <a:pt x="19041" y="1236599"/>
                  <a:pt x="0" y="974640"/>
                </a:cubicBezTo>
                <a:cubicBezTo>
                  <a:pt x="-19041" y="712681"/>
                  <a:pt x="45640" y="662957"/>
                  <a:pt x="0" y="524000"/>
                </a:cubicBezTo>
                <a:cubicBezTo>
                  <a:pt x="-45640" y="385043"/>
                  <a:pt x="49087" y="12243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861752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8" name="Imagen 7" descr="Dibujo de un animal&#10;&#10;El contenido generado por IA puede ser incorrecto.">
            <a:extLst>
              <a:ext uri="{FF2B5EF4-FFF2-40B4-BE49-F238E27FC236}">
                <a16:creationId xmlns:a16="http://schemas.microsoft.com/office/drawing/2014/main" id="{3EE25281-1DD0-6622-6C42-0C96D0D5529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902" y="1975946"/>
            <a:ext cx="2590933" cy="2270337"/>
          </a:xfrm>
          <a:custGeom>
            <a:avLst/>
            <a:gdLst>
              <a:gd name="csX0" fmla="*/ 0 w 2590933"/>
              <a:gd name="csY0" fmla="*/ 0 h 2270337"/>
              <a:gd name="csX1" fmla="*/ 544096 w 2590933"/>
              <a:gd name="csY1" fmla="*/ 0 h 2270337"/>
              <a:gd name="csX2" fmla="*/ 984555 w 2590933"/>
              <a:gd name="csY2" fmla="*/ 0 h 2270337"/>
              <a:gd name="csX3" fmla="*/ 1450922 w 2590933"/>
              <a:gd name="csY3" fmla="*/ 0 h 2270337"/>
              <a:gd name="csX4" fmla="*/ 1917290 w 2590933"/>
              <a:gd name="csY4" fmla="*/ 0 h 2270337"/>
              <a:gd name="csX5" fmla="*/ 2590933 w 2590933"/>
              <a:gd name="csY5" fmla="*/ 0 h 2270337"/>
              <a:gd name="csX6" fmla="*/ 2590933 w 2590933"/>
              <a:gd name="csY6" fmla="*/ 522178 h 2270337"/>
              <a:gd name="csX7" fmla="*/ 2590933 w 2590933"/>
              <a:gd name="csY7" fmla="*/ 1112465 h 2270337"/>
              <a:gd name="csX8" fmla="*/ 2590933 w 2590933"/>
              <a:gd name="csY8" fmla="*/ 1657346 h 2270337"/>
              <a:gd name="csX9" fmla="*/ 2590933 w 2590933"/>
              <a:gd name="csY9" fmla="*/ 2270337 h 2270337"/>
              <a:gd name="csX10" fmla="*/ 2150474 w 2590933"/>
              <a:gd name="csY10" fmla="*/ 2270337 h 2270337"/>
              <a:gd name="csX11" fmla="*/ 1684106 w 2590933"/>
              <a:gd name="csY11" fmla="*/ 2270337 h 2270337"/>
              <a:gd name="csX12" fmla="*/ 1191829 w 2590933"/>
              <a:gd name="csY12" fmla="*/ 2270337 h 2270337"/>
              <a:gd name="csX13" fmla="*/ 699552 w 2590933"/>
              <a:gd name="csY13" fmla="*/ 2270337 h 2270337"/>
              <a:gd name="csX14" fmla="*/ 0 w 2590933"/>
              <a:gd name="csY14" fmla="*/ 2270337 h 2270337"/>
              <a:gd name="csX15" fmla="*/ 0 w 2590933"/>
              <a:gd name="csY15" fmla="*/ 1680049 h 2270337"/>
              <a:gd name="csX16" fmla="*/ 0 w 2590933"/>
              <a:gd name="csY16" fmla="*/ 1067058 h 2270337"/>
              <a:gd name="csX17" fmla="*/ 0 w 2590933"/>
              <a:gd name="csY17" fmla="*/ 499474 h 2270337"/>
              <a:gd name="csX18" fmla="*/ 0 w 2590933"/>
              <a:gd name="csY18" fmla="*/ 0 h 22703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2590933" h="2270337" fill="none" extrusionOk="0">
                <a:moveTo>
                  <a:pt x="0" y="0"/>
                </a:moveTo>
                <a:cubicBezTo>
                  <a:pt x="197122" y="-19882"/>
                  <a:pt x="414011" y="45371"/>
                  <a:pt x="544096" y="0"/>
                </a:cubicBezTo>
                <a:cubicBezTo>
                  <a:pt x="674181" y="-45371"/>
                  <a:pt x="851156" y="41601"/>
                  <a:pt x="984555" y="0"/>
                </a:cubicBezTo>
                <a:cubicBezTo>
                  <a:pt x="1117954" y="-41601"/>
                  <a:pt x="1314134" y="40831"/>
                  <a:pt x="1450922" y="0"/>
                </a:cubicBezTo>
                <a:cubicBezTo>
                  <a:pt x="1587710" y="-40831"/>
                  <a:pt x="1809933" y="5832"/>
                  <a:pt x="1917290" y="0"/>
                </a:cubicBezTo>
                <a:cubicBezTo>
                  <a:pt x="2024647" y="-5832"/>
                  <a:pt x="2440501" y="27748"/>
                  <a:pt x="2590933" y="0"/>
                </a:cubicBezTo>
                <a:cubicBezTo>
                  <a:pt x="2595965" y="133830"/>
                  <a:pt x="2580209" y="366653"/>
                  <a:pt x="2590933" y="522178"/>
                </a:cubicBezTo>
                <a:cubicBezTo>
                  <a:pt x="2601657" y="677703"/>
                  <a:pt x="2561262" y="976818"/>
                  <a:pt x="2590933" y="1112465"/>
                </a:cubicBezTo>
                <a:cubicBezTo>
                  <a:pt x="2620604" y="1248112"/>
                  <a:pt x="2551464" y="1446033"/>
                  <a:pt x="2590933" y="1657346"/>
                </a:cubicBezTo>
                <a:cubicBezTo>
                  <a:pt x="2630402" y="1868659"/>
                  <a:pt x="2580314" y="1999537"/>
                  <a:pt x="2590933" y="2270337"/>
                </a:cubicBezTo>
                <a:cubicBezTo>
                  <a:pt x="2371425" y="2317919"/>
                  <a:pt x="2348929" y="2226847"/>
                  <a:pt x="2150474" y="2270337"/>
                </a:cubicBezTo>
                <a:cubicBezTo>
                  <a:pt x="1952019" y="2313827"/>
                  <a:pt x="1903043" y="2220662"/>
                  <a:pt x="1684106" y="2270337"/>
                </a:cubicBezTo>
                <a:cubicBezTo>
                  <a:pt x="1465169" y="2320012"/>
                  <a:pt x="1401590" y="2264999"/>
                  <a:pt x="1191829" y="2270337"/>
                </a:cubicBezTo>
                <a:cubicBezTo>
                  <a:pt x="982068" y="2275675"/>
                  <a:pt x="832786" y="2230680"/>
                  <a:pt x="699552" y="2270337"/>
                </a:cubicBezTo>
                <a:cubicBezTo>
                  <a:pt x="566318" y="2309994"/>
                  <a:pt x="171768" y="2257818"/>
                  <a:pt x="0" y="2270337"/>
                </a:cubicBezTo>
                <a:cubicBezTo>
                  <a:pt x="-64603" y="2115633"/>
                  <a:pt x="62870" y="1815990"/>
                  <a:pt x="0" y="1680049"/>
                </a:cubicBezTo>
                <a:cubicBezTo>
                  <a:pt x="-62870" y="1544108"/>
                  <a:pt x="12905" y="1221038"/>
                  <a:pt x="0" y="1067058"/>
                </a:cubicBezTo>
                <a:cubicBezTo>
                  <a:pt x="-12905" y="913078"/>
                  <a:pt x="18140" y="738685"/>
                  <a:pt x="0" y="499474"/>
                </a:cubicBezTo>
                <a:cubicBezTo>
                  <a:pt x="-18140" y="260263"/>
                  <a:pt x="11020" y="222184"/>
                  <a:pt x="0" y="0"/>
                </a:cubicBezTo>
                <a:close/>
              </a:path>
              <a:path w="2590933" h="2270337" stroke="0" extrusionOk="0">
                <a:moveTo>
                  <a:pt x="0" y="0"/>
                </a:moveTo>
                <a:cubicBezTo>
                  <a:pt x="133516" y="-17743"/>
                  <a:pt x="301623" y="44849"/>
                  <a:pt x="440459" y="0"/>
                </a:cubicBezTo>
                <a:cubicBezTo>
                  <a:pt x="579295" y="-44849"/>
                  <a:pt x="725994" y="21725"/>
                  <a:pt x="958645" y="0"/>
                </a:cubicBezTo>
                <a:cubicBezTo>
                  <a:pt x="1191296" y="-21725"/>
                  <a:pt x="1246826" y="40963"/>
                  <a:pt x="1476832" y="0"/>
                </a:cubicBezTo>
                <a:cubicBezTo>
                  <a:pt x="1706838" y="-40963"/>
                  <a:pt x="1869488" y="52775"/>
                  <a:pt x="1995018" y="0"/>
                </a:cubicBezTo>
                <a:cubicBezTo>
                  <a:pt x="2120548" y="-52775"/>
                  <a:pt x="2416700" y="29767"/>
                  <a:pt x="2590933" y="0"/>
                </a:cubicBezTo>
                <a:cubicBezTo>
                  <a:pt x="2633078" y="192844"/>
                  <a:pt x="2541365" y="301906"/>
                  <a:pt x="2590933" y="499474"/>
                </a:cubicBezTo>
                <a:cubicBezTo>
                  <a:pt x="2640501" y="697042"/>
                  <a:pt x="2552681" y="877776"/>
                  <a:pt x="2590933" y="998948"/>
                </a:cubicBezTo>
                <a:cubicBezTo>
                  <a:pt x="2629185" y="1120120"/>
                  <a:pt x="2585483" y="1338571"/>
                  <a:pt x="2590933" y="1521126"/>
                </a:cubicBezTo>
                <a:cubicBezTo>
                  <a:pt x="2596383" y="1703681"/>
                  <a:pt x="2566839" y="2017552"/>
                  <a:pt x="2590933" y="2270337"/>
                </a:cubicBezTo>
                <a:cubicBezTo>
                  <a:pt x="2424666" y="2298171"/>
                  <a:pt x="2209686" y="2217668"/>
                  <a:pt x="2072746" y="2270337"/>
                </a:cubicBezTo>
                <a:cubicBezTo>
                  <a:pt x="1935806" y="2323006"/>
                  <a:pt x="1729342" y="2212059"/>
                  <a:pt x="1528650" y="2270337"/>
                </a:cubicBezTo>
                <a:cubicBezTo>
                  <a:pt x="1327958" y="2328615"/>
                  <a:pt x="1161414" y="2225360"/>
                  <a:pt x="984555" y="2270337"/>
                </a:cubicBezTo>
                <a:cubicBezTo>
                  <a:pt x="807696" y="2315314"/>
                  <a:pt x="285493" y="2158901"/>
                  <a:pt x="0" y="2270337"/>
                </a:cubicBezTo>
                <a:cubicBezTo>
                  <a:pt x="-8863" y="2002519"/>
                  <a:pt x="40896" y="1949654"/>
                  <a:pt x="0" y="1725456"/>
                </a:cubicBezTo>
                <a:cubicBezTo>
                  <a:pt x="-40896" y="1501258"/>
                  <a:pt x="67551" y="1277821"/>
                  <a:pt x="0" y="1157872"/>
                </a:cubicBezTo>
                <a:cubicBezTo>
                  <a:pt x="-67551" y="1037923"/>
                  <a:pt x="59099" y="748752"/>
                  <a:pt x="0" y="567584"/>
                </a:cubicBezTo>
                <a:cubicBezTo>
                  <a:pt x="-59099" y="386416"/>
                  <a:pt x="28588" y="27191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861752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5" name="Imagen 14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B92718E5-9E82-851E-2C07-4EE211A28B8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700" y="1090359"/>
            <a:ext cx="2620030" cy="2267104"/>
          </a:xfrm>
          <a:custGeom>
            <a:avLst/>
            <a:gdLst>
              <a:gd name="csX0" fmla="*/ 0 w 2620030"/>
              <a:gd name="csY0" fmla="*/ 0 h 2267104"/>
              <a:gd name="csX1" fmla="*/ 550206 w 2620030"/>
              <a:gd name="csY1" fmla="*/ 0 h 2267104"/>
              <a:gd name="csX2" fmla="*/ 995611 w 2620030"/>
              <a:gd name="csY2" fmla="*/ 0 h 2267104"/>
              <a:gd name="csX3" fmla="*/ 1467217 w 2620030"/>
              <a:gd name="csY3" fmla="*/ 0 h 2267104"/>
              <a:gd name="csX4" fmla="*/ 1938822 w 2620030"/>
              <a:gd name="csY4" fmla="*/ 0 h 2267104"/>
              <a:gd name="csX5" fmla="*/ 2620030 w 2620030"/>
              <a:gd name="csY5" fmla="*/ 0 h 2267104"/>
              <a:gd name="csX6" fmla="*/ 2620030 w 2620030"/>
              <a:gd name="csY6" fmla="*/ 521434 h 2267104"/>
              <a:gd name="csX7" fmla="*/ 2620030 w 2620030"/>
              <a:gd name="csY7" fmla="*/ 1110881 h 2267104"/>
              <a:gd name="csX8" fmla="*/ 2620030 w 2620030"/>
              <a:gd name="csY8" fmla="*/ 1654986 h 2267104"/>
              <a:gd name="csX9" fmla="*/ 2620030 w 2620030"/>
              <a:gd name="csY9" fmla="*/ 2267104 h 2267104"/>
              <a:gd name="csX10" fmla="*/ 2174625 w 2620030"/>
              <a:gd name="csY10" fmla="*/ 2267104 h 2267104"/>
              <a:gd name="csX11" fmla="*/ 1703019 w 2620030"/>
              <a:gd name="csY11" fmla="*/ 2267104 h 2267104"/>
              <a:gd name="csX12" fmla="*/ 1205214 w 2620030"/>
              <a:gd name="csY12" fmla="*/ 2267104 h 2267104"/>
              <a:gd name="csX13" fmla="*/ 707408 w 2620030"/>
              <a:gd name="csY13" fmla="*/ 2267104 h 2267104"/>
              <a:gd name="csX14" fmla="*/ 0 w 2620030"/>
              <a:gd name="csY14" fmla="*/ 2267104 h 2267104"/>
              <a:gd name="csX15" fmla="*/ 0 w 2620030"/>
              <a:gd name="csY15" fmla="*/ 1677657 h 2267104"/>
              <a:gd name="csX16" fmla="*/ 0 w 2620030"/>
              <a:gd name="csY16" fmla="*/ 1065539 h 2267104"/>
              <a:gd name="csX17" fmla="*/ 0 w 2620030"/>
              <a:gd name="csY17" fmla="*/ 498763 h 2267104"/>
              <a:gd name="csX18" fmla="*/ 0 w 2620030"/>
              <a:gd name="csY18" fmla="*/ 0 h 22671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2620030" h="2267104" fill="none" extrusionOk="0">
                <a:moveTo>
                  <a:pt x="0" y="0"/>
                </a:moveTo>
                <a:cubicBezTo>
                  <a:pt x="142888" y="-16945"/>
                  <a:pt x="303256" y="17180"/>
                  <a:pt x="550206" y="0"/>
                </a:cubicBezTo>
                <a:cubicBezTo>
                  <a:pt x="797156" y="-17180"/>
                  <a:pt x="868434" y="1140"/>
                  <a:pt x="995611" y="0"/>
                </a:cubicBezTo>
                <a:cubicBezTo>
                  <a:pt x="1122789" y="-1140"/>
                  <a:pt x="1318044" y="2994"/>
                  <a:pt x="1467217" y="0"/>
                </a:cubicBezTo>
                <a:cubicBezTo>
                  <a:pt x="1616390" y="-2994"/>
                  <a:pt x="1735833" y="11376"/>
                  <a:pt x="1938822" y="0"/>
                </a:cubicBezTo>
                <a:cubicBezTo>
                  <a:pt x="2141811" y="-11376"/>
                  <a:pt x="2477882" y="61925"/>
                  <a:pt x="2620030" y="0"/>
                </a:cubicBezTo>
                <a:cubicBezTo>
                  <a:pt x="2635684" y="242444"/>
                  <a:pt x="2612821" y="359842"/>
                  <a:pt x="2620030" y="521434"/>
                </a:cubicBezTo>
                <a:cubicBezTo>
                  <a:pt x="2627239" y="683026"/>
                  <a:pt x="2564729" y="827458"/>
                  <a:pt x="2620030" y="1110881"/>
                </a:cubicBezTo>
                <a:cubicBezTo>
                  <a:pt x="2675331" y="1394304"/>
                  <a:pt x="2616132" y="1540488"/>
                  <a:pt x="2620030" y="1654986"/>
                </a:cubicBezTo>
                <a:cubicBezTo>
                  <a:pt x="2623928" y="1769485"/>
                  <a:pt x="2611767" y="2017648"/>
                  <a:pt x="2620030" y="2267104"/>
                </a:cubicBezTo>
                <a:cubicBezTo>
                  <a:pt x="2459233" y="2299241"/>
                  <a:pt x="2281328" y="2231287"/>
                  <a:pt x="2174625" y="2267104"/>
                </a:cubicBezTo>
                <a:cubicBezTo>
                  <a:pt x="2067923" y="2302921"/>
                  <a:pt x="1938225" y="2219163"/>
                  <a:pt x="1703019" y="2267104"/>
                </a:cubicBezTo>
                <a:cubicBezTo>
                  <a:pt x="1467813" y="2315045"/>
                  <a:pt x="1343967" y="2249535"/>
                  <a:pt x="1205214" y="2267104"/>
                </a:cubicBezTo>
                <a:cubicBezTo>
                  <a:pt x="1066461" y="2284673"/>
                  <a:pt x="927098" y="2227314"/>
                  <a:pt x="707408" y="2267104"/>
                </a:cubicBezTo>
                <a:cubicBezTo>
                  <a:pt x="487718" y="2306894"/>
                  <a:pt x="298294" y="2186212"/>
                  <a:pt x="0" y="2267104"/>
                </a:cubicBezTo>
                <a:cubicBezTo>
                  <a:pt x="-13790" y="2041789"/>
                  <a:pt x="17113" y="1839956"/>
                  <a:pt x="0" y="1677657"/>
                </a:cubicBezTo>
                <a:cubicBezTo>
                  <a:pt x="-17113" y="1515358"/>
                  <a:pt x="72723" y="1247744"/>
                  <a:pt x="0" y="1065539"/>
                </a:cubicBezTo>
                <a:cubicBezTo>
                  <a:pt x="-72723" y="883334"/>
                  <a:pt x="18444" y="640001"/>
                  <a:pt x="0" y="498763"/>
                </a:cubicBezTo>
                <a:cubicBezTo>
                  <a:pt x="-18444" y="357525"/>
                  <a:pt x="35577" y="177994"/>
                  <a:pt x="0" y="0"/>
                </a:cubicBezTo>
                <a:close/>
              </a:path>
              <a:path w="2620030" h="2267104" stroke="0" extrusionOk="0">
                <a:moveTo>
                  <a:pt x="0" y="0"/>
                </a:moveTo>
                <a:cubicBezTo>
                  <a:pt x="93442" y="-31552"/>
                  <a:pt x="303013" y="1554"/>
                  <a:pt x="445405" y="0"/>
                </a:cubicBezTo>
                <a:cubicBezTo>
                  <a:pt x="587798" y="-1554"/>
                  <a:pt x="813172" y="17231"/>
                  <a:pt x="969411" y="0"/>
                </a:cubicBezTo>
                <a:cubicBezTo>
                  <a:pt x="1125650" y="-17231"/>
                  <a:pt x="1330024" y="291"/>
                  <a:pt x="1493417" y="0"/>
                </a:cubicBezTo>
                <a:cubicBezTo>
                  <a:pt x="1656810" y="-291"/>
                  <a:pt x="1903893" y="53701"/>
                  <a:pt x="2017423" y="0"/>
                </a:cubicBezTo>
                <a:cubicBezTo>
                  <a:pt x="2130953" y="-53701"/>
                  <a:pt x="2434215" y="54369"/>
                  <a:pt x="2620030" y="0"/>
                </a:cubicBezTo>
                <a:cubicBezTo>
                  <a:pt x="2666133" y="239950"/>
                  <a:pt x="2564282" y="376206"/>
                  <a:pt x="2620030" y="498763"/>
                </a:cubicBezTo>
                <a:cubicBezTo>
                  <a:pt x="2675778" y="621320"/>
                  <a:pt x="2618998" y="873191"/>
                  <a:pt x="2620030" y="997526"/>
                </a:cubicBezTo>
                <a:cubicBezTo>
                  <a:pt x="2621062" y="1121861"/>
                  <a:pt x="2583003" y="1397041"/>
                  <a:pt x="2620030" y="1518960"/>
                </a:cubicBezTo>
                <a:cubicBezTo>
                  <a:pt x="2657057" y="1640879"/>
                  <a:pt x="2590319" y="1996215"/>
                  <a:pt x="2620030" y="2267104"/>
                </a:cubicBezTo>
                <a:cubicBezTo>
                  <a:pt x="2364463" y="2310474"/>
                  <a:pt x="2338859" y="2234232"/>
                  <a:pt x="2096024" y="2267104"/>
                </a:cubicBezTo>
                <a:cubicBezTo>
                  <a:pt x="1853189" y="2299976"/>
                  <a:pt x="1785462" y="2250277"/>
                  <a:pt x="1545818" y="2267104"/>
                </a:cubicBezTo>
                <a:cubicBezTo>
                  <a:pt x="1306174" y="2283931"/>
                  <a:pt x="1121123" y="2241953"/>
                  <a:pt x="995611" y="2267104"/>
                </a:cubicBezTo>
                <a:cubicBezTo>
                  <a:pt x="870099" y="2292255"/>
                  <a:pt x="437606" y="2244813"/>
                  <a:pt x="0" y="2267104"/>
                </a:cubicBezTo>
                <a:cubicBezTo>
                  <a:pt x="-47026" y="2060207"/>
                  <a:pt x="24276" y="1971412"/>
                  <a:pt x="0" y="1722999"/>
                </a:cubicBezTo>
                <a:cubicBezTo>
                  <a:pt x="-24276" y="1474586"/>
                  <a:pt x="37803" y="1363733"/>
                  <a:pt x="0" y="1156223"/>
                </a:cubicBezTo>
                <a:cubicBezTo>
                  <a:pt x="-37803" y="948713"/>
                  <a:pt x="25808" y="853485"/>
                  <a:pt x="0" y="566776"/>
                </a:cubicBezTo>
                <a:cubicBezTo>
                  <a:pt x="-25808" y="280067"/>
                  <a:pt x="7586" y="12117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861752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EF4A8C6-F2E9-4AF1-9066-A0E97620DDE2}"/>
              </a:ext>
            </a:extLst>
          </p:cNvPr>
          <p:cNvSpPr txBox="1"/>
          <p:nvPr/>
        </p:nvSpPr>
        <p:spPr>
          <a:xfrm>
            <a:off x="6536902" y="4307168"/>
            <a:ext cx="2694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Su </a:t>
            </a:r>
            <a:r>
              <a:rPr lang="es-ES" sz="1600" b="1" dirty="0"/>
              <a:t>sistema nervioso </a:t>
            </a:r>
            <a:r>
              <a:rPr lang="es-ES" sz="1600" dirty="0"/>
              <a:t>es extremadamente avanzado, con estructuras como el encéfalo, la médula espinal y los órganos de los sentidos. </a:t>
            </a:r>
            <a:endParaRPr lang="en-US" sz="1600" dirty="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2F64A88E-33B4-B250-4031-7B5B8ACCBA5B}"/>
              </a:ext>
            </a:extLst>
          </p:cNvPr>
          <p:cNvSpPr/>
          <p:nvPr/>
        </p:nvSpPr>
        <p:spPr>
          <a:xfrm>
            <a:off x="7640071" y="1330634"/>
            <a:ext cx="1305716" cy="36799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Encéfalo</a:t>
            </a:r>
          </a:p>
        </p:txBody>
      </p: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D9D56023-FA7F-E5FC-6B8C-397D5F792DE5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7016183" y="1514630"/>
            <a:ext cx="623889" cy="78407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7470E97B-8867-B5F9-AB7A-C9A0FBC00BAB}"/>
              </a:ext>
            </a:extLst>
          </p:cNvPr>
          <p:cNvSpPr/>
          <p:nvPr/>
        </p:nvSpPr>
        <p:spPr>
          <a:xfrm>
            <a:off x="7702472" y="2069162"/>
            <a:ext cx="1305716" cy="36799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Médula espinal</a:t>
            </a:r>
          </a:p>
        </p:txBody>
      </p:sp>
      <p:cxnSp>
        <p:nvCxnSpPr>
          <p:cNvPr id="24" name="Conector: curvado 23">
            <a:extLst>
              <a:ext uri="{FF2B5EF4-FFF2-40B4-BE49-F238E27FC236}">
                <a16:creationId xmlns:a16="http://schemas.microsoft.com/office/drawing/2014/main" id="{7DA13E7C-E321-A6BA-90CD-C1246468BCB7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 flipV="1">
            <a:off x="7337154" y="2253157"/>
            <a:ext cx="365319" cy="518385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4CA193F0-9602-CF1C-D0AD-B1F3876B4BFE}"/>
              </a:ext>
            </a:extLst>
          </p:cNvPr>
          <p:cNvSpPr/>
          <p:nvPr/>
        </p:nvSpPr>
        <p:spPr>
          <a:xfrm>
            <a:off x="6611462" y="3429000"/>
            <a:ext cx="741838" cy="36799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Nervios</a:t>
            </a:r>
          </a:p>
        </p:txBody>
      </p:sp>
      <p:cxnSp>
        <p:nvCxnSpPr>
          <p:cNvPr id="26" name="Conector: curvado 25">
            <a:extLst>
              <a:ext uri="{FF2B5EF4-FFF2-40B4-BE49-F238E27FC236}">
                <a16:creationId xmlns:a16="http://schemas.microsoft.com/office/drawing/2014/main" id="{2FB68519-5B7B-17CF-7AC7-0DE0B017614F}"/>
              </a:ext>
            </a:extLst>
          </p:cNvPr>
          <p:cNvCxnSpPr>
            <a:cxnSpLocks/>
            <a:stCxn id="25" idx="0"/>
          </p:cNvCxnSpPr>
          <p:nvPr/>
        </p:nvCxnSpPr>
        <p:spPr>
          <a:xfrm rot="5400000" flipH="1" flipV="1">
            <a:off x="7158315" y="3081616"/>
            <a:ext cx="171450" cy="523319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7422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9" grpId="0"/>
      <p:bldP spid="20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F77C31BC-6D71-54D3-DC6B-5C31262C2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Existen cinco grandes grupos de vertebrados: </a:t>
            </a:r>
            <a:endParaRPr lang="en-US" dirty="0"/>
          </a:p>
        </p:txBody>
      </p:sp>
      <p:pic>
        <p:nvPicPr>
          <p:cNvPr id="11" name="Imagen 10" descr="Un pez con la boca abierta&#10;&#10;El contenido generado por IA puede ser incorrecto.">
            <a:extLst>
              <a:ext uri="{FF2B5EF4-FFF2-40B4-BE49-F238E27FC236}">
                <a16:creationId xmlns:a16="http://schemas.microsoft.com/office/drawing/2014/main" id="{EC1A2962-5CB0-1D54-D8E7-D395297B9C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09" y="2919386"/>
            <a:ext cx="2533650" cy="1425612"/>
          </a:xfrm>
          <a:prstGeom prst="rect">
            <a:avLst/>
          </a:prstGeom>
        </p:spPr>
      </p:pic>
      <p:pic>
        <p:nvPicPr>
          <p:cNvPr id="13" name="Imagen 12" descr="Rana de color verde&#10;&#10;El contenido generado por IA puede ser incorrecto.">
            <a:extLst>
              <a:ext uri="{FF2B5EF4-FFF2-40B4-BE49-F238E27FC236}">
                <a16:creationId xmlns:a16="http://schemas.microsoft.com/office/drawing/2014/main" id="{9DF20661-B03E-BABD-5C62-0FCAD36F64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3" r="31703"/>
          <a:stretch>
            <a:fillRect/>
          </a:stretch>
        </p:blipFill>
        <p:spPr>
          <a:xfrm rot="260766" flipH="1">
            <a:off x="2170715" y="3732061"/>
            <a:ext cx="1897488" cy="1727612"/>
          </a:xfrm>
          <a:prstGeom prst="rect">
            <a:avLst/>
          </a:prstGeom>
        </p:spPr>
      </p:pic>
      <p:pic>
        <p:nvPicPr>
          <p:cNvPr id="15" name="Imagen 14" descr="Una serpiente con la boca abierta&#10;&#10;El contenido generado por IA puede ser incorrecto.">
            <a:extLst>
              <a:ext uri="{FF2B5EF4-FFF2-40B4-BE49-F238E27FC236}">
                <a16:creationId xmlns:a16="http://schemas.microsoft.com/office/drawing/2014/main" id="{45044AF4-383E-9958-9AD2-26A1E54CB6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85" r="12364"/>
          <a:stretch>
            <a:fillRect/>
          </a:stretch>
        </p:blipFill>
        <p:spPr>
          <a:xfrm rot="159978" flipH="1">
            <a:off x="4068203" y="2442515"/>
            <a:ext cx="2466977" cy="2379354"/>
          </a:xfrm>
          <a:prstGeom prst="rect">
            <a:avLst/>
          </a:prstGeom>
        </p:spPr>
      </p:pic>
      <p:pic>
        <p:nvPicPr>
          <p:cNvPr id="16" name="Imagen 15" descr="Elefante con la boca abierta&#10;&#10;El contenido generado por IA puede ser incorrecto.">
            <a:extLst>
              <a:ext uri="{FF2B5EF4-FFF2-40B4-BE49-F238E27FC236}">
                <a16:creationId xmlns:a16="http://schemas.microsoft.com/office/drawing/2014/main" id="{DC38819F-CE64-F195-ECBD-927CB85D74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432" y="2884694"/>
            <a:ext cx="2398663" cy="2920608"/>
          </a:xfrm>
          <a:prstGeom prst="rect">
            <a:avLst/>
          </a:prstGeom>
        </p:spPr>
      </p:pic>
      <p:pic>
        <p:nvPicPr>
          <p:cNvPr id="17" name="Imagen 16" descr="Un pájaro con la boca abierta&#10;&#10;El contenido generado por IA puede ser incorrecto.">
            <a:extLst>
              <a:ext uri="{FF2B5EF4-FFF2-40B4-BE49-F238E27FC236}">
                <a16:creationId xmlns:a16="http://schemas.microsoft.com/office/drawing/2014/main" id="{F59C632C-C51D-E5B7-89A2-842A44C447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89582" y="3332711"/>
            <a:ext cx="2055999" cy="1897382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AC23F5A9-54C6-C4F6-053A-8175D9B6D431}"/>
              </a:ext>
            </a:extLst>
          </p:cNvPr>
          <p:cNvSpPr/>
          <p:nvPr/>
        </p:nvSpPr>
        <p:spPr>
          <a:xfrm>
            <a:off x="719119" y="4028309"/>
            <a:ext cx="1305716" cy="36799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Peces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96C35AC2-7644-4BF4-D14C-FFA8C7735DAB}"/>
              </a:ext>
            </a:extLst>
          </p:cNvPr>
          <p:cNvSpPr/>
          <p:nvPr/>
        </p:nvSpPr>
        <p:spPr>
          <a:xfrm>
            <a:off x="2393394" y="5193974"/>
            <a:ext cx="1305716" cy="36799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Anfibios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76F04B30-EC5A-F1F8-BEB7-4CE8A76EBC03}"/>
              </a:ext>
            </a:extLst>
          </p:cNvPr>
          <p:cNvSpPr/>
          <p:nvPr/>
        </p:nvSpPr>
        <p:spPr>
          <a:xfrm>
            <a:off x="4214083" y="4422690"/>
            <a:ext cx="2055999" cy="36799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Reptiles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E398C6B2-BAEC-F209-581F-777555029BCA}"/>
              </a:ext>
            </a:extLst>
          </p:cNvPr>
          <p:cNvSpPr/>
          <p:nvPr/>
        </p:nvSpPr>
        <p:spPr>
          <a:xfrm>
            <a:off x="6811043" y="5122273"/>
            <a:ext cx="1250024" cy="36799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Aves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BE088338-099E-AE10-614E-9ADC29274C74}"/>
              </a:ext>
            </a:extLst>
          </p:cNvPr>
          <p:cNvSpPr/>
          <p:nvPr/>
        </p:nvSpPr>
        <p:spPr>
          <a:xfrm>
            <a:off x="7505123" y="2953610"/>
            <a:ext cx="1521085" cy="36799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Mamíferos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879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8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pez de color gris&#10;&#10;El contenido generado por IA puede ser incorrecto.">
            <a:extLst>
              <a:ext uri="{FF2B5EF4-FFF2-40B4-BE49-F238E27FC236}">
                <a16:creationId xmlns:a16="http://schemas.microsoft.com/office/drawing/2014/main" id="{469A4470-D621-C878-768E-7163FCC58D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355" y="1263086"/>
            <a:ext cx="7648208" cy="3003882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4" y="784226"/>
            <a:ext cx="1593808" cy="4885039"/>
            <a:chOff x="9751724" y="784226"/>
            <a:chExt cx="1593808" cy="4885039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4" y="1975946"/>
              <a:ext cx="1593808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chemeClr val="bg1"/>
                  </a:solidFill>
                </a:rPr>
                <a:t>Características de los peces</a:t>
              </a:r>
            </a:p>
            <a:p>
              <a:pPr lvl="0">
                <a:defRPr/>
              </a:pPr>
              <a:r>
                <a:rPr lang="es-ES" sz="1600" dirty="0"/>
                <a:t>Los peces son vertebrados acuáticos, ovíparos, con un cuerpo recubierto de escamas, extremidades en forma de aleta y que respiran por branquias. </a:t>
              </a:r>
              <a:endParaRPr lang="en-US" sz="1600" dirty="0"/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2F64A88E-33B4-B250-4031-7B5B8ACCBA5B}"/>
              </a:ext>
            </a:extLst>
          </p:cNvPr>
          <p:cNvSpPr/>
          <p:nvPr/>
        </p:nvSpPr>
        <p:spPr>
          <a:xfrm>
            <a:off x="3316848" y="1206802"/>
            <a:ext cx="1305716" cy="36799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Branquias</a:t>
            </a:r>
          </a:p>
        </p:txBody>
      </p: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D9D56023-FA7F-E5FC-6B8C-397D5F792DE5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2778072" y="1390797"/>
            <a:ext cx="538776" cy="1130921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7470E97B-8867-B5F9-AB7A-C9A0FBC00BAB}"/>
              </a:ext>
            </a:extLst>
          </p:cNvPr>
          <p:cNvSpPr/>
          <p:nvPr/>
        </p:nvSpPr>
        <p:spPr>
          <a:xfrm>
            <a:off x="5271341" y="720699"/>
            <a:ext cx="1305716" cy="36799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Escamas</a:t>
            </a:r>
          </a:p>
        </p:txBody>
      </p:sp>
      <p:cxnSp>
        <p:nvCxnSpPr>
          <p:cNvPr id="24" name="Conector: curvado 23">
            <a:extLst>
              <a:ext uri="{FF2B5EF4-FFF2-40B4-BE49-F238E27FC236}">
                <a16:creationId xmlns:a16="http://schemas.microsoft.com/office/drawing/2014/main" id="{7DA13E7C-E321-A6BA-90CD-C1246468BCB7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 flipV="1">
            <a:off x="4732565" y="904694"/>
            <a:ext cx="538777" cy="1207569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4CA193F0-9602-CF1C-D0AD-B1F3876B4BFE}"/>
              </a:ext>
            </a:extLst>
          </p:cNvPr>
          <p:cNvSpPr/>
          <p:nvPr/>
        </p:nvSpPr>
        <p:spPr>
          <a:xfrm>
            <a:off x="6907615" y="1287713"/>
            <a:ext cx="741838" cy="36799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Aletas</a:t>
            </a:r>
          </a:p>
        </p:txBody>
      </p:sp>
      <p:cxnSp>
        <p:nvCxnSpPr>
          <p:cNvPr id="26" name="Conector: curvado 25">
            <a:extLst>
              <a:ext uri="{FF2B5EF4-FFF2-40B4-BE49-F238E27FC236}">
                <a16:creationId xmlns:a16="http://schemas.microsoft.com/office/drawing/2014/main" id="{2FB68519-5B7B-17CF-7AC7-0DE0B017614F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7649453" y="1471709"/>
            <a:ext cx="563876" cy="576546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6C3B5EEA-14A1-0509-84F3-22FB5F38008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57507" y="1471708"/>
            <a:ext cx="850108" cy="35839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24686F5B-E2E4-F298-F900-E973F360F0EE}"/>
              </a:ext>
            </a:extLst>
          </p:cNvPr>
          <p:cNvSpPr/>
          <p:nvPr/>
        </p:nvSpPr>
        <p:spPr>
          <a:xfrm>
            <a:off x="7810325" y="3748967"/>
            <a:ext cx="1305716" cy="36799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Línea lateral</a:t>
            </a:r>
          </a:p>
        </p:txBody>
      </p:sp>
      <p:cxnSp>
        <p:nvCxnSpPr>
          <p:cNvPr id="30" name="Conector: curvado 29">
            <a:extLst>
              <a:ext uri="{FF2B5EF4-FFF2-40B4-BE49-F238E27FC236}">
                <a16:creationId xmlns:a16="http://schemas.microsoft.com/office/drawing/2014/main" id="{1C248CD1-1B18-F151-55D6-01180B1436B7}"/>
              </a:ext>
            </a:extLst>
          </p:cNvPr>
          <p:cNvCxnSpPr>
            <a:cxnSpLocks/>
            <a:stCxn id="29" idx="1"/>
          </p:cNvCxnSpPr>
          <p:nvPr/>
        </p:nvCxnSpPr>
        <p:spPr>
          <a:xfrm rot="10800000">
            <a:off x="7028625" y="2944369"/>
            <a:ext cx="781701" cy="988595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4D9D9F39-32E4-A73F-ED00-DE3FC7D41901}"/>
              </a:ext>
            </a:extLst>
          </p:cNvPr>
          <p:cNvSpPr/>
          <p:nvPr/>
        </p:nvSpPr>
        <p:spPr>
          <a:xfrm>
            <a:off x="5730305" y="4291595"/>
            <a:ext cx="1305716" cy="36799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Vejiga lateral</a:t>
            </a:r>
          </a:p>
        </p:txBody>
      </p:sp>
      <p:cxnSp>
        <p:nvCxnSpPr>
          <p:cNvPr id="33" name="Conector: curvado 32">
            <a:extLst>
              <a:ext uri="{FF2B5EF4-FFF2-40B4-BE49-F238E27FC236}">
                <a16:creationId xmlns:a16="http://schemas.microsoft.com/office/drawing/2014/main" id="{DE4E8B56-8D99-440B-4EDC-0B37A63C6213}"/>
              </a:ext>
            </a:extLst>
          </p:cNvPr>
          <p:cNvCxnSpPr>
            <a:cxnSpLocks/>
            <a:stCxn id="32" idx="1"/>
          </p:cNvCxnSpPr>
          <p:nvPr/>
        </p:nvCxnSpPr>
        <p:spPr>
          <a:xfrm rot="10800000">
            <a:off x="4453129" y="2871217"/>
            <a:ext cx="1277177" cy="1604375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C2146FAF-C0E2-EFB5-E54F-17610E2B1B1B}"/>
              </a:ext>
            </a:extLst>
          </p:cNvPr>
          <p:cNvSpPr/>
          <p:nvPr/>
        </p:nvSpPr>
        <p:spPr>
          <a:xfrm>
            <a:off x="3205060" y="4116959"/>
            <a:ext cx="1305716" cy="36799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Opérculo</a:t>
            </a:r>
          </a:p>
        </p:txBody>
      </p:sp>
      <p:cxnSp>
        <p:nvCxnSpPr>
          <p:cNvPr id="37" name="Conector: curvado 36">
            <a:extLst>
              <a:ext uri="{FF2B5EF4-FFF2-40B4-BE49-F238E27FC236}">
                <a16:creationId xmlns:a16="http://schemas.microsoft.com/office/drawing/2014/main" id="{C54D3471-5B67-22AE-F341-761265F6DCC7}"/>
              </a:ext>
            </a:extLst>
          </p:cNvPr>
          <p:cNvCxnSpPr>
            <a:cxnSpLocks/>
            <a:stCxn id="36" idx="1"/>
          </p:cNvCxnSpPr>
          <p:nvPr/>
        </p:nvCxnSpPr>
        <p:spPr>
          <a:xfrm rot="10800000">
            <a:off x="2900806" y="3044953"/>
            <a:ext cx="304255" cy="1256003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75B3E63D-19AD-FB45-8E80-0078F8D9E750}"/>
              </a:ext>
            </a:extLst>
          </p:cNvPr>
          <p:cNvSpPr/>
          <p:nvPr/>
        </p:nvSpPr>
        <p:spPr>
          <a:xfrm>
            <a:off x="3956487" y="6107709"/>
            <a:ext cx="2445534" cy="473351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Cuerpo fusiforme</a:t>
            </a:r>
          </a:p>
        </p:txBody>
      </p:sp>
      <p:pic>
        <p:nvPicPr>
          <p:cNvPr id="42" name="Imagen 41" descr="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1C9FD7C8-E50E-8609-6D91-2FCDB28D57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39" b="35278"/>
          <a:stretch>
            <a:fillRect/>
          </a:stretch>
        </p:blipFill>
        <p:spPr>
          <a:xfrm>
            <a:off x="3316848" y="4852841"/>
            <a:ext cx="3835236" cy="12074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98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2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5" grpId="0" animBg="1"/>
      <p:bldP spid="29" grpId="0" animBg="1"/>
      <p:bldP spid="32" grpId="0" animBg="1"/>
      <p:bldP spid="36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E48EA2-5EA6-7BAF-1671-11BC0A5E125D}"/>
              </a:ext>
            </a:extLst>
          </p:cNvPr>
          <p:cNvSpPr txBox="1"/>
          <p:nvPr/>
        </p:nvSpPr>
        <p:spPr>
          <a:xfrm>
            <a:off x="9932698" y="899621"/>
            <a:ext cx="172590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1600" b="1" dirty="0">
                <a:solidFill>
                  <a:schemeClr val="bg1"/>
                </a:solidFill>
              </a:rPr>
              <a:t>Clasificación de los peces</a:t>
            </a:r>
          </a:p>
          <a:p>
            <a:pPr lvl="0">
              <a:defRPr/>
            </a:pPr>
            <a:r>
              <a:rPr lang="es-ES" sz="1600" dirty="0"/>
              <a:t>Todas las especies de peces, por diferente que sea su aspecto, se clasifican en </a:t>
            </a:r>
            <a:r>
              <a:rPr lang="es-ES" sz="1600" b="1" dirty="0"/>
              <a:t>óseos y</a:t>
            </a:r>
            <a:r>
              <a:rPr lang="es-ES" sz="1600" dirty="0"/>
              <a:t> </a:t>
            </a:r>
            <a:r>
              <a:rPr lang="es-ES" sz="1600" b="1" dirty="0"/>
              <a:t>cartilaginosos.</a:t>
            </a:r>
            <a:r>
              <a:rPr lang="es-ES" sz="1600" dirty="0"/>
              <a:t> </a:t>
            </a:r>
            <a:endParaRPr lang="en-US" sz="1600" dirty="0"/>
          </a:p>
        </p:txBody>
      </p:sp>
      <p:pic>
        <p:nvPicPr>
          <p:cNvPr id="6" name="Imagen 5" descr="Dibujo de un pez&#10;&#10;El contenido generado por IA puede ser incorrecto.">
            <a:extLst>
              <a:ext uri="{FF2B5EF4-FFF2-40B4-BE49-F238E27FC236}">
                <a16:creationId xmlns:a16="http://schemas.microsoft.com/office/drawing/2014/main" id="{8695C791-9E7A-3021-9525-CF44BF2235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16104" y="1675523"/>
            <a:ext cx="5748658" cy="3577176"/>
          </a:xfrm>
          <a:prstGeom prst="rect">
            <a:avLst/>
          </a:prstGeom>
        </p:spPr>
      </p:pic>
      <p:pic>
        <p:nvPicPr>
          <p:cNvPr id="10" name="Imagen 9" descr="Un pez con la boca abierta&#10;&#10;El contenido generado por IA puede ser incorrecto.">
            <a:extLst>
              <a:ext uri="{FF2B5EF4-FFF2-40B4-BE49-F238E27FC236}">
                <a16:creationId xmlns:a16="http://schemas.microsoft.com/office/drawing/2014/main" id="{B7CB3A68-7831-2A0C-6B91-38D6106EAB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16"/>
          <a:stretch>
            <a:fillRect/>
          </a:stretch>
        </p:blipFill>
        <p:spPr>
          <a:xfrm>
            <a:off x="4834664" y="3175905"/>
            <a:ext cx="6347685" cy="3564620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056E9C33-EF5D-1ABF-6194-3813272CE5B5}"/>
              </a:ext>
            </a:extLst>
          </p:cNvPr>
          <p:cNvSpPr/>
          <p:nvPr/>
        </p:nvSpPr>
        <p:spPr>
          <a:xfrm>
            <a:off x="5786044" y="3838575"/>
            <a:ext cx="130571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Boca en posición central</a:t>
            </a:r>
          </a:p>
        </p:txBody>
      </p:sp>
      <p:cxnSp>
        <p:nvCxnSpPr>
          <p:cNvPr id="12" name="Conector: curvado 11">
            <a:extLst>
              <a:ext uri="{FF2B5EF4-FFF2-40B4-BE49-F238E27FC236}">
                <a16:creationId xmlns:a16="http://schemas.microsoft.com/office/drawing/2014/main" id="{88AE3CBD-0FCF-C497-5EE7-4DCD42ED590E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5479064" y="3819525"/>
            <a:ext cx="306981" cy="25739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17F47237-44F6-E6D2-49AD-3499B8DF1BCD}"/>
              </a:ext>
            </a:extLst>
          </p:cNvPr>
          <p:cNvSpPr/>
          <p:nvPr/>
        </p:nvSpPr>
        <p:spPr>
          <a:xfrm>
            <a:off x="3528948" y="5438775"/>
            <a:ext cx="130571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Boca en posición ventral</a:t>
            </a:r>
          </a:p>
        </p:txBody>
      </p:sp>
      <p:cxnSp>
        <p:nvCxnSpPr>
          <p:cNvPr id="17" name="Conector: curvado 16">
            <a:extLst>
              <a:ext uri="{FF2B5EF4-FFF2-40B4-BE49-F238E27FC236}">
                <a16:creationId xmlns:a16="http://schemas.microsoft.com/office/drawing/2014/main" id="{5F8FACBB-31F2-40E6-E63A-7EB1F2379C42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4834664" y="5528350"/>
            <a:ext cx="480286" cy="14877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0A2418AB-1ACA-1CEC-3EA8-FCB7CA83BE3E}"/>
              </a:ext>
            </a:extLst>
          </p:cNvPr>
          <p:cNvSpPr/>
          <p:nvPr/>
        </p:nvSpPr>
        <p:spPr>
          <a:xfrm>
            <a:off x="4615305" y="4537792"/>
            <a:ext cx="1305716" cy="290447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Opérculo</a:t>
            </a:r>
          </a:p>
        </p:txBody>
      </p: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1EB84AC8-B27B-928F-5614-0E3BB8F47EAF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>
            <a:off x="4311627" y="4253974"/>
            <a:ext cx="303678" cy="429043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4E3EAA5A-FE04-0889-254E-053C12A8ABD7}"/>
              </a:ext>
            </a:extLst>
          </p:cNvPr>
          <p:cNvSpPr/>
          <p:nvPr/>
        </p:nvSpPr>
        <p:spPr>
          <a:xfrm>
            <a:off x="5443142" y="6190126"/>
            <a:ext cx="130571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Hendiduras branquiales</a:t>
            </a:r>
          </a:p>
        </p:txBody>
      </p:sp>
      <p:cxnSp>
        <p:nvCxnSpPr>
          <p:cNvPr id="26" name="Conector: curvado 25">
            <a:extLst>
              <a:ext uri="{FF2B5EF4-FFF2-40B4-BE49-F238E27FC236}">
                <a16:creationId xmlns:a16="http://schemas.microsoft.com/office/drawing/2014/main" id="{8F7082C5-C80A-6763-6FF2-CBABA0AE6E25}"/>
              </a:ext>
            </a:extLst>
          </p:cNvPr>
          <p:cNvCxnSpPr>
            <a:cxnSpLocks/>
            <a:stCxn id="25" idx="0"/>
          </p:cNvCxnSpPr>
          <p:nvPr/>
        </p:nvCxnSpPr>
        <p:spPr>
          <a:xfrm rot="5400000" flipH="1" flipV="1">
            <a:off x="5999211" y="5682273"/>
            <a:ext cx="604643" cy="41106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F935CC86-0318-D8B3-9DE2-963EF8AE6DFD}"/>
              </a:ext>
            </a:extLst>
          </p:cNvPr>
          <p:cNvSpPr/>
          <p:nvPr/>
        </p:nvSpPr>
        <p:spPr>
          <a:xfrm>
            <a:off x="1185469" y="4900215"/>
            <a:ext cx="130571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Vejiga natatoria</a:t>
            </a:r>
          </a:p>
        </p:txBody>
      </p:sp>
      <p:cxnSp>
        <p:nvCxnSpPr>
          <p:cNvPr id="30" name="Conector: curvado 29">
            <a:extLst>
              <a:ext uri="{FF2B5EF4-FFF2-40B4-BE49-F238E27FC236}">
                <a16:creationId xmlns:a16="http://schemas.microsoft.com/office/drawing/2014/main" id="{7818D0A4-D4B6-245B-722C-7EEB61929E28}"/>
              </a:ext>
            </a:extLst>
          </p:cNvPr>
          <p:cNvCxnSpPr>
            <a:cxnSpLocks/>
            <a:stCxn id="29" idx="0"/>
          </p:cNvCxnSpPr>
          <p:nvPr/>
        </p:nvCxnSpPr>
        <p:spPr>
          <a:xfrm rot="5400000" flipH="1" flipV="1">
            <a:off x="1917219" y="3998035"/>
            <a:ext cx="823289" cy="981073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A87E65FA-3E34-C880-A110-DF2A91D35A96}"/>
              </a:ext>
            </a:extLst>
          </p:cNvPr>
          <p:cNvSpPr/>
          <p:nvPr/>
        </p:nvSpPr>
        <p:spPr>
          <a:xfrm>
            <a:off x="1838327" y="1749537"/>
            <a:ext cx="1305716" cy="374538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Escamas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7A3E98EE-C5B0-F67A-A046-D41253DC4E38}"/>
              </a:ext>
            </a:extLst>
          </p:cNvPr>
          <p:cNvSpPr/>
          <p:nvPr/>
        </p:nvSpPr>
        <p:spPr>
          <a:xfrm>
            <a:off x="8363812" y="2937557"/>
            <a:ext cx="130571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Dentículos dérmicos</a:t>
            </a: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B952DF37-DCC5-9D95-DB73-E64659463606}"/>
              </a:ext>
            </a:extLst>
          </p:cNvPr>
          <p:cNvSpPr/>
          <p:nvPr/>
        </p:nvSpPr>
        <p:spPr>
          <a:xfrm>
            <a:off x="534520" y="4237443"/>
            <a:ext cx="130571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Aleta caudal simétrica</a:t>
            </a:r>
          </a:p>
        </p:txBody>
      </p:sp>
      <p:cxnSp>
        <p:nvCxnSpPr>
          <p:cNvPr id="38" name="Conector: curvado 37">
            <a:extLst>
              <a:ext uri="{FF2B5EF4-FFF2-40B4-BE49-F238E27FC236}">
                <a16:creationId xmlns:a16="http://schemas.microsoft.com/office/drawing/2014/main" id="{F36AF006-5A41-429F-FE24-CBDBE0B5EC62}"/>
              </a:ext>
            </a:extLst>
          </p:cNvPr>
          <p:cNvCxnSpPr>
            <a:cxnSpLocks/>
            <a:stCxn id="37" idx="1"/>
          </p:cNvCxnSpPr>
          <p:nvPr/>
        </p:nvCxnSpPr>
        <p:spPr>
          <a:xfrm rot="10800000">
            <a:off x="381030" y="4237443"/>
            <a:ext cx="153491" cy="238348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1581212E-F649-C1BE-7A3A-5839EFC802B3}"/>
              </a:ext>
            </a:extLst>
          </p:cNvPr>
          <p:cNvSpPr/>
          <p:nvPr/>
        </p:nvSpPr>
        <p:spPr>
          <a:xfrm>
            <a:off x="10614126" y="5915471"/>
            <a:ext cx="130571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Aleta caudal asimétrica</a:t>
            </a:r>
          </a:p>
        </p:txBody>
      </p:sp>
      <p:cxnSp>
        <p:nvCxnSpPr>
          <p:cNvPr id="41" name="Conector: curvado 40">
            <a:extLst>
              <a:ext uri="{FF2B5EF4-FFF2-40B4-BE49-F238E27FC236}">
                <a16:creationId xmlns:a16="http://schemas.microsoft.com/office/drawing/2014/main" id="{D1B70C9A-842E-248B-9E85-09F30B37117F}"/>
              </a:ext>
            </a:extLst>
          </p:cNvPr>
          <p:cNvCxnSpPr>
            <a:cxnSpLocks/>
            <a:stCxn id="40" idx="1"/>
          </p:cNvCxnSpPr>
          <p:nvPr/>
        </p:nvCxnSpPr>
        <p:spPr>
          <a:xfrm rot="10800000">
            <a:off x="10372334" y="5677123"/>
            <a:ext cx="241793" cy="476696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76B4767D-8CD9-9A7E-32D3-8AEBC89C1EB5}"/>
              </a:ext>
            </a:extLst>
          </p:cNvPr>
          <p:cNvSpPr/>
          <p:nvPr/>
        </p:nvSpPr>
        <p:spPr>
          <a:xfrm>
            <a:off x="4208363" y="2292288"/>
            <a:ext cx="1305716" cy="374538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PECES ÓSEOS</a:t>
            </a: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83BC7A15-09FE-2992-9DF6-8CE44E12F2DD}"/>
              </a:ext>
            </a:extLst>
          </p:cNvPr>
          <p:cNvSpPr/>
          <p:nvPr/>
        </p:nvSpPr>
        <p:spPr>
          <a:xfrm>
            <a:off x="7718729" y="5887805"/>
            <a:ext cx="156814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PECES CARTILAGINOS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25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6" grpId="0" animBg="1"/>
      <p:bldP spid="20" grpId="0" animBg="1"/>
      <p:bldP spid="25" grpId="0" animBg="1"/>
      <p:bldP spid="29" grpId="0" animBg="1"/>
      <p:bldP spid="33" grpId="0" animBg="1"/>
      <p:bldP spid="35" grpId="0" animBg="1"/>
      <p:bldP spid="37" grpId="0" animBg="1"/>
      <p:bldP spid="40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9A4470-D621-C878-768E-7163FCC58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732" y="1064944"/>
            <a:ext cx="8517254" cy="4787216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4" y="784226"/>
            <a:ext cx="1593808" cy="5377481"/>
            <a:chOff x="9751724" y="784226"/>
            <a:chExt cx="1593808" cy="5377481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4" y="1975946"/>
              <a:ext cx="1593808" cy="4185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chemeClr val="bg1"/>
                  </a:solidFill>
                </a:rPr>
                <a:t>Características de los anfibios</a:t>
              </a:r>
            </a:p>
            <a:p>
              <a:pPr lvl="0">
                <a:defRPr/>
              </a:pPr>
              <a:r>
                <a:rPr lang="es-ES" sz="1600" dirty="0"/>
                <a:t>Los anfibios son vertebrados poiquilotermos, con cuatro extremidades y la piel muy fina. Son ovíparos y a menudo adquieren su forma adulta tras un proceso de metamorfosis. </a:t>
              </a:r>
              <a:endParaRPr lang="en-US" sz="1600" dirty="0"/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2F64A88E-33B4-B250-4031-7B5B8ACCBA5B}"/>
              </a:ext>
            </a:extLst>
          </p:cNvPr>
          <p:cNvSpPr/>
          <p:nvPr/>
        </p:nvSpPr>
        <p:spPr>
          <a:xfrm>
            <a:off x="4232436" y="1330634"/>
            <a:ext cx="1305716" cy="36799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Tetrápodos</a:t>
            </a:r>
          </a:p>
        </p:txBody>
      </p: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D9D56023-FA7F-E5FC-6B8C-397D5F792DE5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3520440" y="1514629"/>
            <a:ext cx="711996" cy="31546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4CA193F0-9602-CF1C-D0AD-B1F3876B4BFE}"/>
              </a:ext>
            </a:extLst>
          </p:cNvPr>
          <p:cNvSpPr/>
          <p:nvPr/>
        </p:nvSpPr>
        <p:spPr>
          <a:xfrm>
            <a:off x="6907614" y="1287712"/>
            <a:ext cx="1395137" cy="542385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Respiración cutánea</a:t>
            </a:r>
          </a:p>
        </p:txBody>
      </p: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6C3B5EEA-14A1-0509-84F3-22FB5F38008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120641" y="1471707"/>
            <a:ext cx="1786975" cy="120757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4D9D9F39-32E4-A73F-ED00-DE3FC7D41901}"/>
              </a:ext>
            </a:extLst>
          </p:cNvPr>
          <p:cNvSpPr/>
          <p:nvPr/>
        </p:nvSpPr>
        <p:spPr>
          <a:xfrm>
            <a:off x="5730305" y="4291594"/>
            <a:ext cx="1305716" cy="542385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Glándulas mucosas</a:t>
            </a:r>
          </a:p>
        </p:txBody>
      </p:sp>
      <p:cxnSp>
        <p:nvCxnSpPr>
          <p:cNvPr id="33" name="Conector: curvado 32">
            <a:extLst>
              <a:ext uri="{FF2B5EF4-FFF2-40B4-BE49-F238E27FC236}">
                <a16:creationId xmlns:a16="http://schemas.microsoft.com/office/drawing/2014/main" id="{DE4E8B56-8D99-440B-4EDC-0B37A63C6213}"/>
              </a:ext>
            </a:extLst>
          </p:cNvPr>
          <p:cNvCxnSpPr>
            <a:cxnSpLocks/>
            <a:stCxn id="32" idx="1"/>
          </p:cNvCxnSpPr>
          <p:nvPr/>
        </p:nvCxnSpPr>
        <p:spPr>
          <a:xfrm rot="10800000">
            <a:off x="5353051" y="3355217"/>
            <a:ext cx="377255" cy="120757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C2146FAF-C0E2-EFB5-E54F-17610E2B1B1B}"/>
              </a:ext>
            </a:extLst>
          </p:cNvPr>
          <p:cNvSpPr/>
          <p:nvPr/>
        </p:nvSpPr>
        <p:spPr>
          <a:xfrm>
            <a:off x="1632292" y="4119220"/>
            <a:ext cx="1305716" cy="637921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Respiración pulmonar ineficiente</a:t>
            </a:r>
          </a:p>
        </p:txBody>
      </p:sp>
      <p:cxnSp>
        <p:nvCxnSpPr>
          <p:cNvPr id="37" name="Conector: curvado 36">
            <a:extLst>
              <a:ext uri="{FF2B5EF4-FFF2-40B4-BE49-F238E27FC236}">
                <a16:creationId xmlns:a16="http://schemas.microsoft.com/office/drawing/2014/main" id="{C54D3471-5B67-22AE-F341-761265F6DCC7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2938008" y="2847571"/>
            <a:ext cx="1184444" cy="159061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7227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32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362141" y="4010586"/>
            <a:ext cx="2755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La metamorfosis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A00D9E2-D074-0EB7-2C48-D2540D253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59" b="743"/>
          <a:stretch>
            <a:fillRect/>
          </a:stretch>
        </p:blipFill>
        <p:spPr>
          <a:xfrm>
            <a:off x="3817171" y="265938"/>
            <a:ext cx="7487861" cy="661035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4E0E609-707C-8E83-6C4B-77A047AE785C}"/>
              </a:ext>
            </a:extLst>
          </p:cNvPr>
          <p:cNvSpPr txBox="1"/>
          <p:nvPr/>
        </p:nvSpPr>
        <p:spPr>
          <a:xfrm>
            <a:off x="6646701" y="210289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Fecundación</a:t>
            </a:r>
            <a:r>
              <a:rPr lang="es-ES" sz="1200" dirty="0"/>
              <a:t> </a:t>
            </a:r>
          </a:p>
          <a:p>
            <a:r>
              <a:rPr lang="es-ES" sz="1200" dirty="0"/>
              <a:t>El huevo se desarrolla en el agua.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30F7FBC-A3BC-92F6-7F21-EDA64E640D47}"/>
              </a:ext>
            </a:extLst>
          </p:cNvPr>
          <p:cNvSpPr txBox="1"/>
          <p:nvPr/>
        </p:nvSpPr>
        <p:spPr>
          <a:xfrm>
            <a:off x="5637051" y="3822186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Renacuajo</a:t>
            </a:r>
          </a:p>
          <a:p>
            <a:r>
              <a:rPr lang="es-ES" sz="1200" dirty="0"/>
              <a:t>Larva acuática con cola y branquias, sin patas.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0B8A5F0-B794-A66B-0664-20D469A1F3C3}"/>
              </a:ext>
            </a:extLst>
          </p:cNvPr>
          <p:cNvSpPr txBox="1"/>
          <p:nvPr/>
        </p:nvSpPr>
        <p:spPr>
          <a:xfrm>
            <a:off x="6551451" y="5125979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Desarrollo</a:t>
            </a:r>
          </a:p>
          <a:p>
            <a:r>
              <a:rPr lang="es-ES" sz="1200" dirty="0"/>
              <a:t>Aparecen las patas traseras; se reducen cola y branquias.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2E07C4C-9224-C806-E75C-DA8AD48458CA}"/>
              </a:ext>
            </a:extLst>
          </p:cNvPr>
          <p:cNvSpPr txBox="1"/>
          <p:nvPr/>
        </p:nvSpPr>
        <p:spPr>
          <a:xfrm>
            <a:off x="8056400" y="3844207"/>
            <a:ext cx="2086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Fase final</a:t>
            </a:r>
          </a:p>
          <a:p>
            <a:r>
              <a:rPr lang="es-ES" sz="1200" dirty="0"/>
              <a:t>Surgen las patas delanteras y los pulmones reemplazan a las branquias.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78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E48EA2-5EA6-7BAF-1671-11BC0A5E125D}"/>
              </a:ext>
            </a:extLst>
          </p:cNvPr>
          <p:cNvSpPr txBox="1"/>
          <p:nvPr/>
        </p:nvSpPr>
        <p:spPr>
          <a:xfrm>
            <a:off x="9932698" y="899621"/>
            <a:ext cx="17259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1600" b="1" dirty="0">
                <a:solidFill>
                  <a:schemeClr val="bg1"/>
                </a:solidFill>
              </a:rPr>
              <a:t>Clasificación </a:t>
            </a:r>
            <a:br>
              <a:rPr lang="es-ES" sz="1600" b="1" dirty="0">
                <a:solidFill>
                  <a:schemeClr val="bg1"/>
                </a:solidFill>
              </a:rPr>
            </a:br>
            <a:r>
              <a:rPr lang="es-ES" sz="1600" b="1" dirty="0">
                <a:solidFill>
                  <a:schemeClr val="bg1"/>
                </a:solidFill>
              </a:rPr>
              <a:t>de los anfibios</a:t>
            </a:r>
          </a:p>
          <a:p>
            <a:pPr lvl="0">
              <a:defRPr/>
            </a:pPr>
            <a:r>
              <a:rPr lang="es-ES" sz="1600" dirty="0"/>
              <a:t>Existen unas 6500 especies de anfibios, que se agrupan en anuros, urodelos </a:t>
            </a:r>
            <a:r>
              <a:rPr lang="es-ES" sz="1600"/>
              <a:t>y ápodos.</a:t>
            </a:r>
            <a:endParaRPr lang="en-US" sz="1600" dirty="0"/>
          </a:p>
        </p:txBody>
      </p:sp>
      <p:sp>
        <p:nvSpPr>
          <p:cNvPr id="43" name="Rectángulo: una sola esquina redondeada 42">
            <a:extLst>
              <a:ext uri="{FF2B5EF4-FFF2-40B4-BE49-F238E27FC236}">
                <a16:creationId xmlns:a16="http://schemas.microsoft.com/office/drawing/2014/main" id="{76B4767D-8CD9-9A7E-32D3-8AEBC89C1EB5}"/>
              </a:ext>
            </a:extLst>
          </p:cNvPr>
          <p:cNvSpPr/>
          <p:nvPr/>
        </p:nvSpPr>
        <p:spPr>
          <a:xfrm>
            <a:off x="1481059" y="2173828"/>
            <a:ext cx="2402427" cy="3798348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000" b="1" dirty="0">
                <a:solidFill>
                  <a:schemeClr val="tx1"/>
                </a:solidFill>
              </a:rPr>
              <a:t>ANUROS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C93707-4A0A-9253-17E5-6B34A4F96A8F}"/>
              </a:ext>
            </a:extLst>
          </p:cNvPr>
          <p:cNvSpPr txBox="1"/>
          <p:nvPr/>
        </p:nvSpPr>
        <p:spPr>
          <a:xfrm>
            <a:off x="1590387" y="4251960"/>
            <a:ext cx="22074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De cuerpo ensanchado, carecen de cola en la etapa adulta y sus patas traseras están más desarrolladas</a:t>
            </a:r>
          </a:p>
          <a:p>
            <a:r>
              <a:rPr lang="es-ES" sz="1200" dirty="0"/>
              <a:t>que las delanteras. Son carnívoros en fase adulta, con lengua pegajosa. </a:t>
            </a:r>
          </a:p>
          <a:p>
            <a:r>
              <a:rPr lang="es-ES" sz="1200" dirty="0"/>
              <a:t>Ejemplos: </a:t>
            </a:r>
            <a:r>
              <a:rPr lang="es-ES" sz="1200" b="1" dirty="0"/>
              <a:t>ranas y sapos.</a:t>
            </a:r>
          </a:p>
        </p:txBody>
      </p:sp>
      <p:pic>
        <p:nvPicPr>
          <p:cNvPr id="5" name="Imagen 4" descr="Rana de color verde&#10;&#10;El contenido generado por IA puede ser incorrecto.">
            <a:extLst>
              <a:ext uri="{FF2B5EF4-FFF2-40B4-BE49-F238E27FC236}">
                <a16:creationId xmlns:a16="http://schemas.microsoft.com/office/drawing/2014/main" id="{DD580532-6077-7439-0667-35C8B333B0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909"/>
          <a:stretch>
            <a:fillRect/>
          </a:stretch>
        </p:blipFill>
        <p:spPr>
          <a:xfrm>
            <a:off x="1590387" y="2648634"/>
            <a:ext cx="2207421" cy="149308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A93FD20-073D-1E72-4547-7D98C13F8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288" y="2648634"/>
            <a:ext cx="2917736" cy="1487715"/>
          </a:xfrm>
          <a:prstGeom prst="rect">
            <a:avLst/>
          </a:prstGeom>
        </p:spPr>
      </p:pic>
      <p:sp>
        <p:nvSpPr>
          <p:cNvPr id="14" name="Rectángulo: una sola esquina redondeada 13">
            <a:extLst>
              <a:ext uri="{FF2B5EF4-FFF2-40B4-BE49-F238E27FC236}">
                <a16:creationId xmlns:a16="http://schemas.microsoft.com/office/drawing/2014/main" id="{AE3B3179-44CD-2301-0DB1-248B1A3D3323}"/>
              </a:ext>
            </a:extLst>
          </p:cNvPr>
          <p:cNvSpPr/>
          <p:nvPr/>
        </p:nvSpPr>
        <p:spPr>
          <a:xfrm>
            <a:off x="4022960" y="2173828"/>
            <a:ext cx="3136792" cy="3798348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000" b="1" dirty="0">
                <a:solidFill>
                  <a:schemeClr val="tx1"/>
                </a:solidFill>
              </a:rPr>
              <a:t>URODELOS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A8812B9-D9F2-D4BE-FDEC-A786207E2A09}"/>
              </a:ext>
            </a:extLst>
          </p:cNvPr>
          <p:cNvSpPr txBox="1"/>
          <p:nvPr/>
        </p:nvSpPr>
        <p:spPr>
          <a:xfrm>
            <a:off x="4132289" y="4251960"/>
            <a:ext cx="2917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De cuerpo alargado, presentan cola en etapa larvaria y adulta, y cuatro extremidades de igual longitud. Son carnívoros en fase larvaria y adulta.</a:t>
            </a:r>
          </a:p>
          <a:p>
            <a:r>
              <a:rPr lang="es-ES" sz="1200" dirty="0"/>
              <a:t>Ejemplos: </a:t>
            </a:r>
            <a:r>
              <a:rPr lang="es-ES" sz="1200" b="1" dirty="0"/>
              <a:t>tritones y salamandras.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868C59-ABD3-A311-4042-9E4C30F10F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553" y="2648634"/>
            <a:ext cx="2284476" cy="1487715"/>
          </a:xfrm>
          <a:prstGeom prst="rect">
            <a:avLst/>
          </a:prstGeom>
        </p:spPr>
      </p:pic>
      <p:sp>
        <p:nvSpPr>
          <p:cNvPr id="6" name="Rectángulo: una sola esquina redondeada 5">
            <a:extLst>
              <a:ext uri="{FF2B5EF4-FFF2-40B4-BE49-F238E27FC236}">
                <a16:creationId xmlns:a16="http://schemas.microsoft.com/office/drawing/2014/main" id="{B03CEBFB-4BE6-17D0-A8BF-956B8ADC4734}"/>
              </a:ext>
            </a:extLst>
          </p:cNvPr>
          <p:cNvSpPr/>
          <p:nvPr/>
        </p:nvSpPr>
        <p:spPr>
          <a:xfrm>
            <a:off x="7278224" y="2173828"/>
            <a:ext cx="2524144" cy="3798348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000" b="1" dirty="0">
                <a:solidFill>
                  <a:schemeClr val="tx1"/>
                </a:solidFill>
              </a:rPr>
              <a:t>ÁPODOS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534873-FAA2-D939-B243-2D1EC4C43756}"/>
              </a:ext>
            </a:extLst>
          </p:cNvPr>
          <p:cNvSpPr txBox="1"/>
          <p:nvPr/>
        </p:nvSpPr>
        <p:spPr>
          <a:xfrm>
            <a:off x="7387554" y="4251960"/>
            <a:ext cx="2284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Conocidos como </a:t>
            </a:r>
            <a:r>
              <a:rPr lang="es-ES" sz="1200" dirty="0" err="1"/>
              <a:t>gimnofiones</a:t>
            </a:r>
            <a:r>
              <a:rPr lang="es-ES" sz="1200" dirty="0"/>
              <a:t>, tienen cuerpo cilíndrico y sin extremidades. Pasan gran parte de su vida bajo tierra, por lo que muchos son casi ciegos. Son carnívoros y pueden ser venenosos. </a:t>
            </a:r>
          </a:p>
          <a:p>
            <a:r>
              <a:rPr lang="es-ES" sz="1200" dirty="0"/>
              <a:t>Ejemplo: </a:t>
            </a:r>
            <a:r>
              <a:rPr lang="es-ES" sz="1200" b="1" dirty="0" err="1"/>
              <a:t>cecilias</a:t>
            </a:r>
            <a:r>
              <a:rPr lang="es-ES" sz="1200" b="1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15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animBg="1"/>
      <p:bldP spid="3" grpId="0"/>
      <p:bldP spid="14" grpId="0" animBg="1"/>
      <p:bldP spid="15" grpId="0"/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EMA DE OFFICE" val="M1HGeSOy"/>
  <p:tag name="ARTICULATE_SLIDE_THUMBNAIL_REFRESH" val="1"/>
  <p:tag name="ARTICULATE_SLIDE_COUNT" val="1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4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919b1ef-c0c3-4735-8fca-0928ec39d8d5}" enabled="0" method="" siteId="{f919b1ef-c0c3-4735-8fca-0928ec39d8d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1210</Words>
  <Application>Microsoft Office PowerPoint</Application>
  <PresentationFormat>Panorámica</PresentationFormat>
  <Paragraphs>162</Paragraphs>
  <Slides>17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Aptos</vt:lpstr>
      <vt:lpstr>Arial</vt:lpstr>
      <vt:lpstr>Proxima Nova Extrabold</vt:lpstr>
      <vt:lpstr>Proxima Nova Medium</vt:lpstr>
      <vt:lpstr>Proxima Nova Semibold</vt:lpstr>
      <vt:lpstr>Wingdings</vt:lpstr>
      <vt:lpstr>Tema de Office</vt:lpstr>
      <vt:lpstr>Los animales vertebrados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MunozGarcia, Elena</dc:creator>
  <cp:lastModifiedBy>Rodriguez Rivarola, Santiago</cp:lastModifiedBy>
  <cp:revision>2</cp:revision>
  <dcterms:created xsi:type="dcterms:W3CDTF">2025-07-04T09:40:43Z</dcterms:created>
  <dcterms:modified xsi:type="dcterms:W3CDTF">2026-03-06T13:05:01Z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C7AEE66F-F6B1-43FE-82DD-EE015C50E044</vt:lpwstr>
  </property>
  <property fmtid="{D5CDD505-2E9C-101B-9397-08002B2CF9AE}" pid="3" name="ArticulatePath">
    <vt:lpwstr>https://mheducation-my.sharepoint.com/personal/elena_munozgarcia_mheducation_com/Documents/03_IA/01_CURSO IA PARA TODOS/Recursos graficos MK/Plantilla PPT/Plantilla PPT MHE</vt:lpwstr>
  </property>
</Properties>
</file>