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57" r:id="rId3"/>
    <p:sldId id="258" r:id="rId4"/>
    <p:sldId id="271" r:id="rId5"/>
    <p:sldId id="290" r:id="rId6"/>
    <p:sldId id="291" r:id="rId7"/>
    <p:sldId id="295" r:id="rId8"/>
    <p:sldId id="281" r:id="rId9"/>
    <p:sldId id="26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D345D-5D8D-DD32-9A64-E2E6B2988DCE}" name="José Antonio Ramo Claver" initials="JR" userId="17ea5d249a2e55f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F1"/>
    <a:srgbClr val="66B3DB"/>
    <a:srgbClr val="FBE7E4"/>
    <a:srgbClr val="05235B"/>
    <a:srgbClr val="DAF3D0"/>
    <a:srgbClr val="DCEAF7"/>
    <a:srgbClr val="EB3E46"/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71DBA-1A2D-B14D-B685-F99AB46A9939}" v="58" dt="2026-03-17T15:46:34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/>
    <p:restoredTop sz="94658"/>
  </p:normalViewPr>
  <p:slideViewPr>
    <p:cSldViewPr snapToGrid="0">
      <p:cViewPr>
        <p:scale>
          <a:sx n="80" d="100"/>
          <a:sy n="80" d="100"/>
        </p:scale>
        <p:origin x="808" y="952"/>
      </p:cViewPr>
      <p:guideLst>
        <p:guide orient="horz" pos="33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Antonio Ramo Claver" userId="17ea5d249a2e55f3" providerId="LiveId" clId="{AFCD2E2C-5684-526F-803D-9FA29A102764}"/>
    <pc:docChg chg="undo custSel addSld delSld modSld">
      <pc:chgData name="José Antonio Ramo Claver" userId="17ea5d249a2e55f3" providerId="LiveId" clId="{AFCD2E2C-5684-526F-803D-9FA29A102764}" dt="2026-03-17T15:47:27.471" v="1138" actId="14100"/>
      <pc:docMkLst>
        <pc:docMk/>
      </pc:docMkLst>
      <pc:sldChg chg="del">
        <pc:chgData name="José Antonio Ramo Claver" userId="17ea5d249a2e55f3" providerId="LiveId" clId="{AFCD2E2C-5684-526F-803D-9FA29A102764}" dt="2026-03-17T10:29:49.736" v="896" actId="2696"/>
        <pc:sldMkLst>
          <pc:docMk/>
          <pc:sldMk cId="2409611098" sldId="280"/>
        </pc:sldMkLst>
      </pc:sldChg>
      <pc:sldChg chg="addSp delSp modSp add del mod delAnim modAnim">
        <pc:chgData name="José Antonio Ramo Claver" userId="17ea5d249a2e55f3" providerId="LiveId" clId="{AFCD2E2C-5684-526F-803D-9FA29A102764}" dt="2026-03-17T15:46:34.780" v="1136"/>
        <pc:sldMkLst>
          <pc:docMk/>
          <pc:sldMk cId="2664284378" sldId="281"/>
        </pc:sldMkLst>
        <pc:spChg chg="mod topLvl">
          <ac:chgData name="José Antonio Ramo Claver" userId="17ea5d249a2e55f3" providerId="LiveId" clId="{AFCD2E2C-5684-526F-803D-9FA29A102764}" dt="2026-03-17T15:45:54.769" v="1131" actId="1076"/>
          <ac:spMkLst>
            <pc:docMk/>
            <pc:sldMk cId="2664284378" sldId="281"/>
            <ac:spMk id="3" creationId="{91E901F9-2159-C24C-CEDB-5C7F0B011293}"/>
          </ac:spMkLst>
        </pc:spChg>
        <pc:spChg chg="mod">
          <ac:chgData name="José Antonio Ramo Claver" userId="17ea5d249a2e55f3" providerId="LiveId" clId="{AFCD2E2C-5684-526F-803D-9FA29A102764}" dt="2026-03-17T15:39:16.401" v="990"/>
          <ac:spMkLst>
            <pc:docMk/>
            <pc:sldMk cId="2664284378" sldId="281"/>
            <ac:spMk id="4" creationId="{936A0CB5-2AF0-CB71-A463-E18867785E88}"/>
          </ac:spMkLst>
        </pc:spChg>
        <pc:spChg chg="mod">
          <ac:chgData name="José Antonio Ramo Claver" userId="17ea5d249a2e55f3" providerId="LiveId" clId="{AFCD2E2C-5684-526F-803D-9FA29A102764}" dt="2026-03-17T15:40:35.669" v="1012"/>
          <ac:spMkLst>
            <pc:docMk/>
            <pc:sldMk cId="2664284378" sldId="281"/>
            <ac:spMk id="5" creationId="{15E1B300-2043-8E27-2E9E-D6ADEBE97918}"/>
          </ac:spMkLst>
        </pc:spChg>
        <pc:spChg chg="add mod">
          <ac:chgData name="José Antonio Ramo Claver" userId="17ea5d249a2e55f3" providerId="LiveId" clId="{AFCD2E2C-5684-526F-803D-9FA29A102764}" dt="2026-03-17T15:46:09.937" v="1133" actId="20577"/>
          <ac:spMkLst>
            <pc:docMk/>
            <pc:sldMk cId="2664284378" sldId="281"/>
            <ac:spMk id="7" creationId="{F556CCA4-69C1-B3B5-61BA-9F7E99395798}"/>
          </ac:spMkLst>
        </pc:spChg>
        <pc:spChg chg="add del">
          <ac:chgData name="José Antonio Ramo Claver" userId="17ea5d249a2e55f3" providerId="LiveId" clId="{AFCD2E2C-5684-526F-803D-9FA29A102764}" dt="2026-03-17T15:41:26.719" v="1055" actId="22"/>
          <ac:spMkLst>
            <pc:docMk/>
            <pc:sldMk cId="2664284378" sldId="281"/>
            <ac:spMk id="9" creationId="{75A71385-1991-4F9F-A753-4CF6BDCD6AB6}"/>
          </ac:spMkLst>
        </pc:spChg>
        <pc:spChg chg="add del">
          <ac:chgData name="José Antonio Ramo Claver" userId="17ea5d249a2e55f3" providerId="LiveId" clId="{AFCD2E2C-5684-526F-803D-9FA29A102764}" dt="2026-03-17T15:41:30.546" v="1057" actId="22"/>
          <ac:spMkLst>
            <pc:docMk/>
            <pc:sldMk cId="2664284378" sldId="281"/>
            <ac:spMk id="12" creationId="{53453913-22FA-8036-06F8-6250480CF654}"/>
          </ac:spMkLst>
        </pc:spChg>
        <pc:spChg chg="add del">
          <ac:chgData name="José Antonio Ramo Claver" userId="17ea5d249a2e55f3" providerId="LiveId" clId="{AFCD2E2C-5684-526F-803D-9FA29A102764}" dt="2026-03-17T15:41:42.075" v="1060" actId="22"/>
          <ac:spMkLst>
            <pc:docMk/>
            <pc:sldMk cId="2664284378" sldId="281"/>
            <ac:spMk id="14" creationId="{158988BB-E0FE-99C6-49F0-186E648F7DAD}"/>
          </ac:spMkLst>
        </pc:spChg>
        <pc:spChg chg="add mod">
          <ac:chgData name="José Antonio Ramo Claver" userId="17ea5d249a2e55f3" providerId="LiveId" clId="{AFCD2E2C-5684-526F-803D-9FA29A102764}" dt="2026-03-17T15:45:08.528" v="1123" actId="1076"/>
          <ac:spMkLst>
            <pc:docMk/>
            <pc:sldMk cId="2664284378" sldId="281"/>
            <ac:spMk id="15" creationId="{5684FFA2-D43E-4503-897E-AB47C9B1AC75}"/>
          </ac:spMkLst>
        </pc:spChg>
        <pc:spChg chg="mod">
          <ac:chgData name="José Antonio Ramo Claver" userId="17ea5d249a2e55f3" providerId="LiveId" clId="{AFCD2E2C-5684-526F-803D-9FA29A102764}" dt="2026-03-17T15:37:38.920" v="934" actId="20577"/>
          <ac:spMkLst>
            <pc:docMk/>
            <pc:sldMk cId="2664284378" sldId="281"/>
            <ac:spMk id="17" creationId="{38561612-EB75-F48A-5FF3-869422CDCBE5}"/>
          </ac:spMkLst>
        </pc:spChg>
        <pc:spChg chg="mod">
          <ac:chgData name="José Antonio Ramo Claver" userId="17ea5d249a2e55f3" providerId="LiveId" clId="{AFCD2E2C-5684-526F-803D-9FA29A102764}" dt="2026-03-17T15:44:06.904" v="1094" actId="207"/>
          <ac:spMkLst>
            <pc:docMk/>
            <pc:sldMk cId="2664284378" sldId="281"/>
            <ac:spMk id="20" creationId="{65C56A37-0A73-8AF4-F8A2-E19F0A13F7B2}"/>
          </ac:spMkLst>
        </pc:spChg>
        <pc:spChg chg="mod topLvl">
          <ac:chgData name="José Antonio Ramo Claver" userId="17ea5d249a2e55f3" providerId="LiveId" clId="{AFCD2E2C-5684-526F-803D-9FA29A102764}" dt="2026-03-17T15:44:56.872" v="1117" actId="207"/>
          <ac:spMkLst>
            <pc:docMk/>
            <pc:sldMk cId="2664284378" sldId="281"/>
            <ac:spMk id="21" creationId="{809944C9-2339-D334-185A-6BCA5919009D}"/>
          </ac:spMkLst>
        </pc:spChg>
        <pc:spChg chg="mod">
          <ac:chgData name="José Antonio Ramo Claver" userId="17ea5d249a2e55f3" providerId="LiveId" clId="{AFCD2E2C-5684-526F-803D-9FA29A102764}" dt="2026-03-17T15:43:44.728" v="1088" actId="207"/>
          <ac:spMkLst>
            <pc:docMk/>
            <pc:sldMk cId="2664284378" sldId="281"/>
            <ac:spMk id="22" creationId="{0A871F15-B6BE-4E8B-BCA2-4754AED88C87}"/>
          </ac:spMkLst>
        </pc:spChg>
        <pc:spChg chg="add del mod">
          <ac:chgData name="José Antonio Ramo Claver" userId="17ea5d249a2e55f3" providerId="LiveId" clId="{AFCD2E2C-5684-526F-803D-9FA29A102764}" dt="2026-03-17T15:42:33.841" v="1071"/>
          <ac:spMkLst>
            <pc:docMk/>
            <pc:sldMk cId="2664284378" sldId="281"/>
            <ac:spMk id="24" creationId="{6D1D7410-47A9-1AB9-AB8C-16C330F12079}"/>
          </ac:spMkLst>
        </pc:spChg>
        <pc:spChg chg="mod">
          <ac:chgData name="José Antonio Ramo Claver" userId="17ea5d249a2e55f3" providerId="LiveId" clId="{AFCD2E2C-5684-526F-803D-9FA29A102764}" dt="2026-03-17T15:46:05.055" v="1132" actId="14100"/>
          <ac:spMkLst>
            <pc:docMk/>
            <pc:sldMk cId="2664284378" sldId="281"/>
            <ac:spMk id="28" creationId="{10D76A0F-1E5A-0262-2331-36D23203832C}"/>
          </ac:spMkLst>
        </pc:spChg>
        <pc:grpChg chg="mod">
          <ac:chgData name="José Antonio Ramo Claver" userId="17ea5d249a2e55f3" providerId="LiveId" clId="{AFCD2E2C-5684-526F-803D-9FA29A102764}" dt="2026-03-17T15:43:40.892" v="1087" actId="1076"/>
          <ac:grpSpMkLst>
            <pc:docMk/>
            <pc:sldMk cId="2664284378" sldId="281"/>
            <ac:grpSpMk id="19" creationId="{6177130B-6311-6C9E-0C51-9963A6B2FA4E}"/>
          </ac:grpSpMkLst>
        </pc:grpChg>
        <pc:grpChg chg="del mod">
          <ac:chgData name="José Antonio Ramo Claver" userId="17ea5d249a2e55f3" providerId="LiveId" clId="{AFCD2E2C-5684-526F-803D-9FA29A102764}" dt="2026-03-17T15:41:34.037" v="1058" actId="165"/>
          <ac:grpSpMkLst>
            <pc:docMk/>
            <pc:sldMk cId="2664284378" sldId="281"/>
            <ac:grpSpMk id="23" creationId="{24716DBA-5D64-44B2-8C4F-7F5178C7764B}"/>
          </ac:grpSpMkLst>
        </pc:grpChg>
        <pc:grpChg chg="mod">
          <ac:chgData name="José Antonio Ramo Claver" userId="17ea5d249a2e55f3" providerId="LiveId" clId="{AFCD2E2C-5684-526F-803D-9FA29A102764}" dt="2026-03-17T15:44:02.810" v="1093" actId="1076"/>
          <ac:grpSpMkLst>
            <pc:docMk/>
            <pc:sldMk cId="2664284378" sldId="281"/>
            <ac:grpSpMk id="29" creationId="{35952447-5AD4-8EDE-CFF9-84387E995447}"/>
          </ac:grpSpMkLst>
        </pc:grpChg>
        <pc:grpChg chg="del mod topLvl">
          <ac:chgData name="José Antonio Ramo Claver" userId="17ea5d249a2e55f3" providerId="LiveId" clId="{AFCD2E2C-5684-526F-803D-9FA29A102764}" dt="2026-03-17T15:44:52.642" v="1115" actId="165"/>
          <ac:grpSpMkLst>
            <pc:docMk/>
            <pc:sldMk cId="2664284378" sldId="281"/>
            <ac:grpSpMk id="30" creationId="{03149072-79B8-3599-6FFC-541942044EF1}"/>
          </ac:grpSpMkLst>
        </pc:grpChg>
        <pc:grpChg chg="add">
          <ac:chgData name="José Antonio Ramo Claver" userId="17ea5d249a2e55f3" providerId="LiveId" clId="{AFCD2E2C-5684-526F-803D-9FA29A102764}" dt="2026-03-17T15:45:13.267" v="1125" actId="164"/>
          <ac:grpSpMkLst>
            <pc:docMk/>
            <pc:sldMk cId="2664284378" sldId="281"/>
            <ac:grpSpMk id="31" creationId="{932B7CA4-9882-F7A6-A624-9C689F62513D}"/>
          </ac:grpSpMkLst>
        </pc:grpChg>
        <pc:grpChg chg="add">
          <ac:chgData name="José Antonio Ramo Claver" userId="17ea5d249a2e55f3" providerId="LiveId" clId="{AFCD2E2C-5684-526F-803D-9FA29A102764}" dt="2026-03-17T15:45:21.063" v="1126" actId="164"/>
          <ac:grpSpMkLst>
            <pc:docMk/>
            <pc:sldMk cId="2664284378" sldId="281"/>
            <ac:grpSpMk id="32" creationId="{3EEE6F61-112A-A8D5-1232-E41C95373188}"/>
          </ac:grpSpMkLst>
        </pc:grpChg>
        <pc:picChg chg="add del mod">
          <ac:chgData name="José Antonio Ramo Claver" userId="17ea5d249a2e55f3" providerId="LiveId" clId="{AFCD2E2C-5684-526F-803D-9FA29A102764}" dt="2026-03-17T15:42:31.003" v="1069" actId="478"/>
          <ac:picMkLst>
            <pc:docMk/>
            <pc:sldMk cId="2664284378" sldId="281"/>
            <ac:picMk id="2" creationId="{1D399ECF-CD4C-2AC8-0339-B7FF43F9BABB}"/>
          </ac:picMkLst>
        </pc:picChg>
        <pc:picChg chg="del mod topLvl">
          <ac:chgData name="José Antonio Ramo Claver" userId="17ea5d249a2e55f3" providerId="LiveId" clId="{AFCD2E2C-5684-526F-803D-9FA29A102764}" dt="2026-03-17T15:44:30.667" v="1105" actId="478"/>
          <ac:picMkLst>
            <pc:docMk/>
            <pc:sldMk cId="2664284378" sldId="281"/>
            <ac:picMk id="16" creationId="{5DA55F39-2A07-875C-E3E5-E4243163C75F}"/>
          </ac:picMkLst>
        </pc:picChg>
        <pc:picChg chg="add del mod modCrop">
          <ac:chgData name="José Antonio Ramo Claver" userId="17ea5d249a2e55f3" providerId="LiveId" clId="{AFCD2E2C-5684-526F-803D-9FA29A102764}" dt="2026-03-17T15:44:10.819" v="1096" actId="478"/>
          <ac:picMkLst>
            <pc:docMk/>
            <pc:sldMk cId="2664284378" sldId="281"/>
            <ac:picMk id="25" creationId="{0BCD1208-E1FD-CAFC-B8AE-B3B84F9E4023}"/>
          </ac:picMkLst>
        </pc:picChg>
        <pc:picChg chg="add del mod modCrop">
          <ac:chgData name="José Antonio Ramo Claver" userId="17ea5d249a2e55f3" providerId="LiveId" clId="{AFCD2E2C-5684-526F-803D-9FA29A102764}" dt="2026-03-17T15:44:59.471" v="1119" actId="478"/>
          <ac:picMkLst>
            <pc:docMk/>
            <pc:sldMk cId="2664284378" sldId="281"/>
            <ac:picMk id="26" creationId="{F711C3F8-0750-4829-7A18-44314E8620E2}"/>
          </ac:picMkLst>
        </pc:picChg>
        <pc:picChg chg="add del mod modCrop">
          <ac:chgData name="José Antonio Ramo Claver" userId="17ea5d249a2e55f3" providerId="LiveId" clId="{AFCD2E2C-5684-526F-803D-9FA29A102764}" dt="2026-03-17T15:44:10.819" v="1096" actId="478"/>
          <ac:picMkLst>
            <pc:docMk/>
            <pc:sldMk cId="2664284378" sldId="281"/>
            <ac:picMk id="27" creationId="{AB8B9AAB-D81E-AA8A-FBE1-C4B53D20B90B}"/>
          </ac:picMkLst>
        </pc:picChg>
      </pc:sldChg>
      <pc:sldChg chg="addSp delSp modSp mod delAnim modAnim">
        <pc:chgData name="José Antonio Ramo Claver" userId="17ea5d249a2e55f3" providerId="LiveId" clId="{AFCD2E2C-5684-526F-803D-9FA29A102764}" dt="2026-03-17T15:47:27.471" v="1138" actId="14100"/>
        <pc:sldMkLst>
          <pc:docMk/>
          <pc:sldMk cId="3457545903" sldId="290"/>
        </pc:sldMkLst>
        <pc:spChg chg="mod">
          <ac:chgData name="José Antonio Ramo Claver" userId="17ea5d249a2e55f3" providerId="LiveId" clId="{AFCD2E2C-5684-526F-803D-9FA29A102764}" dt="2026-03-17T09:44:14.225" v="10" actId="1076"/>
          <ac:spMkLst>
            <pc:docMk/>
            <pc:sldMk cId="3457545903" sldId="290"/>
            <ac:spMk id="4" creationId="{391466EF-621C-BDD3-F326-60836D8AD813}"/>
          </ac:spMkLst>
        </pc:spChg>
        <pc:spChg chg="mod">
          <ac:chgData name="José Antonio Ramo Claver" userId="17ea5d249a2e55f3" providerId="LiveId" clId="{AFCD2E2C-5684-526F-803D-9FA29A102764}" dt="2026-03-17T09:46:54.716" v="55" actId="207"/>
          <ac:spMkLst>
            <pc:docMk/>
            <pc:sldMk cId="3457545903" sldId="290"/>
            <ac:spMk id="5" creationId="{4C94989A-963C-B438-8748-C56A90BE994A}"/>
          </ac:spMkLst>
        </pc:spChg>
        <pc:spChg chg="mod">
          <ac:chgData name="José Antonio Ramo Claver" userId="17ea5d249a2e55f3" providerId="LiveId" clId="{AFCD2E2C-5684-526F-803D-9FA29A102764}" dt="2026-03-17T09:44:08.969" v="7" actId="1076"/>
          <ac:spMkLst>
            <pc:docMk/>
            <pc:sldMk cId="3457545903" sldId="290"/>
            <ac:spMk id="6" creationId="{E12CC346-01C8-AA91-00E9-40E3DFCF8106}"/>
          </ac:spMkLst>
        </pc:spChg>
        <pc:spChg chg="add del">
          <ac:chgData name="José Antonio Ramo Claver" userId="17ea5d249a2e55f3" providerId="LiveId" clId="{AFCD2E2C-5684-526F-803D-9FA29A102764}" dt="2026-03-17T09:43:37.214" v="1" actId="11529"/>
          <ac:spMkLst>
            <pc:docMk/>
            <pc:sldMk cId="3457545903" sldId="290"/>
            <ac:spMk id="11" creationId="{F74A926B-D140-18BE-2144-281AE9D88A12}"/>
          </ac:spMkLst>
        </pc:spChg>
        <pc:spChg chg="mod">
          <ac:chgData name="José Antonio Ramo Claver" userId="17ea5d249a2e55f3" providerId="LiveId" clId="{AFCD2E2C-5684-526F-803D-9FA29A102764}" dt="2026-03-17T09:47:21.349" v="64" actId="313"/>
          <ac:spMkLst>
            <pc:docMk/>
            <pc:sldMk cId="3457545903" sldId="290"/>
            <ac:spMk id="17" creationId="{7E1E5204-2658-DA5E-FD17-C71D43D8DAA4}"/>
          </ac:spMkLst>
        </pc:spChg>
        <pc:spChg chg="add mod">
          <ac:chgData name="José Antonio Ramo Claver" userId="17ea5d249a2e55f3" providerId="LiveId" clId="{AFCD2E2C-5684-526F-803D-9FA29A102764}" dt="2026-03-17T09:47:12.867" v="61" actId="14100"/>
          <ac:spMkLst>
            <pc:docMk/>
            <pc:sldMk cId="3457545903" sldId="290"/>
            <ac:spMk id="20" creationId="{7FB7C068-71CB-5780-567D-7A6BE7C3E7A0}"/>
          </ac:spMkLst>
        </pc:spChg>
        <pc:spChg chg="add del">
          <ac:chgData name="José Antonio Ramo Claver" userId="17ea5d249a2e55f3" providerId="LiveId" clId="{AFCD2E2C-5684-526F-803D-9FA29A102764}" dt="2026-03-17T09:47:07.230" v="59" actId="478"/>
          <ac:spMkLst>
            <pc:docMk/>
            <pc:sldMk cId="3457545903" sldId="290"/>
            <ac:spMk id="29" creationId="{188BD541-8DF2-14EE-9F99-16DAB2BCAEDB}"/>
          </ac:spMkLst>
        </pc:spChg>
        <pc:spChg chg="add mod">
          <ac:chgData name="José Antonio Ramo Claver" userId="17ea5d249a2e55f3" providerId="LiveId" clId="{AFCD2E2C-5684-526F-803D-9FA29A102764}" dt="2026-03-17T09:45:43.564" v="44" actId="1076"/>
          <ac:spMkLst>
            <pc:docMk/>
            <pc:sldMk cId="3457545903" sldId="290"/>
            <ac:spMk id="34" creationId="{D0B3ED09-E150-D3F9-91D9-99841CBC8DCE}"/>
          </ac:spMkLst>
        </pc:spChg>
        <pc:grpChg chg="del">
          <ac:chgData name="José Antonio Ramo Claver" userId="17ea5d249a2e55f3" providerId="LiveId" clId="{AFCD2E2C-5684-526F-803D-9FA29A102764}" dt="2026-03-17T09:47:03.321" v="57" actId="478"/>
          <ac:grpSpMkLst>
            <pc:docMk/>
            <pc:sldMk cId="3457545903" sldId="290"/>
            <ac:grpSpMk id="26" creationId="{A3D67D2D-CCE7-AFFA-CF08-06B7CABF00C1}"/>
          </ac:grpSpMkLst>
        </pc:grpChg>
        <pc:grpChg chg="del">
          <ac:chgData name="José Antonio Ramo Claver" userId="17ea5d249a2e55f3" providerId="LiveId" clId="{AFCD2E2C-5684-526F-803D-9FA29A102764}" dt="2026-03-17T09:47:02.329" v="56" actId="478"/>
          <ac:grpSpMkLst>
            <pc:docMk/>
            <pc:sldMk cId="3457545903" sldId="290"/>
            <ac:grpSpMk id="32" creationId="{93A64754-236D-951D-8CDA-11CDFDC50F96}"/>
          </ac:grpSpMkLst>
        </pc:grpChg>
        <pc:grpChg chg="add">
          <ac:chgData name="José Antonio Ramo Claver" userId="17ea5d249a2e55f3" providerId="LiveId" clId="{AFCD2E2C-5684-526F-803D-9FA29A102764}" dt="2026-03-17T09:45:52.888" v="46" actId="164"/>
          <ac:grpSpMkLst>
            <pc:docMk/>
            <pc:sldMk cId="3457545903" sldId="290"/>
            <ac:grpSpMk id="37" creationId="{3DFB6715-AA17-EAA3-4620-48F9F378D5A7}"/>
          </ac:grpSpMkLst>
        </pc:grpChg>
        <pc:grpChg chg="add">
          <ac:chgData name="José Antonio Ramo Claver" userId="17ea5d249a2e55f3" providerId="LiveId" clId="{AFCD2E2C-5684-526F-803D-9FA29A102764}" dt="2026-03-17T09:47:26.400" v="65" actId="164"/>
          <ac:grpSpMkLst>
            <pc:docMk/>
            <pc:sldMk cId="3457545903" sldId="290"/>
            <ac:grpSpMk id="39" creationId="{E77449DA-8BE1-9646-1EAE-4A35048F6332}"/>
          </ac:grpSpMkLst>
        </pc:grpChg>
        <pc:grpChg chg="del">
          <ac:chgData name="José Antonio Ramo Claver" userId="17ea5d249a2e55f3" providerId="LiveId" clId="{AFCD2E2C-5684-526F-803D-9FA29A102764}" dt="2026-03-17T09:47:05.258" v="58" actId="478"/>
          <ac:grpSpMkLst>
            <pc:docMk/>
            <pc:sldMk cId="3457545903" sldId="290"/>
            <ac:grpSpMk id="40" creationId="{DDCB4D8B-ECC4-D6E0-D2F3-DA1371EF99C8}"/>
          </ac:grpSpMkLst>
        </pc:grpChg>
        <pc:grpChg chg="add">
          <ac:chgData name="José Antonio Ramo Claver" userId="17ea5d249a2e55f3" providerId="LiveId" clId="{AFCD2E2C-5684-526F-803D-9FA29A102764}" dt="2026-03-17T09:47:30.263" v="66" actId="164"/>
          <ac:grpSpMkLst>
            <pc:docMk/>
            <pc:sldMk cId="3457545903" sldId="290"/>
            <ac:grpSpMk id="41" creationId="{C167E787-2FC6-05C6-78BA-6F35EB426717}"/>
          </ac:grpSpMkLst>
        </pc:grpChg>
        <pc:picChg chg="mod">
          <ac:chgData name="José Antonio Ramo Claver" userId="17ea5d249a2e55f3" providerId="LiveId" clId="{AFCD2E2C-5684-526F-803D-9FA29A102764}" dt="2026-03-17T09:47:34.636" v="67" actId="1076"/>
          <ac:picMkLst>
            <pc:docMk/>
            <pc:sldMk cId="3457545903" sldId="290"/>
            <ac:picMk id="2" creationId="{51505E24-7B43-C309-A4DB-260FBF91C9C1}"/>
          </ac:picMkLst>
        </pc:picChg>
        <pc:picChg chg="mod">
          <ac:chgData name="José Antonio Ramo Claver" userId="17ea5d249a2e55f3" providerId="LiveId" clId="{AFCD2E2C-5684-526F-803D-9FA29A102764}" dt="2026-03-17T09:44:08.969" v="7" actId="1076"/>
          <ac:picMkLst>
            <pc:docMk/>
            <pc:sldMk cId="3457545903" sldId="290"/>
            <ac:picMk id="3" creationId="{A7340960-6D9F-44AF-6766-EB2FAE728427}"/>
          </ac:picMkLst>
        </pc:picChg>
        <pc:cxnChg chg="add mod">
          <ac:chgData name="José Antonio Ramo Claver" userId="17ea5d249a2e55f3" providerId="LiveId" clId="{AFCD2E2C-5684-526F-803D-9FA29A102764}" dt="2026-03-17T15:47:27.471" v="1138" actId="14100"/>
          <ac:cxnSpMkLst>
            <pc:docMk/>
            <pc:sldMk cId="3457545903" sldId="290"/>
            <ac:cxnSpMk id="13" creationId="{5A98ADC1-2E2D-F2B0-F301-461B84F29CD4}"/>
          </ac:cxnSpMkLst>
        </pc:cxnChg>
      </pc:sldChg>
      <pc:sldChg chg="addSp delSp modSp mod delAnim modAnim">
        <pc:chgData name="José Antonio Ramo Claver" userId="17ea5d249a2e55f3" providerId="LiveId" clId="{AFCD2E2C-5684-526F-803D-9FA29A102764}" dt="2026-03-17T10:28:42.972" v="888" actId="113"/>
        <pc:sldMkLst>
          <pc:docMk/>
          <pc:sldMk cId="1661289271" sldId="291"/>
        </pc:sldMkLst>
        <pc:spChg chg="mod">
          <ac:chgData name="José Antonio Ramo Claver" userId="17ea5d249a2e55f3" providerId="LiveId" clId="{AFCD2E2C-5684-526F-803D-9FA29A102764}" dt="2026-03-17T10:28:42.972" v="888" actId="113"/>
          <ac:spMkLst>
            <pc:docMk/>
            <pc:sldMk cId="1661289271" sldId="291"/>
            <ac:spMk id="8" creationId="{9FA38EE2-4792-556C-E211-185219D7BFA1}"/>
          </ac:spMkLst>
        </pc:spChg>
        <pc:spChg chg="add del mod">
          <ac:chgData name="José Antonio Ramo Claver" userId="17ea5d249a2e55f3" providerId="LiveId" clId="{AFCD2E2C-5684-526F-803D-9FA29A102764}" dt="2026-03-17T09:48:58.510" v="109"/>
          <ac:spMkLst>
            <pc:docMk/>
            <pc:sldMk cId="1661289271" sldId="291"/>
            <ac:spMk id="11" creationId="{6579D833-0B52-971C-602D-11164479E883}"/>
          </ac:spMkLst>
        </pc:spChg>
        <pc:spChg chg="mod">
          <ac:chgData name="José Antonio Ramo Claver" userId="17ea5d249a2e55f3" providerId="LiveId" clId="{AFCD2E2C-5684-526F-803D-9FA29A102764}" dt="2026-03-17T10:20:14.468" v="656" actId="20577"/>
          <ac:spMkLst>
            <pc:docMk/>
            <pc:sldMk cId="1661289271" sldId="291"/>
            <ac:spMk id="17" creationId="{8B99892B-602E-439D-B4BD-1D36F00E4C29}"/>
          </ac:spMkLst>
        </pc:spChg>
        <pc:spChg chg="mod">
          <ac:chgData name="José Antonio Ramo Claver" userId="17ea5d249a2e55f3" providerId="LiveId" clId="{AFCD2E2C-5684-526F-803D-9FA29A102764}" dt="2026-03-17T10:20:44.732" v="677" actId="20577"/>
          <ac:spMkLst>
            <pc:docMk/>
            <pc:sldMk cId="1661289271" sldId="291"/>
            <ac:spMk id="20" creationId="{42D1D07B-8F3C-25B6-90E1-BEB2BB423867}"/>
          </ac:spMkLst>
        </pc:spChg>
        <pc:spChg chg="mod">
          <ac:chgData name="José Antonio Ramo Claver" userId="17ea5d249a2e55f3" providerId="LiveId" clId="{AFCD2E2C-5684-526F-803D-9FA29A102764}" dt="2026-03-17T10:21:04.164" v="680" actId="14100"/>
          <ac:spMkLst>
            <pc:docMk/>
            <pc:sldMk cId="1661289271" sldId="291"/>
            <ac:spMk id="22" creationId="{4E7E7B76-2DF0-4ADF-9900-DB64DA7ACD7C}"/>
          </ac:spMkLst>
        </pc:spChg>
        <pc:spChg chg="mod">
          <ac:chgData name="José Antonio Ramo Claver" userId="17ea5d249a2e55f3" providerId="LiveId" clId="{AFCD2E2C-5684-526F-803D-9FA29A102764}" dt="2026-03-17T10:20:32.634" v="671" actId="403"/>
          <ac:spMkLst>
            <pc:docMk/>
            <pc:sldMk cId="1661289271" sldId="291"/>
            <ac:spMk id="31" creationId="{35A9F815-7E3C-E6A5-42C8-11A8E68A10B6}"/>
          </ac:spMkLst>
        </pc:spChg>
        <pc:spChg chg="mod">
          <ac:chgData name="José Antonio Ramo Claver" userId="17ea5d249a2e55f3" providerId="LiveId" clId="{AFCD2E2C-5684-526F-803D-9FA29A102764}" dt="2026-03-17T10:21:13.939" v="681" actId="14100"/>
          <ac:spMkLst>
            <pc:docMk/>
            <pc:sldMk cId="1661289271" sldId="291"/>
            <ac:spMk id="32" creationId="{852736AA-02B4-4F05-4C3D-FD274570025C}"/>
          </ac:spMkLst>
        </pc:spChg>
        <pc:spChg chg="mod">
          <ac:chgData name="José Antonio Ramo Claver" userId="17ea5d249a2e55f3" providerId="LiveId" clId="{AFCD2E2C-5684-526F-803D-9FA29A102764}" dt="2026-03-17T10:03:15.298" v="376" actId="1076"/>
          <ac:spMkLst>
            <pc:docMk/>
            <pc:sldMk cId="1661289271" sldId="291"/>
            <ac:spMk id="40" creationId="{BE76FA1B-9305-6336-F739-D676A40032D0}"/>
          </ac:spMkLst>
        </pc:spChg>
        <pc:spChg chg="mod">
          <ac:chgData name="José Antonio Ramo Claver" userId="17ea5d249a2e55f3" providerId="LiveId" clId="{AFCD2E2C-5684-526F-803D-9FA29A102764}" dt="2026-03-17T09:49:15.641" v="112"/>
          <ac:spMkLst>
            <pc:docMk/>
            <pc:sldMk cId="1661289271" sldId="291"/>
            <ac:spMk id="45" creationId="{7B646F4D-0F81-DF71-0A67-339E519070EA}"/>
          </ac:spMkLst>
        </pc:spChg>
        <pc:spChg chg="del mod topLvl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49" creationId="{ACE8ED54-2E2E-9F19-9A8F-988215E3B51B}"/>
          </ac:spMkLst>
        </pc:spChg>
        <pc:spChg chg="del mod topLvl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50" creationId="{D06D580F-10F9-1C37-C3C1-E9E6C04C5E77}"/>
          </ac:spMkLst>
        </pc:spChg>
        <pc:spChg chg="add mod">
          <ac:chgData name="José Antonio Ramo Claver" userId="17ea5d249a2e55f3" providerId="LiveId" clId="{AFCD2E2C-5684-526F-803D-9FA29A102764}" dt="2026-03-17T09:54:16.948" v="252" actId="1036"/>
          <ac:spMkLst>
            <pc:docMk/>
            <pc:sldMk cId="1661289271" sldId="291"/>
            <ac:spMk id="54" creationId="{47413746-8A44-6333-75B9-884AC0B29BD3}"/>
          </ac:spMkLst>
        </pc:spChg>
        <pc:spChg chg="add mod">
          <ac:chgData name="José Antonio Ramo Claver" userId="17ea5d249a2e55f3" providerId="LiveId" clId="{AFCD2E2C-5684-526F-803D-9FA29A102764}" dt="2026-03-17T09:55:58.359" v="299" actId="1076"/>
          <ac:spMkLst>
            <pc:docMk/>
            <pc:sldMk cId="1661289271" sldId="291"/>
            <ac:spMk id="56" creationId="{C621018C-7DFA-F6CD-25CE-E98CDF49E18A}"/>
          </ac:spMkLst>
        </pc:spChg>
        <pc:spChg chg="add del mod">
          <ac:chgData name="José Antonio Ramo Claver" userId="17ea5d249a2e55f3" providerId="LiveId" clId="{AFCD2E2C-5684-526F-803D-9FA29A102764}" dt="2026-03-17T10:02:24.777" v="361" actId="478"/>
          <ac:spMkLst>
            <pc:docMk/>
            <pc:sldMk cId="1661289271" sldId="291"/>
            <ac:spMk id="58" creationId="{098E08FA-45A7-F0CB-7F71-88322784EA95}"/>
          </ac:spMkLst>
        </pc:spChg>
        <pc:spChg chg="add del mod topLvl">
          <ac:chgData name="José Antonio Ramo Claver" userId="17ea5d249a2e55f3" providerId="LiveId" clId="{AFCD2E2C-5684-526F-803D-9FA29A102764}" dt="2026-03-17T09:59:19.736" v="325" actId="478"/>
          <ac:spMkLst>
            <pc:docMk/>
            <pc:sldMk cId="1661289271" sldId="291"/>
            <ac:spMk id="60" creationId="{CDCB695F-4306-21F8-CF52-BBDA2E89BAC2}"/>
          </ac:spMkLst>
        </pc:spChg>
        <pc:spChg chg="add mod">
          <ac:chgData name="José Antonio Ramo Claver" userId="17ea5d249a2e55f3" providerId="LiveId" clId="{AFCD2E2C-5684-526F-803D-9FA29A102764}" dt="2026-03-17T10:23:15.148" v="698" actId="1076"/>
          <ac:spMkLst>
            <pc:docMk/>
            <pc:sldMk cId="1661289271" sldId="291"/>
            <ac:spMk id="65" creationId="{217D9C38-A239-06C3-AD5A-AAA0C85B2285}"/>
          </ac:spMkLst>
        </pc:spChg>
        <pc:spChg chg="add del mod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68" creationId="{6C891906-2A78-A553-8AAC-BB331FAF8B5D}"/>
          </ac:spMkLst>
        </pc:spChg>
        <pc:spChg chg="add del mod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70" creationId="{F1DE0D87-19DB-2750-8D7D-7A62F9D01F51}"/>
          </ac:spMkLst>
        </pc:spChg>
        <pc:spChg chg="add del mod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72" creationId="{8199B4FB-6559-E6D3-D6B8-EF587D295A46}"/>
          </ac:spMkLst>
        </pc:spChg>
        <pc:spChg chg="add del mod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76" creationId="{FFA611D9-E3E5-DAE5-8718-F4806F61F6ED}"/>
          </ac:spMkLst>
        </pc:spChg>
        <pc:spChg chg="add del mod">
          <ac:chgData name="José Antonio Ramo Claver" userId="17ea5d249a2e55f3" providerId="LiveId" clId="{AFCD2E2C-5684-526F-803D-9FA29A102764}" dt="2026-03-17T10:20:02.143" v="629" actId="478"/>
          <ac:spMkLst>
            <pc:docMk/>
            <pc:sldMk cId="1661289271" sldId="291"/>
            <ac:spMk id="78" creationId="{0F726C48-BBCE-4E9B-FF7F-11990B96B9C7}"/>
          </ac:spMkLst>
        </pc:spChg>
        <pc:spChg chg="add mod">
          <ac:chgData name="José Antonio Ramo Claver" userId="17ea5d249a2e55f3" providerId="LiveId" clId="{AFCD2E2C-5684-526F-803D-9FA29A102764}" dt="2026-03-17T10:23:33.932" v="706" actId="1076"/>
          <ac:spMkLst>
            <pc:docMk/>
            <pc:sldMk cId="1661289271" sldId="291"/>
            <ac:spMk id="82" creationId="{BC8A46DD-E36A-46FD-DB61-04347E8B875B}"/>
          </ac:spMkLst>
        </pc:spChg>
        <pc:spChg chg="add mod">
          <ac:chgData name="José Antonio Ramo Claver" userId="17ea5d249a2e55f3" providerId="LiveId" clId="{AFCD2E2C-5684-526F-803D-9FA29A102764}" dt="2026-03-17T10:23:51.847" v="713" actId="14100"/>
          <ac:spMkLst>
            <pc:docMk/>
            <pc:sldMk cId="1661289271" sldId="291"/>
            <ac:spMk id="83" creationId="{10BB5142-A14F-8391-B1AD-44E5E377571A}"/>
          </ac:spMkLst>
        </pc:spChg>
        <pc:grpChg chg="add del mod">
          <ac:chgData name="José Antonio Ramo Claver" userId="17ea5d249a2e55f3" providerId="LiveId" clId="{AFCD2E2C-5684-526F-803D-9FA29A102764}" dt="2026-03-17T09:51:03.794" v="160" actId="478"/>
          <ac:grpSpMkLst>
            <pc:docMk/>
            <pc:sldMk cId="1661289271" sldId="291"/>
            <ac:grpSpMk id="12" creationId="{E4B1381E-04C8-9393-4B69-15222D358426}"/>
          </ac:grpSpMkLst>
        </pc:grpChg>
        <pc:grpChg chg="mod topLvl">
          <ac:chgData name="José Antonio Ramo Claver" userId="17ea5d249a2e55f3" providerId="LiveId" clId="{AFCD2E2C-5684-526F-803D-9FA29A102764}" dt="2026-03-17T10:24:44.847" v="722" actId="1076"/>
          <ac:grpSpMkLst>
            <pc:docMk/>
            <pc:sldMk cId="1661289271" sldId="291"/>
            <ac:grpSpMk id="14" creationId="{B324CC82-706C-0CE8-DDA8-93BFAB8E946D}"/>
          </ac:grpSpMkLst>
        </pc:grpChg>
        <pc:grpChg chg="del">
          <ac:chgData name="José Antonio Ramo Claver" userId="17ea5d249a2e55f3" providerId="LiveId" clId="{AFCD2E2C-5684-526F-803D-9FA29A102764}" dt="2026-03-17T09:46:29.593" v="47" actId="478"/>
          <ac:grpSpMkLst>
            <pc:docMk/>
            <pc:sldMk cId="1661289271" sldId="291"/>
            <ac:grpSpMk id="16" creationId="{5BFE20C7-DEE6-CCA2-6E20-4C0CCBCA3B29}"/>
          </ac:grpSpMkLst>
        </pc:grpChg>
        <pc:grpChg chg="add del mod">
          <ac:chgData name="José Antonio Ramo Claver" userId="17ea5d249a2e55f3" providerId="LiveId" clId="{AFCD2E2C-5684-526F-803D-9FA29A102764}" dt="2026-03-17T09:55:46.552" v="292" actId="478"/>
          <ac:grpSpMkLst>
            <pc:docMk/>
            <pc:sldMk cId="1661289271" sldId="291"/>
            <ac:grpSpMk id="23" creationId="{DBAA0617-92CD-5D66-9A76-4D3CF21C1B91}"/>
          </ac:grpSpMkLst>
        </pc:grpChg>
        <pc:grpChg chg="mod topLvl">
          <ac:chgData name="José Antonio Ramo Claver" userId="17ea5d249a2e55f3" providerId="LiveId" clId="{AFCD2E2C-5684-526F-803D-9FA29A102764}" dt="2026-03-17T09:55:46.552" v="292" actId="478"/>
          <ac:grpSpMkLst>
            <pc:docMk/>
            <pc:sldMk cId="1661289271" sldId="291"/>
            <ac:grpSpMk id="28" creationId="{A927927F-3EF3-D547-48DC-545144349BE1}"/>
          </ac:grpSpMkLst>
        </pc:grpChg>
        <pc:grpChg chg="del">
          <ac:chgData name="José Antonio Ramo Claver" userId="17ea5d249a2e55f3" providerId="LiveId" clId="{AFCD2E2C-5684-526F-803D-9FA29A102764}" dt="2026-03-17T09:46:29.593" v="47" actId="478"/>
          <ac:grpSpMkLst>
            <pc:docMk/>
            <pc:sldMk cId="1661289271" sldId="291"/>
            <ac:grpSpMk id="33" creationId="{EB2E8DDF-FF30-EEC9-6D00-A85DBA8E6027}"/>
          </ac:grpSpMkLst>
        </pc:grpChg>
        <pc:grpChg chg="add del mod">
          <ac:chgData name="José Antonio Ramo Claver" userId="17ea5d249a2e55f3" providerId="LiveId" clId="{AFCD2E2C-5684-526F-803D-9FA29A102764}" dt="2026-03-17T10:02:34.642" v="363" actId="478"/>
          <ac:grpSpMkLst>
            <pc:docMk/>
            <pc:sldMk cId="1661289271" sldId="291"/>
            <ac:grpSpMk id="35" creationId="{1CF06E9F-0FD3-C74E-7F05-886D66B18DF4}"/>
          </ac:grpSpMkLst>
        </pc:grpChg>
        <pc:grpChg chg="del mod topLvl">
          <ac:chgData name="José Antonio Ramo Claver" userId="17ea5d249a2e55f3" providerId="LiveId" clId="{AFCD2E2C-5684-526F-803D-9FA29A102764}" dt="2026-03-17T10:20:02.143" v="629" actId="478"/>
          <ac:grpSpMkLst>
            <pc:docMk/>
            <pc:sldMk cId="1661289271" sldId="291"/>
            <ac:grpSpMk id="36" creationId="{90B6435F-DADC-7015-2395-AB1392C79830}"/>
          </ac:grpSpMkLst>
        </pc:grpChg>
        <pc:grpChg chg="del">
          <ac:chgData name="José Antonio Ramo Claver" userId="17ea5d249a2e55f3" providerId="LiveId" clId="{AFCD2E2C-5684-526F-803D-9FA29A102764}" dt="2026-03-17T09:46:29.593" v="47" actId="478"/>
          <ac:grpSpMkLst>
            <pc:docMk/>
            <pc:sldMk cId="1661289271" sldId="291"/>
            <ac:grpSpMk id="44" creationId="{7F45AF87-8448-AB8B-BD38-6763082C69B2}"/>
          </ac:grpSpMkLst>
        </pc:grpChg>
        <pc:grpChg chg="add del mod">
          <ac:chgData name="José Antonio Ramo Claver" userId="17ea5d249a2e55f3" providerId="LiveId" clId="{AFCD2E2C-5684-526F-803D-9FA29A102764}" dt="2026-03-17T10:07:18.174" v="496" actId="478"/>
          <ac:grpSpMkLst>
            <pc:docMk/>
            <pc:sldMk cId="1661289271" sldId="291"/>
            <ac:grpSpMk id="46" creationId="{6BE411FA-A558-1F74-C158-E9123E8174D6}"/>
          </ac:grpSpMkLst>
        </pc:grpChg>
        <pc:grpChg chg="del mod topLvl">
          <ac:chgData name="José Antonio Ramo Claver" userId="17ea5d249a2e55f3" providerId="LiveId" clId="{AFCD2E2C-5684-526F-803D-9FA29A102764}" dt="2026-03-17T10:08:48.460" v="529" actId="165"/>
          <ac:grpSpMkLst>
            <pc:docMk/>
            <pc:sldMk cId="1661289271" sldId="291"/>
            <ac:grpSpMk id="47" creationId="{2DDA6C7C-D039-FA1F-77C2-3161A6265D16}"/>
          </ac:grpSpMkLst>
        </pc:grpChg>
        <pc:grpChg chg="add mod">
          <ac:chgData name="José Antonio Ramo Claver" userId="17ea5d249a2e55f3" providerId="LiveId" clId="{AFCD2E2C-5684-526F-803D-9FA29A102764}" dt="2026-03-17T10:24:25.100" v="720" actId="1076"/>
          <ac:grpSpMkLst>
            <pc:docMk/>
            <pc:sldMk cId="1661289271" sldId="291"/>
            <ac:grpSpMk id="55" creationId="{2BA6FB37-FF6A-F56E-A080-B98C675E7C97}"/>
          </ac:grpSpMkLst>
        </pc:grpChg>
        <pc:grpChg chg="add del mod">
          <ac:chgData name="José Antonio Ramo Claver" userId="17ea5d249a2e55f3" providerId="LiveId" clId="{AFCD2E2C-5684-526F-803D-9FA29A102764}" dt="2026-03-17T09:59:19.736" v="325" actId="478"/>
          <ac:grpSpMkLst>
            <pc:docMk/>
            <pc:sldMk cId="1661289271" sldId="291"/>
            <ac:grpSpMk id="61" creationId="{EE9BE845-1455-9381-E86A-ED5FBD262076}"/>
          </ac:grpSpMkLst>
        </pc:grpChg>
        <pc:grpChg chg="add mod">
          <ac:chgData name="José Antonio Ramo Claver" userId="17ea5d249a2e55f3" providerId="LiveId" clId="{AFCD2E2C-5684-526F-803D-9FA29A102764}" dt="2026-03-17T10:23:35.712" v="708" actId="1076"/>
          <ac:grpSpMkLst>
            <pc:docMk/>
            <pc:sldMk cId="1661289271" sldId="291"/>
            <ac:grpSpMk id="67" creationId="{24B783D5-C496-F76F-4398-012FF0A54658}"/>
          </ac:grpSpMkLst>
        </pc:grpChg>
        <pc:grpChg chg="add del">
          <ac:chgData name="José Antonio Ramo Claver" userId="17ea5d249a2e55f3" providerId="LiveId" clId="{AFCD2E2C-5684-526F-803D-9FA29A102764}" dt="2026-03-17T10:20:02.143" v="629" actId="478"/>
          <ac:grpSpMkLst>
            <pc:docMk/>
            <pc:sldMk cId="1661289271" sldId="291"/>
            <ac:grpSpMk id="75" creationId="{50BB8B69-8E83-BC05-0C9C-F5EE1E8CFD2F}"/>
          </ac:grpSpMkLst>
        </pc:grpChg>
        <pc:grpChg chg="add">
          <ac:chgData name="José Antonio Ramo Claver" userId="17ea5d249a2e55f3" providerId="LiveId" clId="{AFCD2E2C-5684-526F-803D-9FA29A102764}" dt="2026-03-17T10:24:11.044" v="716" actId="164"/>
          <ac:grpSpMkLst>
            <pc:docMk/>
            <pc:sldMk cId="1661289271" sldId="291"/>
            <ac:grpSpMk id="84" creationId="{B03B067D-9554-344B-FD05-3DDD19943F64}"/>
          </ac:grpSpMkLst>
        </pc:grpChg>
        <pc:grpChg chg="add">
          <ac:chgData name="José Antonio Ramo Claver" userId="17ea5d249a2e55f3" providerId="LiveId" clId="{AFCD2E2C-5684-526F-803D-9FA29A102764}" dt="2026-03-17T10:25:21.979" v="729" actId="164"/>
          <ac:grpSpMkLst>
            <pc:docMk/>
            <pc:sldMk cId="1661289271" sldId="291"/>
            <ac:grpSpMk id="85" creationId="{B337AB0C-49D5-A496-0E1F-C793E5F50EAB}"/>
          </ac:grpSpMkLst>
        </pc:grpChg>
        <pc:picChg chg="add del mod">
          <ac:chgData name="José Antonio Ramo Claver" userId="17ea5d249a2e55f3" providerId="LiveId" clId="{AFCD2E2C-5684-526F-803D-9FA29A102764}" dt="2026-03-17T10:28:05.289" v="856" actId="478"/>
          <ac:picMkLst>
            <pc:docMk/>
            <pc:sldMk cId="1661289271" sldId="291"/>
            <ac:picMk id="9" creationId="{A779EEA1-54CF-155D-015F-E9E2A1EEFAFC}"/>
          </ac:picMkLst>
        </pc:picChg>
        <pc:picChg chg="del mod topLvl">
          <ac:chgData name="José Antonio Ramo Claver" userId="17ea5d249a2e55f3" providerId="LiveId" clId="{AFCD2E2C-5684-526F-803D-9FA29A102764}" dt="2026-03-17T09:51:03.794" v="160" actId="478"/>
          <ac:picMkLst>
            <pc:docMk/>
            <pc:sldMk cId="1661289271" sldId="291"/>
            <ac:picMk id="15" creationId="{EB87A1F5-89EF-332F-DC8F-E58F201CE844}"/>
          </ac:picMkLst>
        </pc:picChg>
        <pc:picChg chg="del mod topLvl">
          <ac:chgData name="José Antonio Ramo Claver" userId="17ea5d249a2e55f3" providerId="LiveId" clId="{AFCD2E2C-5684-526F-803D-9FA29A102764}" dt="2026-03-17T09:55:46.552" v="292" actId="478"/>
          <ac:picMkLst>
            <pc:docMk/>
            <pc:sldMk cId="1661289271" sldId="291"/>
            <ac:picMk id="30" creationId="{BEB81E72-99D5-FB74-F5CC-26BC391F5F0D}"/>
          </ac:picMkLst>
        </pc:picChg>
        <pc:picChg chg="del mod topLvl">
          <ac:chgData name="José Antonio Ramo Claver" userId="17ea5d249a2e55f3" providerId="LiveId" clId="{AFCD2E2C-5684-526F-803D-9FA29A102764}" dt="2026-03-17T10:02:34.642" v="363" actId="478"/>
          <ac:picMkLst>
            <pc:docMk/>
            <pc:sldMk cId="1661289271" sldId="291"/>
            <ac:picMk id="37" creationId="{C646A348-7EEE-46BB-B0E0-E3D585769CAA}"/>
          </ac:picMkLst>
        </pc:picChg>
        <pc:picChg chg="del mod topLvl">
          <ac:chgData name="José Antonio Ramo Claver" userId="17ea5d249a2e55f3" providerId="LiveId" clId="{AFCD2E2C-5684-526F-803D-9FA29A102764}" dt="2026-03-17T10:07:18.174" v="496" actId="478"/>
          <ac:picMkLst>
            <pc:docMk/>
            <pc:sldMk cId="1661289271" sldId="291"/>
            <ac:picMk id="48" creationId="{C3EFC293-EF0C-A8F4-151A-1BAE965290AF}"/>
          </ac:picMkLst>
        </pc:picChg>
        <pc:picChg chg="add del mod">
          <ac:chgData name="José Antonio Ramo Claver" userId="17ea5d249a2e55f3" providerId="LiveId" clId="{AFCD2E2C-5684-526F-803D-9FA29A102764}" dt="2026-03-17T09:53:04.757" v="231" actId="478"/>
          <ac:picMkLst>
            <pc:docMk/>
            <pc:sldMk cId="1661289271" sldId="291"/>
            <ac:picMk id="51" creationId="{4931862B-7C22-2B5A-F938-37820A6BEC7C}"/>
          </ac:picMkLst>
        </pc:picChg>
        <pc:picChg chg="add mod">
          <ac:chgData name="José Antonio Ramo Claver" userId="17ea5d249a2e55f3" providerId="LiveId" clId="{AFCD2E2C-5684-526F-803D-9FA29A102764}" dt="2026-03-17T09:53:19.731" v="238" actId="1076"/>
          <ac:picMkLst>
            <pc:docMk/>
            <pc:sldMk cId="1661289271" sldId="291"/>
            <ac:picMk id="52" creationId="{46A1C3F4-FA7A-6864-B84B-0DC167E2D2A2}"/>
          </ac:picMkLst>
        </pc:picChg>
        <pc:picChg chg="add mod">
          <ac:chgData name="José Antonio Ramo Claver" userId="17ea5d249a2e55f3" providerId="LiveId" clId="{AFCD2E2C-5684-526F-803D-9FA29A102764}" dt="2026-03-17T09:53:46.097" v="242" actId="1076"/>
          <ac:picMkLst>
            <pc:docMk/>
            <pc:sldMk cId="1661289271" sldId="291"/>
            <ac:picMk id="53" creationId="{EF9BB631-3E5D-DF2D-6053-98BD99AEDF14}"/>
          </ac:picMkLst>
        </pc:picChg>
        <pc:picChg chg="add del mod topLvl">
          <ac:chgData name="José Antonio Ramo Claver" userId="17ea5d249a2e55f3" providerId="LiveId" clId="{AFCD2E2C-5684-526F-803D-9FA29A102764}" dt="2026-03-17T09:59:58.867" v="328" actId="478"/>
          <ac:picMkLst>
            <pc:docMk/>
            <pc:sldMk cId="1661289271" sldId="291"/>
            <ac:picMk id="59" creationId="{221D2871-E516-4CB7-7D6B-4CBC7C34CA98}"/>
          </ac:picMkLst>
        </pc:picChg>
        <pc:picChg chg="add">
          <ac:chgData name="José Antonio Ramo Claver" userId="17ea5d249a2e55f3" providerId="LiveId" clId="{AFCD2E2C-5684-526F-803D-9FA29A102764}" dt="2026-03-17T09:59:59.498" v="329"/>
          <ac:picMkLst>
            <pc:docMk/>
            <pc:sldMk cId="1661289271" sldId="291"/>
            <ac:picMk id="62" creationId="{FCFFCF1B-7983-6376-53BF-CE8F94D35A74}"/>
          </ac:picMkLst>
        </pc:picChg>
        <pc:picChg chg="add mod">
          <ac:chgData name="José Antonio Ramo Claver" userId="17ea5d249a2e55f3" providerId="LiveId" clId="{AFCD2E2C-5684-526F-803D-9FA29A102764}" dt="2026-03-17T10:23:59.954" v="715" actId="1076"/>
          <ac:picMkLst>
            <pc:docMk/>
            <pc:sldMk cId="1661289271" sldId="291"/>
            <ac:picMk id="63" creationId="{40548079-E84A-5E94-64A1-3ACE9882C956}"/>
          </ac:picMkLst>
        </pc:picChg>
        <pc:picChg chg="add mod">
          <ac:chgData name="José Antonio Ramo Claver" userId="17ea5d249a2e55f3" providerId="LiveId" clId="{AFCD2E2C-5684-526F-803D-9FA29A102764}" dt="2026-03-17T10:23:48.632" v="712" actId="1076"/>
          <ac:picMkLst>
            <pc:docMk/>
            <pc:sldMk cId="1661289271" sldId="291"/>
            <ac:picMk id="66" creationId="{193C3B6D-B2ED-62CC-17E6-C4F6C8CEC2A7}"/>
          </ac:picMkLst>
        </pc:picChg>
        <pc:picChg chg="add mod modCrop">
          <ac:chgData name="José Antonio Ramo Claver" userId="17ea5d249a2e55f3" providerId="LiveId" clId="{AFCD2E2C-5684-526F-803D-9FA29A102764}" dt="2026-03-17T10:07:05.753" v="494" actId="1037"/>
          <ac:picMkLst>
            <pc:docMk/>
            <pc:sldMk cId="1661289271" sldId="291"/>
            <ac:picMk id="73" creationId="{1AF9D38C-0720-8E0C-13A5-5084483A7A66}"/>
          </ac:picMkLst>
        </pc:picChg>
        <pc:picChg chg="add mod modCrop">
          <ac:chgData name="José Antonio Ramo Claver" userId="17ea5d249a2e55f3" providerId="LiveId" clId="{AFCD2E2C-5684-526F-803D-9FA29A102764}" dt="2026-03-17T10:07:05.753" v="494" actId="1037"/>
          <ac:picMkLst>
            <pc:docMk/>
            <pc:sldMk cId="1661289271" sldId="291"/>
            <ac:picMk id="74" creationId="{3FE97490-E50A-C98B-1A1D-1B4B650FAB5C}"/>
          </ac:picMkLst>
        </pc:picChg>
        <pc:picChg chg="add del mod">
          <ac:chgData name="José Antonio Ramo Claver" userId="17ea5d249a2e55f3" providerId="LiveId" clId="{AFCD2E2C-5684-526F-803D-9FA29A102764}" dt="2026-03-17T10:16:28.598" v="611" actId="478"/>
          <ac:picMkLst>
            <pc:docMk/>
            <pc:sldMk cId="1661289271" sldId="291"/>
            <ac:picMk id="79" creationId="{0858A332-3601-4124-A740-332204F05538}"/>
          </ac:picMkLst>
        </pc:picChg>
        <pc:picChg chg="add del mod">
          <ac:chgData name="José Antonio Ramo Claver" userId="17ea5d249a2e55f3" providerId="LiveId" clId="{AFCD2E2C-5684-526F-803D-9FA29A102764}" dt="2026-03-17T10:20:03.888" v="630" actId="478"/>
          <ac:picMkLst>
            <pc:docMk/>
            <pc:sldMk cId="1661289271" sldId="291"/>
            <ac:picMk id="81" creationId="{51DB538C-0332-E5D9-524E-0C34EB58C83D}"/>
          </ac:picMkLst>
        </pc:picChg>
      </pc:sldChg>
      <pc:sldChg chg="del">
        <pc:chgData name="José Antonio Ramo Claver" userId="17ea5d249a2e55f3" providerId="LiveId" clId="{AFCD2E2C-5684-526F-803D-9FA29A102764}" dt="2026-03-17T10:29:49.736" v="896" actId="2696"/>
        <pc:sldMkLst>
          <pc:docMk/>
          <pc:sldMk cId="155157055" sldId="292"/>
        </pc:sldMkLst>
      </pc:sldChg>
      <pc:sldChg chg="del">
        <pc:chgData name="José Antonio Ramo Claver" userId="17ea5d249a2e55f3" providerId="LiveId" clId="{AFCD2E2C-5684-526F-803D-9FA29A102764}" dt="2026-03-17T10:29:49.736" v="896" actId="2696"/>
        <pc:sldMkLst>
          <pc:docMk/>
          <pc:sldMk cId="4268894435" sldId="293"/>
        </pc:sldMkLst>
      </pc:sldChg>
      <pc:sldChg chg="del">
        <pc:chgData name="José Antonio Ramo Claver" userId="17ea5d249a2e55f3" providerId="LiveId" clId="{AFCD2E2C-5684-526F-803D-9FA29A102764}" dt="2026-03-17T10:29:49.736" v="896" actId="2696"/>
        <pc:sldMkLst>
          <pc:docMk/>
          <pc:sldMk cId="2569530972" sldId="294"/>
        </pc:sldMkLst>
      </pc:sldChg>
      <pc:sldChg chg="addSp delSp modSp add mod modAnim">
        <pc:chgData name="José Antonio Ramo Claver" userId="17ea5d249a2e55f3" providerId="LiveId" clId="{AFCD2E2C-5684-526F-803D-9FA29A102764}" dt="2026-03-17T10:29:34.061" v="895"/>
        <pc:sldMkLst>
          <pc:docMk/>
          <pc:sldMk cId="1229956510" sldId="295"/>
        </pc:sldMkLst>
        <pc:spChg chg="mod">
          <ac:chgData name="José Antonio Ramo Claver" userId="17ea5d249a2e55f3" providerId="LiveId" clId="{AFCD2E2C-5684-526F-803D-9FA29A102764}" dt="2026-03-17T10:28:30.406" v="884" actId="113"/>
          <ac:spMkLst>
            <pc:docMk/>
            <pc:sldMk cId="1229956510" sldId="295"/>
            <ac:spMk id="8" creationId="{9DEA6114-39D7-D5ED-463F-AE7C8976907C}"/>
          </ac:spMkLst>
        </pc:spChg>
        <pc:spChg chg="mod">
          <ac:chgData name="José Antonio Ramo Claver" userId="17ea5d249a2e55f3" providerId="LiveId" clId="{AFCD2E2C-5684-526F-803D-9FA29A102764}" dt="2026-03-17T10:25:41.761" v="752" actId="20577"/>
          <ac:spMkLst>
            <pc:docMk/>
            <pc:sldMk cId="1229956510" sldId="295"/>
            <ac:spMk id="17" creationId="{9A0D1E62-A177-9B36-CC11-F4D01588A947}"/>
          </ac:spMkLst>
        </pc:spChg>
        <pc:spChg chg="mod">
          <ac:chgData name="José Antonio Ramo Claver" userId="17ea5d249a2e55f3" providerId="LiveId" clId="{AFCD2E2C-5684-526F-803D-9FA29A102764}" dt="2026-03-17T10:27:24.117" v="843" actId="14100"/>
          <ac:spMkLst>
            <pc:docMk/>
            <pc:sldMk cId="1229956510" sldId="295"/>
            <ac:spMk id="45" creationId="{1552798C-C5E9-7FE4-8F2A-393671A576F3}"/>
          </ac:spMkLst>
        </pc:spChg>
        <pc:spChg chg="mod">
          <ac:chgData name="José Antonio Ramo Claver" userId="17ea5d249a2e55f3" providerId="LiveId" clId="{AFCD2E2C-5684-526F-803D-9FA29A102764}" dt="2026-03-17T10:27:41.837" v="849" actId="14100"/>
          <ac:spMkLst>
            <pc:docMk/>
            <pc:sldMk cId="1229956510" sldId="295"/>
            <ac:spMk id="49" creationId="{01D2CFBD-7161-D5E5-12A2-EBFDBC71C190}"/>
          </ac:spMkLst>
        </pc:spChg>
        <pc:spChg chg="mod">
          <ac:chgData name="José Antonio Ramo Claver" userId="17ea5d249a2e55f3" providerId="LiveId" clId="{AFCD2E2C-5684-526F-803D-9FA29A102764}" dt="2026-03-17T10:27:29.052" v="844" actId="14100"/>
          <ac:spMkLst>
            <pc:docMk/>
            <pc:sldMk cId="1229956510" sldId="295"/>
            <ac:spMk id="50" creationId="{06D2F5ED-BA27-F650-3F88-01082B27873B}"/>
          </ac:spMkLst>
        </pc:spChg>
        <pc:spChg chg="del">
          <ac:chgData name="José Antonio Ramo Claver" userId="17ea5d249a2e55f3" providerId="LiveId" clId="{AFCD2E2C-5684-526F-803D-9FA29A102764}" dt="2026-03-17T10:26:31.531" v="833" actId="478"/>
          <ac:spMkLst>
            <pc:docMk/>
            <pc:sldMk cId="1229956510" sldId="295"/>
            <ac:spMk id="56" creationId="{89D1D5AE-E49E-D993-F889-DBEC0625B7A0}"/>
          </ac:spMkLst>
        </pc:spChg>
        <pc:spChg chg="mod">
          <ac:chgData name="José Antonio Ramo Claver" userId="17ea5d249a2e55f3" providerId="LiveId" clId="{AFCD2E2C-5684-526F-803D-9FA29A102764}" dt="2026-03-17T10:26:52.994" v="836" actId="255"/>
          <ac:spMkLst>
            <pc:docMk/>
            <pc:sldMk cId="1229956510" sldId="295"/>
            <ac:spMk id="68" creationId="{0FF28294-8F20-4140-715D-D66A69BA66FF}"/>
          </ac:spMkLst>
        </pc:spChg>
        <pc:spChg chg="mod">
          <ac:chgData name="José Antonio Ramo Claver" userId="17ea5d249a2e55f3" providerId="LiveId" clId="{AFCD2E2C-5684-526F-803D-9FA29A102764}" dt="2026-03-17T10:26:59.556" v="838" actId="1076"/>
          <ac:spMkLst>
            <pc:docMk/>
            <pc:sldMk cId="1229956510" sldId="295"/>
            <ac:spMk id="70" creationId="{D16F64D9-8673-759B-5C73-F6F0601866EB}"/>
          </ac:spMkLst>
        </pc:spChg>
        <pc:spChg chg="mod">
          <ac:chgData name="José Antonio Ramo Claver" userId="17ea5d249a2e55f3" providerId="LiveId" clId="{AFCD2E2C-5684-526F-803D-9FA29A102764}" dt="2026-03-17T10:27:01.384" v="839" actId="1076"/>
          <ac:spMkLst>
            <pc:docMk/>
            <pc:sldMk cId="1229956510" sldId="295"/>
            <ac:spMk id="72" creationId="{783626C2-EE91-F3B1-264E-8EED5FC122C0}"/>
          </ac:spMkLst>
        </pc:spChg>
        <pc:spChg chg="mod">
          <ac:chgData name="José Antonio Ramo Claver" userId="17ea5d249a2e55f3" providerId="LiveId" clId="{AFCD2E2C-5684-526F-803D-9FA29A102764}" dt="2026-03-17T10:26:39.275" v="834" actId="1076"/>
          <ac:spMkLst>
            <pc:docMk/>
            <pc:sldMk cId="1229956510" sldId="295"/>
            <ac:spMk id="76" creationId="{24D7734A-871E-74B2-9E88-4F86AB789F0D}"/>
          </ac:spMkLst>
        </pc:spChg>
        <pc:spChg chg="mod">
          <ac:chgData name="José Antonio Ramo Claver" userId="17ea5d249a2e55f3" providerId="LiveId" clId="{AFCD2E2C-5684-526F-803D-9FA29A102764}" dt="2026-03-17T10:27:47.928" v="851" actId="14100"/>
          <ac:spMkLst>
            <pc:docMk/>
            <pc:sldMk cId="1229956510" sldId="295"/>
            <ac:spMk id="78" creationId="{A06D1796-AA14-E37F-8F14-233FD4E76068}"/>
          </ac:spMkLst>
        </pc:spChg>
        <pc:grpChg chg="add">
          <ac:chgData name="José Antonio Ramo Claver" userId="17ea5d249a2e55f3" providerId="LiveId" clId="{AFCD2E2C-5684-526F-803D-9FA29A102764}" dt="2026-03-17T10:29:04.942" v="892" actId="164"/>
          <ac:grpSpMkLst>
            <pc:docMk/>
            <pc:sldMk cId="1229956510" sldId="295"/>
            <ac:grpSpMk id="2" creationId="{311D359A-93AE-5825-B8E1-89DEA9C43093}"/>
          </ac:grpSpMkLst>
        </pc:grpChg>
        <pc:grpChg chg="add">
          <ac:chgData name="José Antonio Ramo Claver" userId="17ea5d249a2e55f3" providerId="LiveId" clId="{AFCD2E2C-5684-526F-803D-9FA29A102764}" dt="2026-03-17T10:29:10.023" v="893" actId="164"/>
          <ac:grpSpMkLst>
            <pc:docMk/>
            <pc:sldMk cId="1229956510" sldId="295"/>
            <ac:grpSpMk id="3" creationId="{511D2402-76EE-6482-095C-1B24885C54E8}"/>
          </ac:grpSpMkLst>
        </pc:grpChg>
        <pc:grpChg chg="del">
          <ac:chgData name="José Antonio Ramo Claver" userId="17ea5d249a2e55f3" providerId="LiveId" clId="{AFCD2E2C-5684-526F-803D-9FA29A102764}" dt="2026-03-17T10:26:29.454" v="832" actId="478"/>
          <ac:grpSpMkLst>
            <pc:docMk/>
            <pc:sldMk cId="1229956510" sldId="295"/>
            <ac:grpSpMk id="14" creationId="{1C69975C-7E8B-80F4-DC40-B968FA179C5C}"/>
          </ac:grpSpMkLst>
        </pc:grpChg>
        <pc:grpChg chg="mod">
          <ac:chgData name="José Antonio Ramo Claver" userId="17ea5d249a2e55f3" providerId="LiveId" clId="{AFCD2E2C-5684-526F-803D-9FA29A102764}" dt="2026-03-17T10:26:39.275" v="834" actId="1076"/>
          <ac:grpSpMkLst>
            <pc:docMk/>
            <pc:sldMk cId="1229956510" sldId="295"/>
            <ac:grpSpMk id="36" creationId="{3C673089-23FA-3A89-DDD8-CFFAE8114F03}"/>
          </ac:grpSpMkLst>
        </pc:grpChg>
        <pc:grpChg chg="del">
          <ac:chgData name="José Antonio Ramo Claver" userId="17ea5d249a2e55f3" providerId="LiveId" clId="{AFCD2E2C-5684-526F-803D-9FA29A102764}" dt="2026-03-17T10:26:31.531" v="833" actId="478"/>
          <ac:grpSpMkLst>
            <pc:docMk/>
            <pc:sldMk cId="1229956510" sldId="295"/>
            <ac:grpSpMk id="55" creationId="{DCBB1C79-2AE7-53BA-CF9D-EF4A4A82BB4C}"/>
          </ac:grpSpMkLst>
        </pc:grpChg>
        <pc:grpChg chg="del">
          <ac:chgData name="José Antonio Ramo Claver" userId="17ea5d249a2e55f3" providerId="LiveId" clId="{AFCD2E2C-5684-526F-803D-9FA29A102764}" dt="2026-03-17T10:26:29.454" v="832" actId="478"/>
          <ac:grpSpMkLst>
            <pc:docMk/>
            <pc:sldMk cId="1229956510" sldId="295"/>
            <ac:grpSpMk id="67" creationId="{38BDC260-5FD5-7016-B21B-4FBFCC105661}"/>
          </ac:grpSpMkLst>
        </pc:grpChg>
        <pc:grpChg chg="mod">
          <ac:chgData name="José Antonio Ramo Claver" userId="17ea5d249a2e55f3" providerId="LiveId" clId="{AFCD2E2C-5684-526F-803D-9FA29A102764}" dt="2026-03-17T10:28:53.321" v="891" actId="1076"/>
          <ac:grpSpMkLst>
            <pc:docMk/>
            <pc:sldMk cId="1229956510" sldId="295"/>
            <ac:grpSpMk id="75" creationId="{23DB942B-CB4F-5087-9B9B-704694A39FF5}"/>
          </ac:grpSpMkLst>
        </pc:grpChg>
        <pc:picChg chg="del">
          <ac:chgData name="José Antonio Ramo Claver" userId="17ea5d249a2e55f3" providerId="LiveId" clId="{AFCD2E2C-5684-526F-803D-9FA29A102764}" dt="2026-03-17T10:28:02.832" v="855" actId="478"/>
          <ac:picMkLst>
            <pc:docMk/>
            <pc:sldMk cId="1229956510" sldId="295"/>
            <ac:picMk id="9" creationId="{D4DEBFF6-5CCE-49D7-0068-D994A3360E9B}"/>
          </ac:picMkLst>
        </pc:picChg>
        <pc:picChg chg="mod">
          <ac:chgData name="José Antonio Ramo Claver" userId="17ea5d249a2e55f3" providerId="LiveId" clId="{AFCD2E2C-5684-526F-803D-9FA29A102764}" dt="2026-03-17T10:27:54.439" v="854" actId="14100"/>
          <ac:picMkLst>
            <pc:docMk/>
            <pc:sldMk cId="1229956510" sldId="295"/>
            <ac:picMk id="81" creationId="{E38B43EF-192C-C758-7F94-4DE77AFC00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17/3/26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11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Título presentación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presentación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924"/>
            <a:ext cx="6242137" cy="1144513"/>
          </a:xfrm>
        </p:spPr>
        <p:txBody>
          <a:bodyPr/>
          <a:lstStyle/>
          <a:p>
            <a:pPr algn="l"/>
            <a:r>
              <a:rPr lang="es-ES" dirty="0"/>
              <a:t>Las Cualidades del Sonido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824187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020E-093C-4EBC-5D18-AA09903F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056"/>
            <a:ext cx="6400801" cy="1655762"/>
          </a:xfrm>
        </p:spPr>
        <p:txBody>
          <a:bodyPr/>
          <a:lstStyle/>
          <a:p>
            <a:pPr algn="l"/>
            <a:r>
              <a:rPr lang="en-US" sz="3000">
                <a:latin typeface="Proxima Nova" panose="02000506030000020004" pitchFamily="2" charset="0"/>
              </a:rPr>
              <a:t>Música</a:t>
            </a:r>
          </a:p>
          <a:p>
            <a:pPr algn="l"/>
            <a:r>
              <a:rPr lang="en-US" sz="3000">
                <a:latin typeface="Proxima Nova" panose="02000506030000020004" pitchFamily="2" charset="0"/>
              </a:rPr>
              <a:t>Clave A ESO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41F2B7-6F6E-712D-8002-34020226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606" y="3429000"/>
            <a:ext cx="2197460" cy="2025484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121877" y="1219577"/>
            <a:ext cx="7489769" cy="19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>
                <a:solidFill>
                  <a:schemeClr val="bg1"/>
                </a:solidFill>
              </a:rPr>
              <a:t>¿Qué es el sonido?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67354" y="3221956"/>
            <a:ext cx="6526542" cy="1900399"/>
          </a:xfrm>
        </p:spPr>
        <p:txBody>
          <a:bodyPr/>
          <a:lstStyle/>
          <a:p>
            <a:r>
              <a:rPr lang="es-ES" dirty="0"/>
              <a:t>El sonido es la sensación que experimentamos cuando llegan a nuestro oído las ondas producidas por la vibración regular de un cuerpo sonoro.</a:t>
            </a:r>
          </a:p>
          <a:p>
            <a:r>
              <a:rPr lang="en-US" dirty="0"/>
              <a:t>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 </a:t>
            </a:r>
            <a:r>
              <a:rPr lang="en-US" dirty="0" err="1"/>
              <a:t>esencial</a:t>
            </a:r>
            <a:r>
              <a:rPr lang="en-US" dirty="0"/>
              <a:t> y base para la </a:t>
            </a:r>
            <a:r>
              <a:rPr lang="en-US" dirty="0" err="1"/>
              <a:t>creación</a:t>
            </a:r>
            <a:r>
              <a:rPr lang="en-US" dirty="0"/>
              <a:t> musical.</a:t>
            </a:r>
            <a:endParaRPr lang="es-ES" dirty="0"/>
          </a:p>
          <a:p>
            <a:endParaRPr lang="en-US" dirty="0"/>
          </a:p>
        </p:txBody>
      </p:sp>
      <p:pic>
        <p:nvPicPr>
          <p:cNvPr id="16" name="Gráfico 15" descr="Notación musical con relleno sólido">
            <a:extLst>
              <a:ext uri="{FF2B5EF4-FFF2-40B4-BE49-F238E27FC236}">
                <a16:creationId xmlns:a16="http://schemas.microsoft.com/office/drawing/2014/main" id="{E6969D10-6F22-EE51-8180-165F3F341E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815" y="-190967"/>
            <a:ext cx="2189143" cy="2189143"/>
          </a:xfrm>
          <a:prstGeom prst="rect">
            <a:avLst/>
          </a:prstGeom>
        </p:spPr>
      </p:pic>
      <p:pic>
        <p:nvPicPr>
          <p:cNvPr id="5" name="Gráfico 4" descr="Onda de sonido con relleno sólido">
            <a:extLst>
              <a:ext uri="{FF2B5EF4-FFF2-40B4-BE49-F238E27FC236}">
                <a16:creationId xmlns:a16="http://schemas.microsoft.com/office/drawing/2014/main" id="{8124FAA6-A825-5F3D-4004-D5ABF9E6AA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83" y="3020274"/>
            <a:ext cx="2674514" cy="2674514"/>
          </a:xfrm>
          <a:prstGeom prst="rect">
            <a:avLst/>
          </a:prstGeom>
        </p:spPr>
      </p:pic>
      <p:pic>
        <p:nvPicPr>
          <p:cNvPr id="9" name="Gráfico 8" descr="Voz con relleno sólido">
            <a:extLst>
              <a:ext uri="{FF2B5EF4-FFF2-40B4-BE49-F238E27FC236}">
                <a16:creationId xmlns:a16="http://schemas.microsoft.com/office/drawing/2014/main" id="{2C804177-6890-955D-1A72-513122A78A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717" y="1761019"/>
            <a:ext cx="1839551" cy="1839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06D1E72-6D56-AF74-D638-B6BAE9EB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7" y="1802441"/>
            <a:ext cx="5654010" cy="2904775"/>
          </a:xfrm>
        </p:spPr>
        <p:txBody>
          <a:bodyPr/>
          <a:lstStyle/>
          <a:p>
            <a:r>
              <a:rPr lang="es-ES" dirty="0"/>
              <a:t>La reducción del ruido es un objetivo clave de la OMS</a:t>
            </a:r>
          </a:p>
          <a:p>
            <a:endParaRPr lang="es-ES" sz="2000" dirty="0"/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4C81188-3039-E50B-6820-5F0A10E3D445}"/>
              </a:ext>
            </a:extLst>
          </p:cNvPr>
          <p:cNvCxnSpPr/>
          <p:nvPr/>
        </p:nvCxnSpPr>
        <p:spPr>
          <a:xfrm>
            <a:off x="4991772" y="-594688"/>
            <a:ext cx="0" cy="20075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F682F1E-A8E8-F085-F540-549CFF9E5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694" y="1695338"/>
            <a:ext cx="3932160" cy="3953329"/>
          </a:xfrm>
          <a:prstGeom prst="rect">
            <a:avLst/>
          </a:prstGeom>
        </p:spPr>
      </p:pic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4DEEDD66-FE78-E9D7-C10C-698D6090BCF8}"/>
              </a:ext>
            </a:extLst>
          </p:cNvPr>
          <p:cNvSpPr txBox="1">
            <a:spLocks/>
          </p:cNvSpPr>
          <p:nvPr/>
        </p:nvSpPr>
        <p:spPr>
          <a:xfrm>
            <a:off x="1611087" y="3349405"/>
            <a:ext cx="4990130" cy="2904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Proxima Nova Medium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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– </a:t>
            </a:r>
            <a:r>
              <a:rPr lang="es-ES" sz="2000" dirty="0"/>
              <a:t>Más de 1100 millones de adolescentes en riesgo de problemas de audición por el uso de dispositivos portátiles.</a:t>
            </a:r>
          </a:p>
          <a:p>
            <a:r>
              <a:rPr lang="es-ES" sz="2000" dirty="0"/>
              <a:t>– Recomendación: Buscar alternativas para escuchar música sin dañar los oídos.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7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0E4E-81B1-9094-2F1F-A4C442E1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3A59D54-466B-898D-A6F4-3E9F31584A32}"/>
              </a:ext>
            </a:extLst>
          </p:cNvPr>
          <p:cNvGrpSpPr/>
          <p:nvPr/>
        </p:nvGrpSpPr>
        <p:grpSpPr>
          <a:xfrm>
            <a:off x="1957022" y="784226"/>
            <a:ext cx="8709102" cy="914400"/>
            <a:chOff x="1957022" y="784226"/>
            <a:chExt cx="8709102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A898456-4334-E57C-8ED8-947CCC2F38E1}"/>
                </a:ext>
              </a:extLst>
            </p:cNvPr>
            <p:cNvSpPr txBox="1"/>
            <p:nvPr/>
          </p:nvSpPr>
          <p:spPr>
            <a:xfrm>
              <a:off x="1957022" y="828083"/>
              <a:ext cx="5420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Sonido: producción, transmisión y percepción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209313-9A5E-9E54-139E-FBB9AC0850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605CC6C-6803-3D34-F033-1E104847F63B}"/>
              </a:ext>
            </a:extLst>
          </p:cNvPr>
          <p:cNvSpPr txBox="1"/>
          <p:nvPr/>
        </p:nvSpPr>
        <p:spPr>
          <a:xfrm>
            <a:off x="9612575" y="1964254"/>
            <a:ext cx="20242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¿Qué es?</a:t>
            </a:r>
          </a:p>
          <a:p>
            <a:endParaRPr lang="es-ES" dirty="0"/>
          </a:p>
          <a:p>
            <a:r>
              <a:rPr lang="es-ES" dirty="0"/>
              <a:t>El sonido es la sensación que experimentamos cuando llegan a nuestro oído las ondas producidas por la vibración regular de un cuerpo sonoro.</a:t>
            </a:r>
            <a:endParaRPr lang="es-ES" sz="2400" b="1"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595EA1CA-ED05-DD47-9CA2-D2222AA627B1}"/>
              </a:ext>
            </a:extLst>
          </p:cNvPr>
          <p:cNvGrpSpPr/>
          <p:nvPr/>
        </p:nvGrpSpPr>
        <p:grpSpPr>
          <a:xfrm>
            <a:off x="3112730" y="2328125"/>
            <a:ext cx="3400803" cy="4667784"/>
            <a:chOff x="7031743" y="-613124"/>
            <a:chExt cx="3400803" cy="4667784"/>
          </a:xfrm>
        </p:grpSpPr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50111D1E-C9A7-FEB1-3A32-F1CDF0CAA5D4}"/>
                </a:ext>
              </a:extLst>
            </p:cNvPr>
            <p:cNvSpPr txBox="1"/>
            <p:nvPr/>
          </p:nvSpPr>
          <p:spPr>
            <a:xfrm>
              <a:off x="7504017" y="-564473"/>
              <a:ext cx="24268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1" algn="ctr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Transmisión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425597F-345E-ECF9-E4F3-12853B73DBDA}"/>
                </a:ext>
              </a:extLst>
            </p:cNvPr>
            <p:cNvSpPr/>
            <p:nvPr/>
          </p:nvSpPr>
          <p:spPr>
            <a:xfrm>
              <a:off x="7031743" y="-613124"/>
              <a:ext cx="3400803" cy="4310669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461255-64AE-47BB-8ACD-F80283016518}"/>
                </a:ext>
              </a:extLst>
            </p:cNvPr>
            <p:cNvSpPr txBox="1"/>
            <p:nvPr/>
          </p:nvSpPr>
          <p:spPr>
            <a:xfrm>
              <a:off x="7063707" y="-115712"/>
              <a:ext cx="3318735" cy="4170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113" lvl="1">
                <a:spcAft>
                  <a:spcPts val="1000"/>
                </a:spcAft>
              </a:pPr>
              <a:r>
                <a:rPr lang="es-ES" sz="2000" dirty="0"/>
                <a:t>La vibración se transmite en forma de ondas sonoras.</a:t>
              </a:r>
            </a:p>
            <a:p>
              <a:pPr marL="11113" lvl="1">
                <a:spcAft>
                  <a:spcPts val="1000"/>
                </a:spcAft>
              </a:pPr>
              <a:r>
                <a:rPr lang="es-ES" sz="2000" dirty="0"/>
                <a:t>Viajan a través de diferentes medios (aire, agua, madera).</a:t>
              </a:r>
            </a:p>
            <a:p>
              <a:pPr marL="11113" lvl="1">
                <a:spcAft>
                  <a:spcPts val="1000"/>
                </a:spcAft>
              </a:pPr>
              <a:r>
                <a:rPr lang="es-ES" sz="2000" dirty="0"/>
                <a:t>El sonido necesita un medio para propagarse (los astronautas no pueden escuchar su voz en el espacio, ya que el vacío no es un medio elástico).</a:t>
              </a:r>
            </a:p>
            <a:p>
              <a:pPr lvl="1">
                <a:spcAft>
                  <a:spcPts val="1000"/>
                </a:spcAft>
              </a:pPr>
              <a:endParaRPr lang="es-ES" sz="2000" dirty="0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8F81C3E7-9AD7-99D0-4AA2-EDE6253DCD7A}"/>
              </a:ext>
            </a:extLst>
          </p:cNvPr>
          <p:cNvGrpSpPr/>
          <p:nvPr/>
        </p:nvGrpSpPr>
        <p:grpSpPr>
          <a:xfrm>
            <a:off x="-80429" y="2890431"/>
            <a:ext cx="2862559" cy="3093646"/>
            <a:chOff x="237995" y="1797406"/>
            <a:chExt cx="2862559" cy="3093646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833FEF2E-C30C-7836-623A-722844E5501A}"/>
                </a:ext>
              </a:extLst>
            </p:cNvPr>
            <p:cNvSpPr txBox="1"/>
            <p:nvPr/>
          </p:nvSpPr>
          <p:spPr>
            <a:xfrm>
              <a:off x="563222" y="1856268"/>
              <a:ext cx="25285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1" algn="ctr"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</a:rPr>
                <a:t>Producción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26614603-C20A-2735-F22F-76DBF4E248E9}"/>
                </a:ext>
              </a:extLst>
            </p:cNvPr>
            <p:cNvSpPr/>
            <p:nvPr/>
          </p:nvSpPr>
          <p:spPr>
            <a:xfrm>
              <a:off x="538166" y="1797406"/>
              <a:ext cx="2562388" cy="3093646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extBox 34">
              <a:extLst>
                <a:ext uri="{FF2B5EF4-FFF2-40B4-BE49-F238E27FC236}">
                  <a16:creationId xmlns:a16="http://schemas.microsoft.com/office/drawing/2014/main" id="{672C5A0A-8122-EDD1-FF94-78C17E2CE98C}"/>
                </a:ext>
              </a:extLst>
            </p:cNvPr>
            <p:cNvSpPr txBox="1"/>
            <p:nvPr/>
          </p:nvSpPr>
          <p:spPr>
            <a:xfrm>
              <a:off x="237995" y="2317933"/>
              <a:ext cx="2762351" cy="2375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000" dirty="0"/>
                <a:t>Surge </a:t>
              </a:r>
              <a:r>
                <a:rPr lang="en-US" sz="2000" dirty="0" err="1"/>
                <a:t>cuando</a:t>
              </a:r>
              <a:r>
                <a:rPr lang="en-US" sz="2000" dirty="0"/>
                <a:t> un </a:t>
              </a:r>
              <a:r>
                <a:rPr lang="en-US" sz="2000" dirty="0" err="1"/>
                <a:t>cuerpo</a:t>
              </a:r>
              <a:r>
                <a:rPr lang="en-US" sz="2000" dirty="0"/>
                <a:t> u </a:t>
              </a:r>
              <a:r>
                <a:rPr lang="en-US" sz="2000" dirty="0" err="1"/>
                <a:t>objeto</a:t>
              </a:r>
              <a:r>
                <a:rPr lang="en-US" sz="2000" dirty="0"/>
                <a:t> </a:t>
              </a:r>
              <a:r>
                <a:rPr lang="en-US" sz="2000" dirty="0" err="1"/>
                <a:t>vibra</a:t>
              </a:r>
              <a:r>
                <a:rPr lang="en-US" sz="2000" dirty="0"/>
                <a:t>.</a:t>
              </a:r>
            </a:p>
            <a:p>
              <a:pPr lvl="1">
                <a:spcAft>
                  <a:spcPts val="1000"/>
                </a:spcAft>
              </a:pPr>
              <a:r>
                <a:rPr lang="en-US" sz="2000" dirty="0" err="1"/>
                <a:t>Ejemplos</a:t>
              </a:r>
              <a:r>
                <a:rPr lang="en-US" sz="2000" dirty="0"/>
                <a:t>: </a:t>
              </a:r>
              <a:r>
                <a:rPr lang="en-US" sz="2000" dirty="0" err="1"/>
                <a:t>cuerdas</a:t>
              </a:r>
              <a:r>
                <a:rPr lang="en-US" sz="2000" dirty="0"/>
                <a:t> de </a:t>
              </a:r>
              <a:r>
                <a:rPr lang="en-US" sz="2000" dirty="0" err="1"/>
                <a:t>guitarra</a:t>
              </a:r>
              <a:r>
                <a:rPr lang="en-US" sz="2000" dirty="0"/>
                <a:t>, membrana de tambor.</a:t>
              </a:r>
            </a:p>
          </p:txBody>
        </p: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E4E96FA0-0058-9AE9-85B9-9FB8B07A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131" y="1366509"/>
            <a:ext cx="1803400" cy="177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C7BCA6-73B6-2353-F8B2-610A1B5C3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489" y="1585096"/>
            <a:ext cx="1397000" cy="1041185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3E77DED-2306-061A-DBA6-E2F9C67EF9DC}"/>
              </a:ext>
            </a:extLst>
          </p:cNvPr>
          <p:cNvGrpSpPr/>
          <p:nvPr/>
        </p:nvGrpSpPr>
        <p:grpSpPr>
          <a:xfrm>
            <a:off x="6483745" y="2465197"/>
            <a:ext cx="2948728" cy="3877377"/>
            <a:chOff x="6483745" y="2465197"/>
            <a:chExt cx="2948728" cy="3877377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62E2EF7-75DA-574E-E60E-67CB226FC452}"/>
                </a:ext>
              </a:extLst>
            </p:cNvPr>
            <p:cNvSpPr/>
            <p:nvPr/>
          </p:nvSpPr>
          <p:spPr>
            <a:xfrm>
              <a:off x="6816145" y="2465197"/>
              <a:ext cx="2616328" cy="3877377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TextBox 47">
              <a:extLst>
                <a:ext uri="{FF2B5EF4-FFF2-40B4-BE49-F238E27FC236}">
                  <a16:creationId xmlns:a16="http://schemas.microsoft.com/office/drawing/2014/main" id="{8396030F-2683-03E3-4B86-2C7B5249A8E9}"/>
                </a:ext>
              </a:extLst>
            </p:cNvPr>
            <p:cNvSpPr txBox="1"/>
            <p:nvPr/>
          </p:nvSpPr>
          <p:spPr>
            <a:xfrm>
              <a:off x="6483745" y="2867261"/>
              <a:ext cx="2914654" cy="2878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s-ES" sz="2000" dirty="0"/>
                <a:t>Las ondas sonoras llegan a nuestro oído.</a:t>
              </a:r>
            </a:p>
            <a:p>
              <a:pPr lvl="1">
                <a:spcAft>
                  <a:spcPts val="1000"/>
                </a:spcAft>
              </a:pPr>
              <a:r>
                <a:rPr lang="es-ES" sz="2000" dirty="0"/>
                <a:t>El tímpano (membrana elástica) vibra.</a:t>
              </a:r>
            </a:p>
            <a:p>
              <a:pPr lvl="1">
                <a:spcAft>
                  <a:spcPts val="1000"/>
                </a:spcAft>
              </a:pPr>
              <a:r>
                <a:rPr lang="es-ES" sz="2000" dirty="0"/>
                <a:t>La información se transmite al cerebro a través del nervio auditivo.</a:t>
              </a:r>
            </a:p>
            <a:p>
              <a:pPr lvl="1">
                <a:spcAft>
                  <a:spcPts val="1000"/>
                </a:spcAft>
              </a:pPr>
              <a:endParaRPr lang="es-ES" sz="2000" dirty="0"/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4CA5D09-3FAE-90D7-02EA-DA90E65D009E}"/>
                </a:ext>
              </a:extLst>
            </p:cNvPr>
            <p:cNvSpPr txBox="1"/>
            <p:nvPr/>
          </p:nvSpPr>
          <p:spPr>
            <a:xfrm>
              <a:off x="6844133" y="2550411"/>
              <a:ext cx="258737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lvl="1" algn="ctr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Percepción</a:t>
              </a:r>
              <a:endParaRPr lang="es-ES" sz="16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ACA93B3-43A1-C858-F8B9-E7640A4797F2}"/>
              </a:ext>
            </a:extLst>
          </p:cNvPr>
          <p:cNvGrpSpPr/>
          <p:nvPr/>
        </p:nvGrpSpPr>
        <p:grpSpPr>
          <a:xfrm>
            <a:off x="2313523" y="1712010"/>
            <a:ext cx="5063844" cy="798972"/>
            <a:chOff x="1104620" y="1711152"/>
            <a:chExt cx="5063844" cy="79897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FBF844D-4934-E51E-A2E7-6936CBE6F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5503" y="1711152"/>
              <a:ext cx="2542961" cy="71970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37D77AB-44E4-9F7E-BF08-33E5CA8E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4620" y="1790418"/>
              <a:ext cx="2542961" cy="7197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77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049B-9169-823A-4BCB-623D454C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50583B-A7E6-53A2-369D-C52B9E3D8D1B}"/>
              </a:ext>
            </a:extLst>
          </p:cNvPr>
          <p:cNvGrpSpPr/>
          <p:nvPr/>
        </p:nvGrpSpPr>
        <p:grpSpPr>
          <a:xfrm>
            <a:off x="1979324" y="784226"/>
            <a:ext cx="8686800" cy="914400"/>
            <a:chOff x="1979324" y="784226"/>
            <a:chExt cx="8686800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E1E5204-2658-DA5E-FD17-C71D43D8DAA4}"/>
                </a:ext>
              </a:extLst>
            </p:cNvPr>
            <p:cNvSpPr txBox="1"/>
            <p:nvPr/>
          </p:nvSpPr>
          <p:spPr>
            <a:xfrm>
              <a:off x="1979324" y="9778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El ruido y el silencio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1549842F-7837-8546-AB96-D300DCA0FF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99199-393D-56B1-ED7F-B60FBD34A6AE}"/>
              </a:ext>
            </a:extLst>
          </p:cNvPr>
          <p:cNvSpPr txBox="1"/>
          <p:nvPr/>
        </p:nvSpPr>
        <p:spPr>
          <a:xfrm>
            <a:off x="9612575" y="1964254"/>
            <a:ext cx="2024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Ruido vs silencio</a:t>
            </a:r>
            <a:endParaRPr lang="es-ES" dirty="0"/>
          </a:p>
          <a:p>
            <a:endParaRPr lang="es-ES" dirty="0"/>
          </a:p>
          <a:p>
            <a:r>
              <a:rPr lang="es-ES" dirty="0"/>
              <a:t>El ruido es algo desagradable. Físicamente, se diferencia del sonido por el tipo de onda que produce.</a:t>
            </a:r>
            <a:endParaRPr lang="es-ES" sz="2400" b="1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861D817-3AF4-7855-2F52-6FB442F4882C}"/>
              </a:ext>
            </a:extLst>
          </p:cNvPr>
          <p:cNvGrpSpPr/>
          <p:nvPr/>
        </p:nvGrpSpPr>
        <p:grpSpPr>
          <a:xfrm>
            <a:off x="1303849" y="5807184"/>
            <a:ext cx="7910980" cy="1198471"/>
            <a:chOff x="292209" y="5746881"/>
            <a:chExt cx="7910980" cy="119847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C94989A-963C-B438-8748-C56A90BE994A}"/>
                </a:ext>
              </a:extLst>
            </p:cNvPr>
            <p:cNvSpPr txBox="1"/>
            <p:nvPr/>
          </p:nvSpPr>
          <p:spPr>
            <a:xfrm>
              <a:off x="967684" y="5868134"/>
              <a:ext cx="723550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John Cage 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y "</a:t>
              </a:r>
              <a:r>
                <a:rPr lang="en-US" sz="16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4’33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”: Obra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que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demuestra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que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silencio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puede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ser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arte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donde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los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sonidos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del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entorno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y la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reacción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del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público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se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convierten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en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obra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áfico 6" descr="Nota musical con relleno sólido">
              <a:extLst>
                <a:ext uri="{FF2B5EF4-FFF2-40B4-BE49-F238E27FC236}">
                  <a16:creationId xmlns:a16="http://schemas.microsoft.com/office/drawing/2014/main" id="{36489EEB-1D9F-D6ED-ED4A-A5B8D8823A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2209" y="5746881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77449DA-8BE1-9646-1EAE-4A35048F6332}"/>
              </a:ext>
            </a:extLst>
          </p:cNvPr>
          <p:cNvGrpSpPr/>
          <p:nvPr/>
        </p:nvGrpSpPr>
        <p:grpSpPr>
          <a:xfrm>
            <a:off x="1015339" y="1639479"/>
            <a:ext cx="3282704" cy="1538434"/>
            <a:chOff x="1015339" y="1639479"/>
            <a:chExt cx="3282704" cy="153843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1505E24-7B43-C309-A4DB-260FBF91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3741" y="1639479"/>
              <a:ext cx="1485900" cy="102870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391466EF-621C-BDD3-F326-60836D8AD813}"/>
                </a:ext>
              </a:extLst>
            </p:cNvPr>
            <p:cNvSpPr txBox="1"/>
            <p:nvPr/>
          </p:nvSpPr>
          <p:spPr>
            <a:xfrm>
              <a:off x="1015339" y="2500805"/>
              <a:ext cx="328270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000" dirty="0"/>
                <a:t>La</a:t>
              </a:r>
              <a:r>
                <a:rPr lang="en-US" sz="2000" b="1" dirty="0"/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onda</a:t>
              </a:r>
              <a:r>
                <a:rPr lang="en-US" sz="2000" b="1" dirty="0">
                  <a:solidFill>
                    <a:srgbClr val="FF0000"/>
                  </a:solidFill>
                </a:rPr>
                <a:t> del </a:t>
              </a:r>
              <a:r>
                <a:rPr lang="en-US" sz="2000" b="1" dirty="0" err="1">
                  <a:solidFill>
                    <a:srgbClr val="FF0000"/>
                  </a:solidFill>
                </a:rPr>
                <a:t>sonido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dirty="0"/>
                <a:t>es</a:t>
              </a:r>
              <a:r>
                <a:rPr lang="en-US" sz="2000" b="1" dirty="0"/>
                <a:t> </a:t>
              </a:r>
              <a:r>
                <a:rPr lang="en-US" dirty="0" err="1"/>
                <a:t>ordenada</a:t>
              </a:r>
              <a:r>
                <a:rPr lang="en-US" dirty="0"/>
                <a:t> y regular.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167E787-2FC6-05C6-78BA-6F35EB426717}"/>
              </a:ext>
            </a:extLst>
          </p:cNvPr>
          <p:cNvGrpSpPr/>
          <p:nvPr/>
        </p:nvGrpSpPr>
        <p:grpSpPr>
          <a:xfrm>
            <a:off x="5928272" y="1639479"/>
            <a:ext cx="3282704" cy="1538434"/>
            <a:chOff x="5928272" y="1639479"/>
            <a:chExt cx="3282704" cy="15384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7340960-6D9F-44AF-6766-EB2FAE72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424" y="1639479"/>
              <a:ext cx="1676400" cy="102870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E12CC346-01C8-AA91-00E9-40E3DFCF8106}"/>
                </a:ext>
              </a:extLst>
            </p:cNvPr>
            <p:cNvSpPr txBox="1"/>
            <p:nvPr/>
          </p:nvSpPr>
          <p:spPr>
            <a:xfrm>
              <a:off x="5928272" y="2470027"/>
              <a:ext cx="32827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000" dirty="0"/>
                <a:t>La</a:t>
              </a:r>
              <a:r>
                <a:rPr lang="en-US" sz="2000" b="1" dirty="0"/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onda</a:t>
              </a:r>
              <a:r>
                <a:rPr lang="en-US" sz="2000" b="1" dirty="0">
                  <a:solidFill>
                    <a:srgbClr val="FF0000"/>
                  </a:solidFill>
                </a:rPr>
                <a:t> del </a:t>
              </a:r>
              <a:r>
                <a:rPr lang="en-US" sz="2000" b="1" dirty="0" err="1">
                  <a:solidFill>
                    <a:srgbClr val="FF0000"/>
                  </a:solidFill>
                </a:rPr>
                <a:t>ruido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dirty="0"/>
                <a:t>es</a:t>
              </a:r>
              <a:r>
                <a:rPr lang="en-US" sz="2000" b="1" dirty="0"/>
                <a:t> </a:t>
              </a:r>
              <a:r>
                <a:rPr lang="en-US" sz="2000" dirty="0" err="1"/>
                <a:t>desordenada</a:t>
              </a:r>
              <a:r>
                <a:rPr lang="en-US" dirty="0"/>
                <a:t> e irregular.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DFB6715-AA17-EAA3-4620-48F9F378D5A7}"/>
              </a:ext>
            </a:extLst>
          </p:cNvPr>
          <p:cNvGrpSpPr/>
          <p:nvPr/>
        </p:nvGrpSpPr>
        <p:grpSpPr>
          <a:xfrm>
            <a:off x="555172" y="3378997"/>
            <a:ext cx="9255191" cy="2062862"/>
            <a:chOff x="555172" y="3378997"/>
            <a:chExt cx="9255191" cy="2062862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A98ADC1-2E2D-F2B0-F301-461B84F29CD4}"/>
                </a:ext>
              </a:extLst>
            </p:cNvPr>
            <p:cNvCxnSpPr>
              <a:cxnSpLocks/>
            </p:cNvCxnSpPr>
            <p:nvPr/>
          </p:nvCxnSpPr>
          <p:spPr>
            <a:xfrm>
              <a:off x="555172" y="3854318"/>
              <a:ext cx="1424152" cy="0"/>
            </a:xfrm>
            <a:prstGeom prst="line">
              <a:avLst/>
            </a:prstGeom>
            <a:ln w="57150">
              <a:solidFill>
                <a:srgbClr val="66B3D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FB7C068-71CB-5780-567D-7A6BE7C3E7A0}"/>
                </a:ext>
              </a:extLst>
            </p:cNvPr>
            <p:cNvSpPr txBox="1"/>
            <p:nvPr/>
          </p:nvSpPr>
          <p:spPr>
            <a:xfrm>
              <a:off x="555172" y="4518529"/>
              <a:ext cx="86558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¿Silencio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Absoluto</a:t>
              </a:r>
              <a:r>
                <a:rPr lang="en-US" sz="18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?: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Experimento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cámara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anecoica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insonorizada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reveló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que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existe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para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ser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humano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(se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escuchan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sonidos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internos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como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torrente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sanguíneo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).</a:t>
              </a:r>
              <a:endParaRPr lang="es-E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D0B3ED09-E150-D3F9-91D9-99841CBC8DCE}"/>
                </a:ext>
              </a:extLst>
            </p:cNvPr>
            <p:cNvSpPr txBox="1"/>
            <p:nvPr/>
          </p:nvSpPr>
          <p:spPr>
            <a:xfrm>
              <a:off x="2140276" y="3378997"/>
              <a:ext cx="76700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  <a:spcAft>
                  <a:spcPts val="900"/>
                </a:spcAft>
                <a:buNone/>
              </a:pP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 </a:t>
              </a:r>
              <a:r>
                <a:rPr lang="en-US" sz="1800" b="1" dirty="0" err="1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silencio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es la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ausencia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sonido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ruido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En la </a:t>
              </a:r>
              <a:r>
                <a:rPr lang="en-US" sz="1800" b="1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música</a:t>
              </a:r>
              <a:r>
                <a:rPr lang="en-US" b="1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es </a:t>
              </a:r>
              <a:r>
                <a:rPr lang="en-US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arte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fundamental de la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composición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interpretación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La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combinación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sonido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y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silencio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es la base de la </a:t>
              </a:r>
              <a:r>
                <a:rPr lang="en-U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creación</a:t>
              </a:r>
              <a:r>
                <a:rPr lang="en-U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musical</a:t>
              </a:r>
              <a:endParaRPr lang="es-E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75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ECF8C-FCA7-ABBD-15EF-BDAA2D9F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91DA051-FAF6-B11D-0343-B547CADF9E4A}"/>
              </a:ext>
            </a:extLst>
          </p:cNvPr>
          <p:cNvGrpSpPr/>
          <p:nvPr/>
        </p:nvGrpSpPr>
        <p:grpSpPr>
          <a:xfrm>
            <a:off x="1944600" y="784226"/>
            <a:ext cx="8721524" cy="914400"/>
            <a:chOff x="1944600" y="784226"/>
            <a:chExt cx="8721524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B99892B-602E-439D-B4BD-1D36F00E4C29}"/>
                </a:ext>
              </a:extLst>
            </p:cNvPr>
            <p:cNvSpPr txBox="1"/>
            <p:nvPr/>
          </p:nvSpPr>
          <p:spPr>
            <a:xfrm>
              <a:off x="1944600" y="951622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Altura y duración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DC8EB51-D7AA-2038-CFA8-63982F21484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FA38EE2-4792-556C-E211-185219D7BFA1}"/>
              </a:ext>
            </a:extLst>
          </p:cNvPr>
          <p:cNvSpPr txBox="1"/>
          <p:nvPr/>
        </p:nvSpPr>
        <p:spPr>
          <a:xfrm>
            <a:off x="9612575" y="1964254"/>
            <a:ext cx="20242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Cualidades</a:t>
            </a:r>
            <a:endParaRPr lang="es-ES" dirty="0"/>
          </a:p>
          <a:p>
            <a:br>
              <a:rPr lang="es-ES" dirty="0"/>
            </a:br>
            <a:r>
              <a:rPr lang="es-ES" dirty="0"/>
              <a:t>Todos los sonidos tienen </a:t>
            </a:r>
            <a:r>
              <a:rPr lang="es-ES" b="1" dirty="0"/>
              <a:t>características</a:t>
            </a:r>
            <a:r>
              <a:rPr lang="es-ES" dirty="0"/>
              <a:t> diferentes que nos permiten identificarlos.</a:t>
            </a:r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337AB0C-49D5-A496-0E1F-C793E5F50EAB}"/>
              </a:ext>
            </a:extLst>
          </p:cNvPr>
          <p:cNvGrpSpPr/>
          <p:nvPr/>
        </p:nvGrpSpPr>
        <p:grpSpPr>
          <a:xfrm>
            <a:off x="117559" y="1809662"/>
            <a:ext cx="4825463" cy="4917882"/>
            <a:chOff x="117559" y="1809662"/>
            <a:chExt cx="4825463" cy="4917882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324CC82-706C-0CE8-DDA8-93BFAB8E946D}"/>
                </a:ext>
              </a:extLst>
            </p:cNvPr>
            <p:cNvGrpSpPr/>
            <p:nvPr/>
          </p:nvGrpSpPr>
          <p:grpSpPr>
            <a:xfrm>
              <a:off x="117559" y="1809662"/>
              <a:ext cx="4740607" cy="4479928"/>
              <a:chOff x="-274327" y="1710322"/>
              <a:chExt cx="4740607" cy="4479928"/>
            </a:xfrm>
          </p:grpSpPr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id="{42D1D07B-8F3C-25B6-90E1-BEB2BB423867}"/>
                  </a:ext>
                </a:extLst>
              </p:cNvPr>
              <p:cNvSpPr txBox="1"/>
              <p:nvPr/>
            </p:nvSpPr>
            <p:spPr>
              <a:xfrm>
                <a:off x="-274327" y="1715408"/>
                <a:ext cx="4651270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1" dirty="0">
                    <a:solidFill>
                      <a:srgbClr val="FF0000"/>
                    </a:solidFill>
                  </a:rPr>
                  <a:t>Altura</a:t>
                </a:r>
                <a:br>
                  <a:rPr lang="en-US" sz="2400" b="1" dirty="0">
                    <a:solidFill>
                      <a:srgbClr val="FF0000"/>
                    </a:solidFill>
                  </a:rPr>
                </a:br>
                <a:r>
                  <a:rPr lang="en-US" sz="2000" dirty="0"/>
                  <a:t>Distingue </a:t>
                </a:r>
                <a:r>
                  <a:rPr lang="en-US" sz="2000" dirty="0" err="1"/>
                  <a:t>sonidos</a:t>
                </a:r>
                <a:r>
                  <a:rPr lang="en-US" sz="2000" dirty="0"/>
                  <a:t> graves y </a:t>
                </a:r>
                <a:r>
                  <a:rPr lang="en-US" sz="2000" dirty="0" err="1"/>
                  <a:t>agudos</a:t>
                </a:r>
                <a:r>
                  <a:rPr lang="en-US" sz="2000" dirty="0"/>
                  <a:t>. Se </a:t>
                </a:r>
                <a:r>
                  <a:rPr lang="en-US" sz="2000" dirty="0" err="1"/>
                  <a:t>mide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hercios</a:t>
                </a:r>
                <a:r>
                  <a:rPr lang="en-US" sz="2000" dirty="0"/>
                  <a:t> (Hz) -</a:t>
                </a:r>
                <a:r>
                  <a:rPr lang="en-US" sz="2000" dirty="0" err="1"/>
                  <a:t>vibraciones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por</a:t>
                </a:r>
                <a:r>
                  <a:rPr lang="en-US" sz="2000" dirty="0"/>
                  <a:t> Segundo- Mas Hz </a:t>
                </a:r>
                <a:r>
                  <a:rPr lang="en-US" sz="2000" dirty="0" err="1"/>
                  <a:t>más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agudo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sonido</a:t>
                </a:r>
                <a:r>
                  <a:rPr lang="en-US" sz="2000" dirty="0"/>
                  <a:t>.</a:t>
                </a:r>
              </a:p>
              <a:p>
                <a:pPr lvl="1"/>
                <a:br>
                  <a:rPr lang="en-US" sz="2000" dirty="0"/>
                </a:br>
                <a:r>
                  <a:rPr lang="en-US" sz="2000" dirty="0" err="1"/>
                  <a:t>Percibimos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frecuencias</a:t>
                </a:r>
                <a:r>
                  <a:rPr lang="en-US" sz="2000" dirty="0"/>
                  <a:t> entre </a:t>
                </a:r>
                <a:r>
                  <a:rPr lang="en-US" sz="2000" b="1" dirty="0"/>
                  <a:t>20 Hz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por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debajo</a:t>
                </a:r>
                <a:r>
                  <a:rPr lang="en-US" sz="2000" dirty="0"/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infrasonido</a:t>
                </a:r>
                <a:r>
                  <a:rPr lang="en-US" sz="2000" dirty="0"/>
                  <a:t>) y </a:t>
                </a:r>
                <a:r>
                  <a:rPr lang="en-US" sz="2000" b="1" dirty="0"/>
                  <a:t>20000 Hz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por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encima</a:t>
                </a:r>
                <a:r>
                  <a:rPr lang="en-US" sz="2000" dirty="0"/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ultraspnido</a:t>
                </a:r>
                <a:r>
                  <a:rPr lang="en-US" sz="2000" dirty="0"/>
                  <a:t>). 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Se </a:t>
                </a:r>
                <a:r>
                  <a:rPr lang="en-US" sz="2000" dirty="0" err="1"/>
                  <a:t>representa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mediante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pentagrama</a:t>
                </a:r>
                <a:r>
                  <a:rPr lang="en-US" sz="2000" dirty="0"/>
                  <a:t>, la clave y las </a:t>
                </a:r>
                <a:r>
                  <a:rPr lang="en-US" sz="2000" dirty="0" err="1"/>
                  <a:t>notas</a:t>
                </a:r>
                <a:r>
                  <a:rPr lang="en-US" sz="2000" dirty="0"/>
                  <a:t> musicales.</a:t>
                </a:r>
                <a:endParaRPr lang="en-US" sz="1600" dirty="0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E7E7B76-2DF0-4ADF-9900-DB64DA7ACD7C}"/>
                  </a:ext>
                </a:extLst>
              </p:cNvPr>
              <p:cNvSpPr/>
              <p:nvPr/>
            </p:nvSpPr>
            <p:spPr>
              <a:xfrm>
                <a:off x="146280" y="1710322"/>
                <a:ext cx="4320000" cy="4479928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2BA6FB37-FF6A-F56E-A080-B98C675E7C97}"/>
                </a:ext>
              </a:extLst>
            </p:cNvPr>
            <p:cNvGrpSpPr/>
            <p:nvPr/>
          </p:nvGrpSpPr>
          <p:grpSpPr>
            <a:xfrm>
              <a:off x="2443194" y="5620478"/>
              <a:ext cx="2499828" cy="1107066"/>
              <a:chOff x="3682035" y="-100311"/>
              <a:chExt cx="2124304" cy="940763"/>
            </a:xfrm>
          </p:grpSpPr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47413746-8A44-6333-75B9-884AC0B29BD3}"/>
                  </a:ext>
                </a:extLst>
              </p:cNvPr>
              <p:cNvSpPr/>
              <p:nvPr/>
            </p:nvSpPr>
            <p:spPr>
              <a:xfrm>
                <a:off x="3854370" y="34725"/>
                <a:ext cx="1675288" cy="613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EF9BB631-3E5D-DF2D-6053-98BD99AED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2035" y="-100311"/>
                <a:ext cx="2124304" cy="940763"/>
              </a:xfrm>
              <a:prstGeom prst="rect">
                <a:avLst/>
              </a:prstGeom>
            </p:spPr>
          </p:pic>
        </p:grp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B03B067D-9554-344B-FD05-3DDD19943F64}"/>
              </a:ext>
            </a:extLst>
          </p:cNvPr>
          <p:cNvGrpSpPr/>
          <p:nvPr/>
        </p:nvGrpSpPr>
        <p:grpSpPr>
          <a:xfrm>
            <a:off x="5030702" y="1226444"/>
            <a:ext cx="4320000" cy="5063145"/>
            <a:chOff x="5030702" y="1226444"/>
            <a:chExt cx="4320000" cy="5063145"/>
          </a:xfrm>
        </p:grpSpPr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C621018C-7DFA-F6CD-25CE-E98CDF49E18A}"/>
                </a:ext>
              </a:extLst>
            </p:cNvPr>
            <p:cNvSpPr txBox="1"/>
            <p:nvPr/>
          </p:nvSpPr>
          <p:spPr>
            <a:xfrm>
              <a:off x="5130219" y="1808326"/>
              <a:ext cx="18793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113" lvl="1">
                <a:spcAft>
                  <a:spcPts val="1000"/>
                </a:spcAft>
              </a:pPr>
              <a:r>
                <a:rPr lang="es-ES" sz="2400" b="1" dirty="0">
                  <a:solidFill>
                    <a:srgbClr val="FF0000"/>
                  </a:solidFill>
                </a:rPr>
                <a:t>Duración</a:t>
              </a:r>
            </a:p>
          </p:txBody>
        </p: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24B783D5-C496-F76F-4398-012FF0A54658}"/>
                </a:ext>
              </a:extLst>
            </p:cNvPr>
            <p:cNvGrpSpPr/>
            <p:nvPr/>
          </p:nvGrpSpPr>
          <p:grpSpPr>
            <a:xfrm>
              <a:off x="5030702" y="1226444"/>
              <a:ext cx="4320000" cy="5063145"/>
              <a:chOff x="5030702" y="1226444"/>
              <a:chExt cx="4320000" cy="5063145"/>
            </a:xfrm>
          </p:grpSpPr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A927927F-3EF3-D547-48DC-545144349BE1}"/>
                  </a:ext>
                </a:extLst>
              </p:cNvPr>
              <p:cNvGrpSpPr/>
              <p:nvPr/>
            </p:nvGrpSpPr>
            <p:grpSpPr>
              <a:xfrm>
                <a:off x="5030702" y="1795550"/>
                <a:ext cx="4320000" cy="4494039"/>
                <a:chOff x="4914589" y="1708466"/>
                <a:chExt cx="4320000" cy="4494039"/>
              </a:xfrm>
            </p:grpSpPr>
            <p:sp>
              <p:nvSpPr>
                <p:cNvPr id="31" name="TextBox 46">
                  <a:extLst>
                    <a:ext uri="{FF2B5EF4-FFF2-40B4-BE49-F238E27FC236}">
                      <a16:creationId xmlns:a16="http://schemas.microsoft.com/office/drawing/2014/main" id="{35A9F815-7E3C-E6A5-42C8-11A8E68A10B6}"/>
                    </a:ext>
                  </a:extLst>
                </p:cNvPr>
                <p:cNvSpPr txBox="1"/>
                <p:nvPr/>
              </p:nvSpPr>
              <p:spPr>
                <a:xfrm>
                  <a:off x="5003926" y="2075082"/>
                  <a:ext cx="4036176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1113" lvl="1">
                    <a:spcAft>
                      <a:spcPts val="1000"/>
                    </a:spcAft>
                  </a:pPr>
                  <a:r>
                    <a:rPr lang="es-ES" sz="2000" dirty="0"/>
                    <a:t>Cualidad que diferencia entre sonidos </a:t>
                  </a:r>
                  <a:r>
                    <a:rPr lang="es-ES" sz="2000" dirty="0">
                      <a:solidFill>
                        <a:srgbClr val="FF0000"/>
                      </a:solidFill>
                    </a:rPr>
                    <a:t>largos y cortos</a:t>
                  </a:r>
                  <a:r>
                    <a:rPr lang="es-ES" sz="2000" dirty="0"/>
                    <a:t>, y se representa con figuras y silencios musicales.</a:t>
                  </a:r>
                </a:p>
              </p:txBody>
            </p:sp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852736AA-02B4-4F05-4C3D-FD274570025C}"/>
                    </a:ext>
                  </a:extLst>
                </p:cNvPr>
                <p:cNvSpPr/>
                <p:nvPr/>
              </p:nvSpPr>
              <p:spPr>
                <a:xfrm>
                  <a:off x="4914589" y="1708466"/>
                  <a:ext cx="4320000" cy="4494039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63" name="Imagen 62">
                <a:extLst>
                  <a:ext uri="{FF2B5EF4-FFF2-40B4-BE49-F238E27FC236}">
                    <a16:creationId xmlns:a16="http://schemas.microsoft.com/office/drawing/2014/main" id="{40548079-E84A-5E94-64A1-3ACE9882C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8187" y="1226444"/>
                <a:ext cx="2662515" cy="914399"/>
              </a:xfrm>
              <a:prstGeom prst="rect">
                <a:avLst/>
              </a:prstGeom>
            </p:spPr>
          </p:pic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217D9C38-A239-06C3-AD5A-AAA0C85B2285}"/>
                  </a:ext>
                </a:extLst>
              </p:cNvPr>
              <p:cNvSpPr txBox="1"/>
              <p:nvPr/>
            </p:nvSpPr>
            <p:spPr>
              <a:xfrm>
                <a:off x="5120039" y="3564464"/>
                <a:ext cx="40038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Pulso</a:t>
                </a:r>
                <a:r>
                  <a:rPr lang="en-US" sz="2000" b="1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Ritmo continuo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que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sirve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guía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música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Cada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golpeo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pie se llama </a:t>
                </a:r>
                <a:r>
                  <a:rPr lang="en-US" sz="2000" dirty="0" err="1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pulso</a:t>
                </a:r>
                <a:r>
                  <a:rPr lang="en-US" sz="2000" dirty="0">
                    <a:effectLst/>
                    <a:latin typeface="Proxima Nova" panose="02000506030000020004" pitchFamily="2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s-E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6" name="Imagen 65">
                <a:extLst>
                  <a:ext uri="{FF2B5EF4-FFF2-40B4-BE49-F238E27FC236}">
                    <a16:creationId xmlns:a16="http://schemas.microsoft.com/office/drawing/2014/main" id="{193C3B6D-B2ED-62CC-17E6-C4F6C8CEC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4172" y="5053033"/>
                <a:ext cx="1872832" cy="973872"/>
              </a:xfrm>
              <a:prstGeom prst="rect">
                <a:avLst/>
              </a:prstGeom>
            </p:spPr>
          </p:pic>
        </p:grp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BC8A46DD-E36A-46FD-DB61-04347E8B875B}"/>
                </a:ext>
              </a:extLst>
            </p:cNvPr>
            <p:cNvSpPr txBox="1"/>
            <p:nvPr/>
          </p:nvSpPr>
          <p:spPr>
            <a:xfrm>
              <a:off x="5115558" y="4610278"/>
              <a:ext cx="27215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Signos</a:t>
              </a:r>
              <a:r>
                <a:rPr lang="en-US" sz="20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2000" b="1" dirty="0" err="1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Repetición</a:t>
              </a:r>
              <a:endParaRPr lang="es-E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10BB5142-A14F-8391-B1AD-44E5E377571A}"/>
                </a:ext>
              </a:extLst>
            </p:cNvPr>
            <p:cNvSpPr txBox="1"/>
            <p:nvPr/>
          </p:nvSpPr>
          <p:spPr>
            <a:xfrm>
              <a:off x="5130220" y="5112646"/>
              <a:ext cx="248154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Evitan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reescribir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fragmentos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musicales. </a:t>
              </a:r>
              <a:endParaRPr lang="es-E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12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1EBC-D4FD-241C-E37A-4208A84B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E7B9BEF-C9C3-5636-F8B6-A611A0F422BF}"/>
              </a:ext>
            </a:extLst>
          </p:cNvPr>
          <p:cNvGrpSpPr/>
          <p:nvPr/>
        </p:nvGrpSpPr>
        <p:grpSpPr>
          <a:xfrm>
            <a:off x="1944600" y="784226"/>
            <a:ext cx="8721524" cy="914400"/>
            <a:chOff x="1944600" y="784226"/>
            <a:chExt cx="8721524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A0D1E62-A177-9B36-CC11-F4D01588A947}"/>
                </a:ext>
              </a:extLst>
            </p:cNvPr>
            <p:cNvSpPr txBox="1"/>
            <p:nvPr/>
          </p:nvSpPr>
          <p:spPr>
            <a:xfrm>
              <a:off x="1944600" y="951622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Intensidad y timbre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9CA329B-71AE-FE72-4090-B9C614E79DB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DEA6114-39D7-D5ED-463F-AE7C8976907C}"/>
              </a:ext>
            </a:extLst>
          </p:cNvPr>
          <p:cNvSpPr txBox="1"/>
          <p:nvPr/>
        </p:nvSpPr>
        <p:spPr>
          <a:xfrm>
            <a:off x="9612575" y="1964254"/>
            <a:ext cx="2024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Diferencias</a:t>
            </a:r>
            <a:endParaRPr lang="es-ES" dirty="0"/>
          </a:p>
          <a:p>
            <a:br>
              <a:rPr lang="es-ES" dirty="0"/>
            </a:br>
            <a:r>
              <a:rPr lang="es-ES" dirty="0"/>
              <a:t>La voz humana como cualquier instrumento musical pueden emitir sonidos</a:t>
            </a:r>
          </a:p>
          <a:p>
            <a:r>
              <a:rPr lang="es-ES" dirty="0"/>
              <a:t>a diferente volumen y se pueden distinguir: Eso es la </a:t>
            </a:r>
            <a:r>
              <a:rPr lang="es-ES" b="1" dirty="0"/>
              <a:t>intensidad</a:t>
            </a:r>
            <a:r>
              <a:rPr lang="es-ES" dirty="0"/>
              <a:t> y el </a:t>
            </a:r>
            <a:r>
              <a:rPr lang="es-ES" b="1" dirty="0"/>
              <a:t>timbre</a:t>
            </a:r>
            <a:r>
              <a:rPr lang="es-ES" dirty="0"/>
              <a:t>, otras dos </a:t>
            </a:r>
            <a:r>
              <a:rPr lang="es-ES" b="1" dirty="0">
                <a:solidFill>
                  <a:srgbClr val="F5FCF1"/>
                </a:solidFill>
              </a:rPr>
              <a:t>cualidades</a:t>
            </a:r>
            <a:r>
              <a:rPr lang="es-ES" dirty="0"/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1D359A-93AE-5825-B8E1-89DEA9C43093}"/>
              </a:ext>
            </a:extLst>
          </p:cNvPr>
          <p:cNvGrpSpPr/>
          <p:nvPr/>
        </p:nvGrpSpPr>
        <p:grpSpPr>
          <a:xfrm>
            <a:off x="397356" y="1313858"/>
            <a:ext cx="4320000" cy="5027549"/>
            <a:chOff x="397356" y="1313858"/>
            <a:chExt cx="4320000" cy="5027549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3C673089-23FA-3A89-DDD8-CFFAE8114F03}"/>
                </a:ext>
              </a:extLst>
            </p:cNvPr>
            <p:cNvGrpSpPr/>
            <p:nvPr/>
          </p:nvGrpSpPr>
          <p:grpSpPr>
            <a:xfrm>
              <a:off x="397356" y="1700480"/>
              <a:ext cx="4320000" cy="4640927"/>
              <a:chOff x="146280" y="1710321"/>
              <a:chExt cx="4320000" cy="4640927"/>
            </a:xfrm>
          </p:grpSpPr>
          <p:sp>
            <p:nvSpPr>
              <p:cNvPr id="40" name="TextBox 34">
                <a:extLst>
                  <a:ext uri="{FF2B5EF4-FFF2-40B4-BE49-F238E27FC236}">
                    <a16:creationId xmlns:a16="http://schemas.microsoft.com/office/drawing/2014/main" id="{165C60CE-68B3-F73F-3B05-0E886A40A240}"/>
                  </a:ext>
                </a:extLst>
              </p:cNvPr>
              <p:cNvSpPr txBox="1"/>
              <p:nvPr/>
            </p:nvSpPr>
            <p:spPr>
              <a:xfrm>
                <a:off x="222554" y="1743953"/>
                <a:ext cx="17438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b="1" dirty="0" err="1">
                    <a:solidFill>
                      <a:srgbClr val="FF0000"/>
                    </a:solidFill>
                  </a:rPr>
                  <a:t>Intensidad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endParaRPr lang="en-US" sz="1600" dirty="0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1552798C-C5E9-7FE4-8F2A-393671A576F3}"/>
                  </a:ext>
                </a:extLst>
              </p:cNvPr>
              <p:cNvSpPr/>
              <p:nvPr/>
            </p:nvSpPr>
            <p:spPr>
              <a:xfrm>
                <a:off x="146280" y="1710321"/>
                <a:ext cx="4320000" cy="4640927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8" name="TextBox 34">
              <a:extLst>
                <a:ext uri="{FF2B5EF4-FFF2-40B4-BE49-F238E27FC236}">
                  <a16:creationId xmlns:a16="http://schemas.microsoft.com/office/drawing/2014/main" id="{0FF28294-8F20-4140-715D-D66A69BA66FF}"/>
                </a:ext>
              </a:extLst>
            </p:cNvPr>
            <p:cNvSpPr txBox="1"/>
            <p:nvPr/>
          </p:nvSpPr>
          <p:spPr>
            <a:xfrm>
              <a:off x="441083" y="2165340"/>
              <a:ext cx="42437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Proxima Nova" panose="02000506030000020004" pitchFamily="2" charset="0"/>
                </a:rPr>
                <a:t>Distingue entre </a:t>
              </a:r>
              <a:r>
                <a:rPr lang="en-US" sz="2000" dirty="0" err="1">
                  <a:latin typeface="Proxima Nova" panose="02000506030000020004" pitchFamily="2" charset="0"/>
                </a:rPr>
                <a:t>sonidos</a:t>
              </a:r>
              <a:r>
                <a:rPr lang="en-US" sz="2000" dirty="0">
                  <a:latin typeface="Proxima Nova" panose="02000506030000020004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fuertes</a:t>
              </a:r>
              <a:r>
                <a:rPr lang="en-US" sz="2000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 y </a:t>
              </a:r>
              <a:r>
                <a:rPr lang="en-US" sz="2000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suaves</a:t>
              </a:r>
              <a:r>
                <a:rPr lang="en-US" sz="2000" dirty="0">
                  <a:latin typeface="Proxima Nova" panose="02000506030000020004" pitchFamily="2" charset="0"/>
                </a:rPr>
                <a:t>. 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D16F64D9-8673-759B-5C73-F6F0601866EB}"/>
                </a:ext>
              </a:extLst>
            </p:cNvPr>
            <p:cNvSpPr txBox="1"/>
            <p:nvPr/>
          </p:nvSpPr>
          <p:spPr>
            <a:xfrm>
              <a:off x="420651" y="2915277"/>
              <a:ext cx="423826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Matices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Se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representan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términos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italianos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pp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(pianissimo): Muy suave; 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(piano): Suave; </a:t>
              </a:r>
              <a:r>
                <a:rPr lang="en-US" sz="2000" b="1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mp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mezzopiano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): Medio suave; 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mf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mezzoforte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): Medio Fuerte; 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(forte): Fuerte; </a:t>
              </a: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ff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(fortissimo): Muy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fuerte</a:t>
              </a:r>
              <a:endParaRPr lang="es-E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783626C2-EE91-F3B1-264E-8EED5FC122C0}"/>
                </a:ext>
              </a:extLst>
            </p:cNvPr>
            <p:cNvSpPr txBox="1"/>
            <p:nvPr/>
          </p:nvSpPr>
          <p:spPr>
            <a:xfrm>
              <a:off x="435493" y="4936119"/>
              <a:ext cx="424372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  <a:latin typeface="Proxima Nova" panose="02000506030000020004" pitchFamily="2" charset="0"/>
                  <a:cs typeface="Times New Roman" panose="02020603050405020304" pitchFamily="18" charset="0"/>
                </a:rPr>
                <a:t>Reguladores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: Indican </a:t>
              </a:r>
              <a:r>
                <a:rPr lang="en-US" sz="2000" dirty="0" err="1">
                  <a:latin typeface="Proxima Nova" panose="02000506030000020004" pitchFamily="2" charset="0"/>
                  <a:cs typeface="Times New Roman" panose="02020603050405020304" pitchFamily="18" charset="0"/>
                </a:rPr>
                <a:t>aumento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2000" b="1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crescendo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 o </a:t>
              </a:r>
              <a:r>
                <a:rPr lang="en-US" sz="2000" dirty="0" err="1">
                  <a:latin typeface="Proxima Nova" panose="02000506030000020004" pitchFamily="2" charset="0"/>
                  <a:cs typeface="Times New Roman" panose="02020603050405020304" pitchFamily="18" charset="0"/>
                </a:rPr>
                <a:t>cresc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.) o </a:t>
              </a:r>
              <a:r>
                <a:rPr lang="en-US" sz="2000" dirty="0" err="1">
                  <a:latin typeface="Proxima Nova" panose="02000506030000020004" pitchFamily="2" charset="0"/>
                  <a:cs typeface="Times New Roman" panose="02020603050405020304" pitchFamily="18" charset="0"/>
                </a:rPr>
                <a:t>disminución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2000" b="1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Diminuendo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 o dim.) gradual de la </a:t>
              </a:r>
              <a:r>
                <a:rPr lang="en-US" sz="2000" dirty="0" err="1">
                  <a:latin typeface="Proxima Nova" panose="02000506030000020004" pitchFamily="2" charset="0"/>
                  <a:cs typeface="Times New Roman" panose="02020603050405020304" pitchFamily="18" charset="0"/>
                </a:rPr>
                <a:t>intensidad</a:t>
              </a:r>
              <a:r>
                <a:rPr lang="en-US" sz="2000" dirty="0">
                  <a:latin typeface="Proxima Nova" panose="02000506030000020004" pitchFamily="2" charset="0"/>
                  <a:cs typeface="Times New Roman" panose="02020603050405020304" pitchFamily="18" charset="0"/>
                </a:rPr>
                <a:t>.</a:t>
              </a:r>
              <a:endParaRPr lang="es-ES" sz="2000" dirty="0">
                <a:latin typeface="Proxima Nova" panose="02000506030000020004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23DB942B-CB4F-5087-9B9B-704694A39FF5}"/>
                </a:ext>
              </a:extLst>
            </p:cNvPr>
            <p:cNvGrpSpPr/>
            <p:nvPr/>
          </p:nvGrpSpPr>
          <p:grpSpPr>
            <a:xfrm>
              <a:off x="2354337" y="1313858"/>
              <a:ext cx="2304578" cy="707886"/>
              <a:chOff x="3191959" y="4206125"/>
              <a:chExt cx="1542535" cy="262947"/>
            </a:xfrm>
          </p:grpSpPr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7E5499F6-BED5-7791-0C3D-B55CB82DE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79547"/>
              <a:stretch>
                <a:fillRect/>
              </a:stretch>
            </p:blipFill>
            <p:spPr>
              <a:xfrm>
                <a:off x="3191959" y="4237924"/>
                <a:ext cx="778138" cy="231148"/>
              </a:xfrm>
              <a:prstGeom prst="rect">
                <a:avLst/>
              </a:prstGeom>
            </p:spPr>
          </p:pic>
          <p:pic>
            <p:nvPicPr>
              <p:cNvPr id="74" name="Imagen 73">
                <a:extLst>
                  <a:ext uri="{FF2B5EF4-FFF2-40B4-BE49-F238E27FC236}">
                    <a16:creationId xmlns:a16="http://schemas.microsoft.com/office/drawing/2014/main" id="{75C87F5A-328A-24F1-BB73-E797D976E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78194"/>
              <a:stretch>
                <a:fillRect/>
              </a:stretch>
            </p:blipFill>
            <p:spPr>
              <a:xfrm>
                <a:off x="3956358" y="4206125"/>
                <a:ext cx="778136" cy="246439"/>
              </a:xfrm>
              <a:prstGeom prst="rect">
                <a:avLst/>
              </a:prstGeom>
            </p:spPr>
          </p:pic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11D2402-76EE-6482-095C-1B24885C54E8}"/>
              </a:ext>
            </a:extLst>
          </p:cNvPr>
          <p:cNvGrpSpPr/>
          <p:nvPr/>
        </p:nvGrpSpPr>
        <p:grpSpPr>
          <a:xfrm>
            <a:off x="4889892" y="1698625"/>
            <a:ext cx="4320000" cy="4640927"/>
            <a:chOff x="4889892" y="1698625"/>
            <a:chExt cx="4320000" cy="4640927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06D2F5ED-BA27-F650-3F88-01082B27873B}"/>
                </a:ext>
              </a:extLst>
            </p:cNvPr>
            <p:cNvSpPr/>
            <p:nvPr/>
          </p:nvSpPr>
          <p:spPr>
            <a:xfrm>
              <a:off x="4889892" y="1698625"/>
              <a:ext cx="4320000" cy="4640927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TextBox 34">
              <a:extLst>
                <a:ext uri="{FF2B5EF4-FFF2-40B4-BE49-F238E27FC236}">
                  <a16:creationId xmlns:a16="http://schemas.microsoft.com/office/drawing/2014/main" id="{24D7734A-871E-74B2-9E88-4F86AB789F0D}"/>
                </a:ext>
              </a:extLst>
            </p:cNvPr>
            <p:cNvSpPr txBox="1"/>
            <p:nvPr/>
          </p:nvSpPr>
          <p:spPr>
            <a:xfrm>
              <a:off x="4930439" y="1734111"/>
              <a:ext cx="174389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Timbre</a:t>
              </a:r>
              <a:endParaRPr lang="en-US" sz="1600" dirty="0"/>
            </a:p>
          </p:txBody>
        </p:sp>
        <p:sp>
          <p:nvSpPr>
            <p:cNvPr id="49" name="TextBox 46">
              <a:extLst>
                <a:ext uri="{FF2B5EF4-FFF2-40B4-BE49-F238E27FC236}">
                  <a16:creationId xmlns:a16="http://schemas.microsoft.com/office/drawing/2014/main" id="{01D2CFBD-7161-D5E5-12A2-EBFDBC71C190}"/>
                </a:ext>
              </a:extLst>
            </p:cNvPr>
            <p:cNvSpPr txBox="1"/>
            <p:nvPr/>
          </p:nvSpPr>
          <p:spPr>
            <a:xfrm>
              <a:off x="4930439" y="2053351"/>
              <a:ext cx="4209256" cy="2067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113" lvl="1">
                <a:spcAft>
                  <a:spcPts val="1000"/>
                </a:spcAft>
              </a:pPr>
              <a:r>
                <a:rPr lang="es-ES" sz="2000" dirty="0">
                  <a:latin typeface="Proxima Nova" panose="02000506030000020004" pitchFamily="2" charset="0"/>
                </a:rPr>
                <a:t>Nos indica </a:t>
              </a:r>
              <a:r>
                <a:rPr lang="es-ES" sz="2000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quién o qué </a:t>
              </a:r>
              <a:r>
                <a:rPr lang="es-ES" sz="2000" dirty="0">
                  <a:latin typeface="Proxima Nova" panose="02000506030000020004" pitchFamily="2" charset="0"/>
                </a:rPr>
                <a:t>lo produce.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Permite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distinguir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voces,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instrumentos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incluso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tocan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misma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nota.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Influenciado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por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material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y la </a:t>
              </a:r>
              <a:r>
                <a:rPr lang="en-US" sz="2000" b="1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forma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del </a:t>
              </a:r>
              <a:r>
                <a:rPr lang="en-US" sz="2000" dirty="0" err="1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instrumento</a:t>
              </a:r>
              <a:r>
                <a:rPr lang="en-US" sz="20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s-ES" sz="20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1113" lvl="1">
                <a:spcAft>
                  <a:spcPts val="1000"/>
                </a:spcAft>
              </a:pPr>
              <a:endParaRPr lang="es-ES" sz="2000" dirty="0">
                <a:latin typeface="Proxima Nova" panose="02000506030000020004" pitchFamily="2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A06D1796-AA14-E37F-8F14-233FD4E76068}"/>
                </a:ext>
              </a:extLst>
            </p:cNvPr>
            <p:cNvSpPr txBox="1"/>
            <p:nvPr/>
          </p:nvSpPr>
          <p:spPr>
            <a:xfrm>
              <a:off x="4930438" y="3742472"/>
              <a:ext cx="42092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Los </a:t>
              </a:r>
              <a:r>
                <a:rPr lang="en-US" sz="20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Armónicos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son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sonidos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ocultos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que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vibran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junto a la nota principal,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dando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cada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instrumento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huella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dactilar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sz="20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sonora</a:t>
              </a:r>
              <a:r>
                <a:rPr lang="en-US" sz="20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s-E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E38B43EF-192C-C758-7F94-4DE77AFC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5400000">
              <a:off x="6314679" y="4331408"/>
              <a:ext cx="1107654" cy="264804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99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B474-9937-9D30-B321-CDFDAE32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8D5B05B-0E58-5117-278A-B819E82C7E30}"/>
              </a:ext>
            </a:extLst>
          </p:cNvPr>
          <p:cNvGrpSpPr/>
          <p:nvPr/>
        </p:nvGrpSpPr>
        <p:grpSpPr>
          <a:xfrm>
            <a:off x="1976476" y="784226"/>
            <a:ext cx="8689648" cy="914400"/>
            <a:chOff x="1976476" y="784226"/>
            <a:chExt cx="8689648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8561612-EB75-F48A-5FF3-869422CDCBE5}"/>
                </a:ext>
              </a:extLst>
            </p:cNvPr>
            <p:cNvSpPr txBox="1"/>
            <p:nvPr/>
          </p:nvSpPr>
          <p:spPr>
            <a:xfrm>
              <a:off x="1976476" y="103975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Auditorio: La música en el cine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D080BE0C-C81B-CF8E-F037-0641F03A70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36A0CB5-2AF0-CB71-A463-E18867785E88}"/>
              </a:ext>
            </a:extLst>
          </p:cNvPr>
          <p:cNvSpPr txBox="1"/>
          <p:nvPr/>
        </p:nvSpPr>
        <p:spPr>
          <a:xfrm>
            <a:off x="9612575" y="1964254"/>
            <a:ext cx="20162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Banda Sonora (BSO)</a:t>
            </a:r>
            <a:endParaRPr lang="en-US" dirty="0"/>
          </a:p>
          <a:p>
            <a:r>
              <a:rPr lang="en-US" dirty="0"/>
              <a:t>Todo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suena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 (</a:t>
            </a:r>
            <a:r>
              <a:rPr lang="en-US" dirty="0" err="1"/>
              <a:t>diálogos</a:t>
            </a:r>
            <a:r>
              <a:rPr lang="en-US" dirty="0"/>
              <a:t>, </a:t>
            </a:r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, </a:t>
            </a:r>
            <a:r>
              <a:rPr lang="en-US" dirty="0" err="1"/>
              <a:t>música</a:t>
            </a:r>
            <a:r>
              <a:rPr lang="en-US" dirty="0"/>
              <a:t>). La es la </a:t>
            </a:r>
            <a:r>
              <a:rPr lang="en-US" dirty="0" err="1"/>
              <a:t>compue</a:t>
            </a:r>
            <a:r>
              <a:rPr lang="en-US" b="1" dirty="0" err="1">
                <a:solidFill>
                  <a:schemeClr val="bg1"/>
                </a:solidFill>
              </a:rPr>
              <a:t>música</a:t>
            </a:r>
            <a:r>
              <a:rPr lang="en-US" b="1" dirty="0">
                <a:solidFill>
                  <a:schemeClr val="bg1"/>
                </a:solidFill>
              </a:rPr>
              <a:t> original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específicamente</a:t>
            </a:r>
            <a:r>
              <a:rPr lang="en-US" dirty="0"/>
              <a:t> </a:t>
            </a:r>
            <a:r>
              <a:rPr lang="en-US" dirty="0" err="1"/>
              <a:t>compuesta</a:t>
            </a:r>
            <a:r>
              <a:rPr lang="en-US" dirty="0"/>
              <a:t> para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.</a:t>
            </a:r>
            <a:endParaRPr lang="es-ES" sz="2400" b="1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5952447-5AD4-8EDE-CFF9-84387E995447}"/>
              </a:ext>
            </a:extLst>
          </p:cNvPr>
          <p:cNvGrpSpPr/>
          <p:nvPr/>
        </p:nvGrpSpPr>
        <p:grpSpPr>
          <a:xfrm>
            <a:off x="1525875" y="1768881"/>
            <a:ext cx="2143392" cy="3458510"/>
            <a:chOff x="1523458" y="1768881"/>
            <a:chExt cx="2143392" cy="3458510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5C56A37-0A73-8AF4-F8A2-E19F0A13F7B2}"/>
                </a:ext>
              </a:extLst>
            </p:cNvPr>
            <p:cNvSpPr/>
            <p:nvPr/>
          </p:nvSpPr>
          <p:spPr>
            <a:xfrm>
              <a:off x="1526844" y="1768881"/>
              <a:ext cx="2140006" cy="214000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4">
              <a:extLst>
                <a:ext uri="{FF2B5EF4-FFF2-40B4-BE49-F238E27FC236}">
                  <a16:creationId xmlns:a16="http://schemas.microsoft.com/office/drawing/2014/main" id="{10D76A0F-1E5A-0262-2331-36D23203832C}"/>
                </a:ext>
              </a:extLst>
            </p:cNvPr>
            <p:cNvSpPr txBox="1"/>
            <p:nvPr/>
          </p:nvSpPr>
          <p:spPr>
            <a:xfrm>
              <a:off x="1523458" y="3996285"/>
              <a:ext cx="214000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2000" b="1" dirty="0">
                  <a:solidFill>
                    <a:srgbClr val="FF0000"/>
                  </a:solidFill>
                </a:rPr>
                <a:t>Ennio </a:t>
              </a:r>
              <a:r>
                <a:rPr lang="es-ES" sz="2000" b="1" dirty="0" err="1">
                  <a:solidFill>
                    <a:srgbClr val="FF0000"/>
                  </a:solidFill>
                </a:rPr>
                <a:t>Morricone</a:t>
              </a:r>
              <a:br>
                <a:rPr lang="es-ES" sz="2000" b="1" dirty="0">
                  <a:solidFill>
                    <a:srgbClr val="FF0000"/>
                  </a:solidFill>
                </a:rPr>
              </a:br>
              <a:r>
                <a:rPr lang="es-ES" dirty="0"/>
                <a:t>El bueno, el feo y el malo (melodía silbada).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177130B-6311-6C9E-0C51-9963A6B2FA4E}"/>
              </a:ext>
            </a:extLst>
          </p:cNvPr>
          <p:cNvGrpSpPr/>
          <p:nvPr/>
        </p:nvGrpSpPr>
        <p:grpSpPr>
          <a:xfrm>
            <a:off x="6811843" y="1754776"/>
            <a:ext cx="2140006" cy="3443761"/>
            <a:chOff x="6811843" y="1754776"/>
            <a:chExt cx="2140006" cy="3443761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A871F15-B6BE-4E8B-BCA2-4754AED88C87}"/>
                </a:ext>
              </a:extLst>
            </p:cNvPr>
            <p:cNvSpPr/>
            <p:nvPr/>
          </p:nvSpPr>
          <p:spPr>
            <a:xfrm>
              <a:off x="6811843" y="1754776"/>
              <a:ext cx="2140006" cy="214000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5E1B300-2043-8E27-2E9E-D6ADEBE97918}"/>
                </a:ext>
              </a:extLst>
            </p:cNvPr>
            <p:cNvSpPr txBox="1"/>
            <p:nvPr/>
          </p:nvSpPr>
          <p:spPr>
            <a:xfrm>
              <a:off x="6811843" y="3967431"/>
              <a:ext cx="214000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2000" b="1" dirty="0" err="1">
                  <a:solidFill>
                    <a:srgbClr val="FF0000"/>
                  </a:solidFill>
                </a:rPr>
                <a:t>Vangelis</a:t>
              </a:r>
              <a:endParaRPr lang="es-ES" sz="2000" b="1" dirty="0">
                <a:solidFill>
                  <a:srgbClr val="FF0000"/>
                </a:solidFill>
              </a:endParaRPr>
            </a:p>
            <a:p>
              <a:pPr lvl="0">
                <a:defRPr/>
              </a:pPr>
              <a:r>
                <a:rPr lang="es-ES" dirty="0"/>
                <a:t>Blade Runner 2049 (sonido electrónico futurista).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EEE6F61-112A-A8D5-1232-E41C95373188}"/>
              </a:ext>
            </a:extLst>
          </p:cNvPr>
          <p:cNvGrpSpPr/>
          <p:nvPr/>
        </p:nvGrpSpPr>
        <p:grpSpPr>
          <a:xfrm>
            <a:off x="4156826" y="1760310"/>
            <a:ext cx="2262836" cy="3184695"/>
            <a:chOff x="4156826" y="1760310"/>
            <a:chExt cx="2262836" cy="318469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09944C9-2339-D334-185A-6BCA5919009D}"/>
                </a:ext>
              </a:extLst>
            </p:cNvPr>
            <p:cNvSpPr/>
            <p:nvPr/>
          </p:nvSpPr>
          <p:spPr>
            <a:xfrm>
              <a:off x="4165659" y="1760310"/>
              <a:ext cx="2140006" cy="214000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adroTexto 4">
              <a:extLst>
                <a:ext uri="{FF2B5EF4-FFF2-40B4-BE49-F238E27FC236}">
                  <a16:creationId xmlns:a16="http://schemas.microsoft.com/office/drawing/2014/main" id="{91E901F9-2159-C24C-CEDB-5C7F0B011293}"/>
                </a:ext>
              </a:extLst>
            </p:cNvPr>
            <p:cNvSpPr txBox="1"/>
            <p:nvPr/>
          </p:nvSpPr>
          <p:spPr>
            <a:xfrm>
              <a:off x="4156826" y="3990898"/>
              <a:ext cx="22628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000" b="1" dirty="0">
                  <a:solidFill>
                    <a:srgbClr val="FF0000"/>
                  </a:solidFill>
                </a:rPr>
                <a:t>John Williams</a:t>
              </a:r>
              <a:br>
                <a:rPr lang="es-ES" sz="2000" b="1" dirty="0">
                  <a:solidFill>
                    <a:srgbClr val="FF0000"/>
                  </a:solidFill>
                </a:rPr>
              </a:br>
              <a:r>
                <a:rPr lang="en-US" i="1" dirty="0"/>
                <a:t>Indiana Jones, Star Wars</a:t>
              </a:r>
              <a:r>
                <a:rPr lang="en-US" dirty="0"/>
                <a:t> (</a:t>
              </a:r>
              <a:r>
                <a:rPr lang="en-US" dirty="0" err="1"/>
                <a:t>tono</a:t>
              </a:r>
              <a:r>
                <a:rPr lang="en-US" dirty="0"/>
                <a:t> </a:t>
              </a:r>
              <a:r>
                <a:rPr lang="en-US" dirty="0" err="1"/>
                <a:t>heroico</a:t>
              </a:r>
              <a:r>
                <a:rPr lang="en-US" dirty="0"/>
                <a:t>).</a:t>
              </a:r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32B7CA4-9882-F7A6-A624-9C689F62513D}"/>
              </a:ext>
            </a:extLst>
          </p:cNvPr>
          <p:cNvGrpSpPr/>
          <p:nvPr/>
        </p:nvGrpSpPr>
        <p:grpSpPr>
          <a:xfrm>
            <a:off x="1022802" y="5420048"/>
            <a:ext cx="7805410" cy="1246622"/>
            <a:chOff x="1022802" y="5420048"/>
            <a:chExt cx="7805410" cy="1246622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56CCA4-69C1-B3B5-61BA-9F7E99395798}"/>
                </a:ext>
              </a:extLst>
            </p:cNvPr>
            <p:cNvSpPr txBox="1"/>
            <p:nvPr/>
          </p:nvSpPr>
          <p:spPr>
            <a:xfrm>
              <a:off x="1976476" y="5720193"/>
              <a:ext cx="68517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s-ES" sz="1800" b="1" dirty="0">
                  <a:solidFill>
                    <a:srgbClr val="FF0000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Otros compositores </a:t>
              </a:r>
              <a:r>
                <a:rPr lang="es-E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 Hans </a:t>
              </a:r>
              <a:r>
                <a:rPr lang="es-E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Zimmer</a:t>
              </a:r>
              <a:r>
                <a:rPr lang="es-E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Howard Shore, Danny Elfman, Ludwig </a:t>
              </a:r>
              <a:r>
                <a:rPr lang="es-ES" sz="18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Göransson</a:t>
              </a:r>
              <a:r>
                <a:rPr lang="es-ES" sz="18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o Bernard Herrmann.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684FFA2-D43E-4503-897E-AB47C9B1AC75}"/>
                </a:ext>
              </a:extLst>
            </p:cNvPr>
            <p:cNvSpPr/>
            <p:nvPr/>
          </p:nvSpPr>
          <p:spPr>
            <a:xfrm>
              <a:off x="1022802" y="5420048"/>
              <a:ext cx="1246622" cy="1246622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42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PROJECT_OPEN" val="0"/>
  <p:tag name="ARTICULATE_SLIDE_COUNT" val="9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69DC63A4553A418906A18C0D3D74E3" ma:contentTypeVersion="18" ma:contentTypeDescription="Crear nuevo documento." ma:contentTypeScope="" ma:versionID="39e3c8a9ca249c6deca925fe5447b47e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9809caf5c40162efe36675bbd8b1d3b8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D97862-17D2-4790-8719-977443F506B1}"/>
</file>

<file path=customXml/itemProps2.xml><?xml version="1.0" encoding="utf-8"?>
<ds:datastoreItem xmlns:ds="http://schemas.openxmlformats.org/officeDocument/2006/customXml" ds:itemID="{FACABBAE-9AC9-4C92-B0AA-D0A019C0C93C}"/>
</file>

<file path=customXml/itemProps3.xml><?xml version="1.0" encoding="utf-8"?>
<ds:datastoreItem xmlns:ds="http://schemas.openxmlformats.org/officeDocument/2006/customXml" ds:itemID="{6ECFDA18-013F-41AF-A6AF-2039B2F2FA86}"/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758</Words>
  <Application>Microsoft Macintosh PowerPoint</Application>
  <PresentationFormat>Panorámica</PresentationFormat>
  <Paragraphs>67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Proxima Nova</vt:lpstr>
      <vt:lpstr>Proxima Nova Extrabold</vt:lpstr>
      <vt:lpstr>Proxima Nova Medium</vt:lpstr>
      <vt:lpstr>Proxima Nova Semibold</vt:lpstr>
      <vt:lpstr>Wingdings</vt:lpstr>
      <vt:lpstr>Tema de Office</vt:lpstr>
      <vt:lpstr>Las Cualidades del Sonido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José Antonio Ramo Claver</cp:lastModifiedBy>
  <cp:revision>4</cp:revision>
  <dcterms:created xsi:type="dcterms:W3CDTF">2025-07-04T09:40:43Z</dcterms:created>
  <dcterms:modified xsi:type="dcterms:W3CDTF">2026-03-17T15:47:31Z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  <property fmtid="{D5CDD505-2E9C-101B-9397-08002B2CF9AE}" pid="5" name="MediaServiceImageTags">
    <vt:lpwstr/>
  </property>
</Properties>
</file>