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77" r:id="rId5"/>
    <p:sldId id="257" r:id="rId6"/>
    <p:sldId id="271" r:id="rId7"/>
    <p:sldId id="296" r:id="rId8"/>
    <p:sldId id="290" r:id="rId9"/>
    <p:sldId id="297" r:id="rId10"/>
    <p:sldId id="298" r:id="rId11"/>
    <p:sldId id="291" r:id="rId12"/>
    <p:sldId id="299" r:id="rId13"/>
    <p:sldId id="300" r:id="rId14"/>
    <p:sldId id="301" r:id="rId15"/>
    <p:sldId id="292" r:id="rId16"/>
    <p:sldId id="281" r:id="rId17"/>
    <p:sldId id="268" r:id="rId18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5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6D345D-5D8D-DD32-9A64-E2E6B2988DCE}" name="José Antonio Ramo Claver" initials="JR" userId="17ea5d249a2e55f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3E46"/>
    <a:srgbClr val="FBE7E4"/>
    <a:srgbClr val="05235B"/>
    <a:srgbClr val="F5FCF1"/>
    <a:srgbClr val="DAF3D0"/>
    <a:srgbClr val="DCEAF7"/>
    <a:srgbClr val="E21A23"/>
    <a:srgbClr val="06235B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BD0471-75DE-4A61-8430-0CF62CF5B660}" v="15" dt="2026-03-18T11:28:45.4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2"/>
    <p:restoredTop sz="94659"/>
  </p:normalViewPr>
  <p:slideViewPr>
    <p:cSldViewPr snapToGrid="0">
      <p:cViewPr varScale="1">
        <p:scale>
          <a:sx n="90" d="100"/>
          <a:sy n="90" d="100"/>
        </p:scale>
        <p:origin x="389" y="67"/>
      </p:cViewPr>
      <p:guideLst>
        <p:guide orient="horz" pos="3385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uigmitja, Miguel" userId="1e9466eb-a267-4709-a41d-a4dff93dc4ad" providerId="ADAL" clId="{434A10E0-81B3-488A-A380-53FCEFEC0ED5}"/>
    <pc:docChg chg="undo custSel modSld">
      <pc:chgData name="Puigmitja, Miguel" userId="1e9466eb-a267-4709-a41d-a4dff93dc4ad" providerId="ADAL" clId="{434A10E0-81B3-488A-A380-53FCEFEC0ED5}" dt="2026-03-18T11:29:18.788" v="25" actId="20577"/>
      <pc:docMkLst>
        <pc:docMk/>
      </pc:docMkLst>
      <pc:sldChg chg="modSp mod">
        <pc:chgData name="Puigmitja, Miguel" userId="1e9466eb-a267-4709-a41d-a4dff93dc4ad" providerId="ADAL" clId="{434A10E0-81B3-488A-A380-53FCEFEC0ED5}" dt="2026-03-18T11:28:56.782" v="21" actId="1076"/>
        <pc:sldMkLst>
          <pc:docMk/>
          <pc:sldMk cId="1578403508" sldId="257"/>
        </pc:sldMkLst>
        <pc:spChg chg="mod">
          <ac:chgData name="Puigmitja, Miguel" userId="1e9466eb-a267-4709-a41d-a4dff93dc4ad" providerId="ADAL" clId="{434A10E0-81B3-488A-A380-53FCEFEC0ED5}" dt="2026-03-18T11:28:56.782" v="21" actId="1076"/>
          <ac:spMkLst>
            <pc:docMk/>
            <pc:sldMk cId="1578403508" sldId="257"/>
            <ac:spMk id="2" creationId="{250A8A3D-92F5-F0FC-8701-AC02D3148307}"/>
          </ac:spMkLst>
        </pc:spChg>
        <pc:spChg chg="mod">
          <ac:chgData name="Puigmitja, Miguel" userId="1e9466eb-a267-4709-a41d-a4dff93dc4ad" providerId="ADAL" clId="{434A10E0-81B3-488A-A380-53FCEFEC0ED5}" dt="2026-03-18T11:28:45.456" v="19" actId="2710"/>
          <ac:spMkLst>
            <pc:docMk/>
            <pc:sldMk cId="1578403508" sldId="257"/>
            <ac:spMk id="4" creationId="{DB734F7D-17E8-9153-DE38-88A32B8226EA}"/>
          </ac:spMkLst>
        </pc:spChg>
      </pc:sldChg>
      <pc:sldChg chg="modSp mod">
        <pc:chgData name="Puigmitja, Miguel" userId="1e9466eb-a267-4709-a41d-a4dff93dc4ad" providerId="ADAL" clId="{434A10E0-81B3-488A-A380-53FCEFEC0ED5}" dt="2026-03-18T11:29:18.788" v="25" actId="20577"/>
        <pc:sldMkLst>
          <pc:docMk/>
          <pc:sldMk cId="2077133535" sldId="271"/>
        </pc:sldMkLst>
        <pc:spChg chg="mod">
          <ac:chgData name="Puigmitja, Miguel" userId="1e9466eb-a267-4709-a41d-a4dff93dc4ad" providerId="ADAL" clId="{434A10E0-81B3-488A-A380-53FCEFEC0ED5}" dt="2026-03-18T11:29:18.788" v="25" actId="20577"/>
          <ac:spMkLst>
            <pc:docMk/>
            <pc:sldMk cId="2077133535" sldId="271"/>
            <ac:spMk id="8" creationId="{E605CC6C-6803-3D34-F033-1E104847F63B}"/>
          </ac:spMkLst>
        </pc:spChg>
      </pc:sldChg>
      <pc:sldChg chg="modSp">
        <pc:chgData name="Puigmitja, Miguel" userId="1e9466eb-a267-4709-a41d-a4dff93dc4ad" providerId="ADAL" clId="{434A10E0-81B3-488A-A380-53FCEFEC0ED5}" dt="2026-03-18T11:28:27.944" v="18" actId="20577"/>
        <pc:sldMkLst>
          <pc:docMk/>
          <pc:sldMk cId="2463820759" sldId="277"/>
        </pc:sldMkLst>
        <pc:spChg chg="mod">
          <ac:chgData name="Puigmitja, Miguel" userId="1e9466eb-a267-4709-a41d-a4dff93dc4ad" providerId="ADAL" clId="{434A10E0-81B3-488A-A380-53FCEFEC0ED5}" dt="2026-03-18T11:28:27.944" v="18" actId="20577"/>
          <ac:spMkLst>
            <pc:docMk/>
            <pc:sldMk cId="2463820759" sldId="277"/>
            <ac:spMk id="3" creationId="{9250020E-093C-4EBC-5D18-AA09903F1520}"/>
          </ac:spMkLst>
        </pc:spChg>
      </pc:sldChg>
      <pc:sldChg chg="modSp mod">
        <pc:chgData name="Puigmitja, Miguel" userId="1e9466eb-a267-4709-a41d-a4dff93dc4ad" providerId="ADAL" clId="{434A10E0-81B3-488A-A380-53FCEFEC0ED5}" dt="2026-03-18T11:29:10.990" v="23" actId="20577"/>
        <pc:sldMkLst>
          <pc:docMk/>
          <pc:sldMk cId="659435195" sldId="298"/>
        </pc:sldMkLst>
        <pc:spChg chg="mod">
          <ac:chgData name="Puigmitja, Miguel" userId="1e9466eb-a267-4709-a41d-a4dff93dc4ad" providerId="ADAL" clId="{434A10E0-81B3-488A-A380-53FCEFEC0ED5}" dt="2026-03-18T11:29:10.990" v="23" actId="20577"/>
          <ac:spMkLst>
            <pc:docMk/>
            <pc:sldMk cId="659435195" sldId="298"/>
            <ac:spMk id="8" creationId="{9BFA9974-A244-3E35-DE97-FBF289781AEB}"/>
          </ac:spMkLst>
        </pc:spChg>
      </pc:sldChg>
      <pc:sldChg chg="modSp mod">
        <pc:chgData name="Puigmitja, Miguel" userId="1e9466eb-a267-4709-a41d-a4dff93dc4ad" providerId="ADAL" clId="{434A10E0-81B3-488A-A380-53FCEFEC0ED5}" dt="2026-03-18T11:27:29.299" v="1" actId="20577"/>
        <pc:sldMkLst>
          <pc:docMk/>
          <pc:sldMk cId="2384391813" sldId="301"/>
        </pc:sldMkLst>
        <pc:spChg chg="mod">
          <ac:chgData name="Puigmitja, Miguel" userId="1e9466eb-a267-4709-a41d-a4dff93dc4ad" providerId="ADAL" clId="{434A10E0-81B3-488A-A380-53FCEFEC0ED5}" dt="2026-03-18T11:27:29.299" v="1" actId="20577"/>
          <ac:spMkLst>
            <pc:docMk/>
            <pc:sldMk cId="2384391813" sldId="301"/>
            <ac:spMk id="17" creationId="{71ECABC2-154E-835C-641D-74F6C54C3212}"/>
          </ac:spMkLst>
        </pc:spChg>
      </pc:sldChg>
    </pc:docChg>
  </pc:docChgLst>
  <pc:docChgLst>
    <pc:chgData name="José Antonio Ramo Claver" userId="17ea5d249a2e55f3" providerId="LiveId" clId="{AFCD2E2C-5684-526F-803D-9FA29A102764}"/>
    <pc:docChg chg="undo custSel addSld delSld modSld">
      <pc:chgData name="José Antonio Ramo Claver" userId="17ea5d249a2e55f3" providerId="LiveId" clId="{AFCD2E2C-5684-526F-803D-9FA29A102764}" dt="2026-03-15T12:58:21.035" v="2646" actId="1076"/>
      <pc:docMkLst>
        <pc:docMk/>
      </pc:docMkLst>
      <pc:sldChg chg="delSp modSp mod delAnim">
        <pc:chgData name="José Antonio Ramo Claver" userId="17ea5d249a2e55f3" providerId="LiveId" clId="{AFCD2E2C-5684-526F-803D-9FA29A102764}" dt="2026-03-10T16:59:30.063" v="64" actId="20577"/>
        <pc:sldMkLst>
          <pc:docMk/>
          <pc:sldMk cId="1578403508" sldId="257"/>
        </pc:sldMkLst>
        <pc:spChg chg="mod">
          <ac:chgData name="José Antonio Ramo Claver" userId="17ea5d249a2e55f3" providerId="LiveId" clId="{AFCD2E2C-5684-526F-803D-9FA29A102764}" dt="2026-03-10T16:58:49.932" v="15"/>
          <ac:spMkLst>
            <pc:docMk/>
            <pc:sldMk cId="1578403508" sldId="257"/>
            <ac:spMk id="2" creationId="{250A8A3D-92F5-F0FC-8701-AC02D3148307}"/>
          </ac:spMkLst>
        </pc:spChg>
        <pc:spChg chg="mod">
          <ac:chgData name="José Antonio Ramo Claver" userId="17ea5d249a2e55f3" providerId="LiveId" clId="{AFCD2E2C-5684-526F-803D-9FA29A102764}" dt="2026-03-10T16:59:30.063" v="64" actId="20577"/>
          <ac:spMkLst>
            <pc:docMk/>
            <pc:sldMk cId="1578403508" sldId="257"/>
            <ac:spMk id="4" creationId="{DB734F7D-17E8-9153-DE38-88A32B8226EA}"/>
          </ac:spMkLst>
        </pc:spChg>
      </pc:sldChg>
      <pc:sldChg chg="addSp delSp modSp mod delAnim modAnim">
        <pc:chgData name="José Antonio Ramo Claver" userId="17ea5d249a2e55f3" providerId="LiveId" clId="{AFCD2E2C-5684-526F-803D-9FA29A102764}" dt="2026-03-11T18:39:01.564" v="1143" actId="1035"/>
        <pc:sldMkLst>
          <pc:docMk/>
          <pc:sldMk cId="2077133535" sldId="271"/>
        </pc:sldMkLst>
        <pc:spChg chg="mod">
          <ac:chgData name="José Antonio Ramo Claver" userId="17ea5d249a2e55f3" providerId="LiveId" clId="{AFCD2E2C-5684-526F-803D-9FA29A102764}" dt="2026-03-11T18:38:52.519" v="1122" actId="20577"/>
          <ac:spMkLst>
            <pc:docMk/>
            <pc:sldMk cId="2077133535" sldId="271"/>
            <ac:spMk id="8" creationId="{E605CC6C-6803-3D34-F033-1E104847F63B}"/>
          </ac:spMkLst>
        </pc:spChg>
        <pc:spChg chg="mod">
          <ac:chgData name="José Antonio Ramo Claver" userId="17ea5d249a2e55f3" providerId="LiveId" clId="{AFCD2E2C-5684-526F-803D-9FA29A102764}" dt="2026-03-11T12:13:29.276" v="125" actId="20577"/>
          <ac:spMkLst>
            <pc:docMk/>
            <pc:sldMk cId="2077133535" sldId="271"/>
            <ac:spMk id="17" creationId="{3A898456-4334-E57C-8ED8-947CCC2F38E1}"/>
          </ac:spMkLst>
        </pc:spChg>
        <pc:spChg chg="mod">
          <ac:chgData name="José Antonio Ramo Claver" userId="17ea5d249a2e55f3" providerId="LiveId" clId="{AFCD2E2C-5684-526F-803D-9FA29A102764}" dt="2026-03-11T18:37:03.561" v="1013" actId="20577"/>
          <ac:spMkLst>
            <pc:docMk/>
            <pc:sldMk cId="2077133535" sldId="271"/>
            <ac:spMk id="36" creationId="{833FEF2E-C30C-7836-623A-722844E5501A}"/>
          </ac:spMkLst>
        </pc:spChg>
        <pc:spChg chg="mod">
          <ac:chgData name="José Antonio Ramo Claver" userId="17ea5d249a2e55f3" providerId="LiveId" clId="{AFCD2E2C-5684-526F-803D-9FA29A102764}" dt="2026-03-11T18:36:52.868" v="1011" actId="14100"/>
          <ac:spMkLst>
            <pc:docMk/>
            <pc:sldMk cId="2077133535" sldId="271"/>
            <ac:spMk id="38" creationId="{26614603-C20A-2735-F22F-76DBF4E248E9}"/>
          </ac:spMkLst>
        </pc:spChg>
        <pc:spChg chg="mod">
          <ac:chgData name="José Antonio Ramo Claver" userId="17ea5d249a2e55f3" providerId="LiveId" clId="{AFCD2E2C-5684-526F-803D-9FA29A102764}" dt="2026-03-11T18:36:33.424" v="1006" actId="166"/>
          <ac:spMkLst>
            <pc:docMk/>
            <pc:sldMk cId="2077133535" sldId="271"/>
            <ac:spMk id="40" creationId="{50111D1E-C9A7-FEB1-3A32-F1CDF0CAA5D4}"/>
          </ac:spMkLst>
        </pc:spChg>
        <pc:spChg chg="mod">
          <ac:chgData name="José Antonio Ramo Claver" userId="17ea5d249a2e55f3" providerId="LiveId" clId="{AFCD2E2C-5684-526F-803D-9FA29A102764}" dt="2026-03-11T18:36:58.240" v="1012" actId="14100"/>
          <ac:spMkLst>
            <pc:docMk/>
            <pc:sldMk cId="2077133535" sldId="271"/>
            <ac:spMk id="42" creationId="{0425597F-345E-ECF9-E4F3-12853B73DBDA}"/>
          </ac:spMkLst>
        </pc:spChg>
        <pc:spChg chg="mod">
          <ac:chgData name="José Antonio Ramo Claver" userId="17ea5d249a2e55f3" providerId="LiveId" clId="{AFCD2E2C-5684-526F-803D-9FA29A102764}" dt="2026-03-11T12:16:31.820" v="144" actId="14100"/>
          <ac:spMkLst>
            <pc:docMk/>
            <pc:sldMk cId="2077133535" sldId="271"/>
            <ac:spMk id="46" creationId="{672C5A0A-8122-EDD1-FF94-78C17E2CE98C}"/>
          </ac:spMkLst>
        </pc:spChg>
        <pc:spChg chg="mod">
          <ac:chgData name="José Antonio Ramo Claver" userId="17ea5d249a2e55f3" providerId="LiveId" clId="{AFCD2E2C-5684-526F-803D-9FA29A102764}" dt="2026-03-11T12:15:53.744" v="140" actId="1076"/>
          <ac:spMkLst>
            <pc:docMk/>
            <pc:sldMk cId="2077133535" sldId="271"/>
            <ac:spMk id="47" creationId="{17461255-64AE-47BB-8ACD-F80283016518}"/>
          </ac:spMkLst>
        </pc:spChg>
        <pc:grpChg chg="mod">
          <ac:chgData name="José Antonio Ramo Claver" userId="17ea5d249a2e55f3" providerId="LiveId" clId="{AFCD2E2C-5684-526F-803D-9FA29A102764}" dt="2026-03-11T18:39:01.564" v="1143" actId="1035"/>
          <ac:grpSpMkLst>
            <pc:docMk/>
            <pc:sldMk cId="2077133535" sldId="271"/>
            <ac:grpSpMk id="57" creationId="{8F81C3E7-9AD7-99D0-4AA2-EDE6253DCD7A}"/>
          </ac:grpSpMkLst>
        </pc:grpChg>
        <pc:grpChg chg="mod">
          <ac:chgData name="José Antonio Ramo Claver" userId="17ea5d249a2e55f3" providerId="LiveId" clId="{AFCD2E2C-5684-526F-803D-9FA29A102764}" dt="2026-03-11T18:39:01.564" v="1143" actId="1035"/>
          <ac:grpSpMkLst>
            <pc:docMk/>
            <pc:sldMk cId="2077133535" sldId="271"/>
            <ac:grpSpMk id="58" creationId="{595EA1CA-ED05-DD47-9CA2-D2222AA627B1}"/>
          </ac:grpSpMkLst>
        </pc:grpChg>
        <pc:picChg chg="add mod">
          <ac:chgData name="José Antonio Ramo Claver" userId="17ea5d249a2e55f3" providerId="LiveId" clId="{AFCD2E2C-5684-526F-803D-9FA29A102764}" dt="2026-03-11T18:39:01.564" v="1143" actId="1035"/>
          <ac:picMkLst>
            <pc:docMk/>
            <pc:sldMk cId="2077133535" sldId="271"/>
            <ac:picMk id="2" creationId="{99FED658-F4B1-01F8-F7AF-D49D25C29E26}"/>
          </ac:picMkLst>
        </pc:picChg>
        <pc:picChg chg="add mod modCrop">
          <ac:chgData name="José Antonio Ramo Claver" userId="17ea5d249a2e55f3" providerId="LiveId" clId="{AFCD2E2C-5684-526F-803D-9FA29A102764}" dt="2026-03-11T18:39:01.564" v="1143" actId="1035"/>
          <ac:picMkLst>
            <pc:docMk/>
            <pc:sldMk cId="2077133535" sldId="271"/>
            <ac:picMk id="3" creationId="{E389C7D5-AF57-9F47-CD72-B8B8D621B27F}"/>
          </ac:picMkLst>
        </pc:picChg>
      </pc:sldChg>
      <pc:sldChg chg="addSp delSp modSp mod delAnim">
        <pc:chgData name="José Antonio Ramo Claver" userId="17ea5d249a2e55f3" providerId="LiveId" clId="{AFCD2E2C-5684-526F-803D-9FA29A102764}" dt="2026-03-15T12:58:21.035" v="2646" actId="1076"/>
        <pc:sldMkLst>
          <pc:docMk/>
          <pc:sldMk cId="2463820759" sldId="277"/>
        </pc:sldMkLst>
        <pc:spChg chg="mod">
          <ac:chgData name="José Antonio Ramo Claver" userId="17ea5d249a2e55f3" providerId="LiveId" clId="{AFCD2E2C-5684-526F-803D-9FA29A102764}" dt="2026-03-10T16:58:01.331" v="3"/>
          <ac:spMkLst>
            <pc:docMk/>
            <pc:sldMk cId="2463820759" sldId="277"/>
            <ac:spMk id="2" creationId="{FE2152F9-5885-FCBC-575A-2350D8A7A8B4}"/>
          </ac:spMkLst>
        </pc:spChg>
        <pc:spChg chg="mod">
          <ac:chgData name="José Antonio Ramo Claver" userId="17ea5d249a2e55f3" providerId="LiveId" clId="{AFCD2E2C-5684-526F-803D-9FA29A102764}" dt="2026-03-10T16:58:34.935" v="12" actId="20577"/>
          <ac:spMkLst>
            <pc:docMk/>
            <pc:sldMk cId="2463820759" sldId="277"/>
            <ac:spMk id="3" creationId="{9250020E-093C-4EBC-5D18-AA09903F1520}"/>
          </ac:spMkLst>
        </pc:spChg>
        <pc:spChg chg="mod">
          <ac:chgData name="José Antonio Ramo Claver" userId="17ea5d249a2e55f3" providerId="LiveId" clId="{AFCD2E2C-5684-526F-803D-9FA29A102764}" dt="2026-03-10T16:58:07.170" v="4" actId="1076"/>
          <ac:spMkLst>
            <pc:docMk/>
            <pc:sldMk cId="2463820759" sldId="277"/>
            <ac:spMk id="7" creationId="{CE066DB7-3625-F6AE-3001-7939FB8F8ED2}"/>
          </ac:spMkLst>
        </pc:spChg>
        <pc:picChg chg="add mod">
          <ac:chgData name="José Antonio Ramo Claver" userId="17ea5d249a2e55f3" providerId="LiveId" clId="{AFCD2E2C-5684-526F-803D-9FA29A102764}" dt="2026-03-15T12:57:32.054" v="2638" actId="1076"/>
          <ac:picMkLst>
            <pc:docMk/>
            <pc:sldMk cId="2463820759" sldId="277"/>
            <ac:picMk id="8" creationId="{4A9E73FE-7455-6A54-D9E5-9BA98F9DB602}"/>
          </ac:picMkLst>
        </pc:picChg>
        <pc:picChg chg="add mod">
          <ac:chgData name="José Antonio Ramo Claver" userId="17ea5d249a2e55f3" providerId="LiveId" clId="{AFCD2E2C-5684-526F-803D-9FA29A102764}" dt="2026-03-15T12:58:21.035" v="2646" actId="1076"/>
          <ac:picMkLst>
            <pc:docMk/>
            <pc:sldMk cId="2463820759" sldId="277"/>
            <ac:picMk id="9" creationId="{DF8D14A7-04B4-9B22-4903-8793DAAAD147}"/>
          </ac:picMkLst>
        </pc:picChg>
      </pc:sldChg>
      <pc:sldChg chg="addSp delSp modSp mod delAnim modAnim">
        <pc:chgData name="José Antonio Ramo Claver" userId="17ea5d249a2e55f3" providerId="LiveId" clId="{AFCD2E2C-5684-526F-803D-9FA29A102764}" dt="2026-03-15T12:46:47.239" v="2626"/>
        <pc:sldMkLst>
          <pc:docMk/>
          <pc:sldMk cId="2664284378" sldId="281"/>
        </pc:sldMkLst>
        <pc:spChg chg="mod">
          <ac:chgData name="José Antonio Ramo Claver" userId="17ea5d249a2e55f3" providerId="LiveId" clId="{AFCD2E2C-5684-526F-803D-9FA29A102764}" dt="2026-03-15T12:46:09.037" v="2620" actId="1076"/>
          <ac:spMkLst>
            <pc:docMk/>
            <pc:sldMk cId="2664284378" sldId="281"/>
            <ac:spMk id="3" creationId="{91E901F9-2159-C24C-CEDB-5C7F0B011293}"/>
          </ac:spMkLst>
        </pc:spChg>
        <pc:spChg chg="mod">
          <ac:chgData name="José Antonio Ramo Claver" userId="17ea5d249a2e55f3" providerId="LiveId" clId="{AFCD2E2C-5684-526F-803D-9FA29A102764}" dt="2026-03-15T12:38:56.637" v="2506" actId="20577"/>
          <ac:spMkLst>
            <pc:docMk/>
            <pc:sldMk cId="2664284378" sldId="281"/>
            <ac:spMk id="4" creationId="{936A0CB5-2AF0-CB71-A463-E18867785E88}"/>
          </ac:spMkLst>
        </pc:spChg>
        <pc:spChg chg="mod">
          <ac:chgData name="José Antonio Ramo Claver" userId="17ea5d249a2e55f3" providerId="LiveId" clId="{AFCD2E2C-5684-526F-803D-9FA29A102764}" dt="2026-03-15T12:42:50.619" v="2563" actId="207"/>
          <ac:spMkLst>
            <pc:docMk/>
            <pc:sldMk cId="2664284378" sldId="281"/>
            <ac:spMk id="19" creationId="{8BC81B57-6DC6-82F2-BC65-25A1BAF882A6}"/>
          </ac:spMkLst>
        </pc:spChg>
        <pc:spChg chg="mod">
          <ac:chgData name="José Antonio Ramo Claver" userId="17ea5d249a2e55f3" providerId="LiveId" clId="{AFCD2E2C-5684-526F-803D-9FA29A102764}" dt="2026-03-15T12:40:42.603" v="2528" actId="207"/>
          <ac:spMkLst>
            <pc:docMk/>
            <pc:sldMk cId="2664284378" sldId="281"/>
            <ac:spMk id="20" creationId="{65C56A37-0A73-8AF4-F8A2-E19F0A13F7B2}"/>
          </ac:spMkLst>
        </pc:spChg>
        <pc:spChg chg="mod">
          <ac:chgData name="José Antonio Ramo Claver" userId="17ea5d249a2e55f3" providerId="LiveId" clId="{AFCD2E2C-5684-526F-803D-9FA29A102764}" dt="2026-03-15T12:41:17.171" v="2537" actId="207"/>
          <ac:spMkLst>
            <pc:docMk/>
            <pc:sldMk cId="2664284378" sldId="281"/>
            <ac:spMk id="21" creationId="{809944C9-2339-D334-185A-6BCA5919009D}"/>
          </ac:spMkLst>
        </pc:spChg>
        <pc:spChg chg="mod">
          <ac:chgData name="José Antonio Ramo Claver" userId="17ea5d249a2e55f3" providerId="LiveId" clId="{AFCD2E2C-5684-526F-803D-9FA29A102764}" dt="2026-03-15T12:42:04.947" v="2548" actId="207"/>
          <ac:spMkLst>
            <pc:docMk/>
            <pc:sldMk cId="2664284378" sldId="281"/>
            <ac:spMk id="22" creationId="{0A871F15-B6BE-4E8B-BCA2-4754AED88C87}"/>
          </ac:spMkLst>
        </pc:spChg>
        <pc:spChg chg="mod">
          <ac:chgData name="José Antonio Ramo Claver" userId="17ea5d249a2e55f3" providerId="LiveId" clId="{AFCD2E2C-5684-526F-803D-9FA29A102764}" dt="2026-03-15T12:45:21.577" v="2615" actId="20577"/>
          <ac:spMkLst>
            <pc:docMk/>
            <pc:sldMk cId="2664284378" sldId="281"/>
            <ac:spMk id="23" creationId="{0BA8DA6A-A208-B354-EC2C-CFF74A51709C}"/>
          </ac:spMkLst>
        </pc:spChg>
        <pc:spChg chg="mod">
          <ac:chgData name="José Antonio Ramo Claver" userId="17ea5d249a2e55f3" providerId="LiveId" clId="{AFCD2E2C-5684-526F-803D-9FA29A102764}" dt="2026-03-15T12:46:07.049" v="2619" actId="1076"/>
          <ac:spMkLst>
            <pc:docMk/>
            <pc:sldMk cId="2664284378" sldId="281"/>
            <ac:spMk id="27" creationId="{6C2A6792-ADF4-C532-8A9A-058FF678C349}"/>
          </ac:spMkLst>
        </pc:spChg>
        <pc:spChg chg="mod">
          <ac:chgData name="José Antonio Ramo Claver" userId="17ea5d249a2e55f3" providerId="LiveId" clId="{AFCD2E2C-5684-526F-803D-9FA29A102764}" dt="2026-03-15T12:46:12.493" v="2621" actId="1076"/>
          <ac:spMkLst>
            <pc:docMk/>
            <pc:sldMk cId="2664284378" sldId="281"/>
            <ac:spMk id="28" creationId="{10D76A0F-1E5A-0262-2331-36D23203832C}"/>
          </ac:spMkLst>
        </pc:spChg>
        <pc:grpChg chg="add mod">
          <ac:chgData name="José Antonio Ramo Claver" userId="17ea5d249a2e55f3" providerId="LiveId" clId="{AFCD2E2C-5684-526F-803D-9FA29A102764}" dt="2026-03-15T12:46:26.219" v="2623" actId="1076"/>
          <ac:grpSpMkLst>
            <pc:docMk/>
            <pc:sldMk cId="2664284378" sldId="281"/>
            <ac:grpSpMk id="16" creationId="{D6DDC3D2-7AD4-96D7-DA3D-26A311075B8D}"/>
          </ac:grpSpMkLst>
        </pc:grpChg>
        <pc:grpChg chg="mod">
          <ac:chgData name="José Antonio Ramo Claver" userId="17ea5d249a2e55f3" providerId="LiveId" clId="{AFCD2E2C-5684-526F-803D-9FA29A102764}" dt="2026-03-15T12:40:21.228" v="2527" actId="1076"/>
          <ac:grpSpMkLst>
            <pc:docMk/>
            <pc:sldMk cId="2664284378" sldId="281"/>
            <ac:grpSpMk id="29" creationId="{35952447-5AD4-8EDE-CFF9-84387E995447}"/>
          </ac:grpSpMkLst>
        </pc:grpChg>
        <pc:grpChg chg="mod">
          <ac:chgData name="José Antonio Ramo Claver" userId="17ea5d249a2e55f3" providerId="LiveId" clId="{AFCD2E2C-5684-526F-803D-9FA29A102764}" dt="2026-03-15T12:46:32.442" v="2624" actId="1076"/>
          <ac:grpSpMkLst>
            <pc:docMk/>
            <pc:sldMk cId="2664284378" sldId="281"/>
            <ac:grpSpMk id="30" creationId="{03149072-79B8-3599-6FFC-541942044EF1}"/>
          </ac:grpSpMkLst>
        </pc:grpChg>
        <pc:grpChg chg="mod">
          <ac:chgData name="José Antonio Ramo Claver" userId="17ea5d249a2e55f3" providerId="LiveId" clId="{AFCD2E2C-5684-526F-803D-9FA29A102764}" dt="2026-03-15T12:46:32.442" v="2624" actId="1076"/>
          <ac:grpSpMkLst>
            <pc:docMk/>
            <pc:sldMk cId="2664284378" sldId="281"/>
            <ac:grpSpMk id="31" creationId="{5F4B7063-0689-6FB7-41C9-5B3FA77FFBE5}"/>
          </ac:grpSpMkLst>
        </pc:grpChg>
      </pc:sldChg>
      <pc:sldChg chg="addSp delSp modSp mod addAnim delAnim modAnim">
        <pc:chgData name="José Antonio Ramo Claver" userId="17ea5d249a2e55f3" providerId="LiveId" clId="{AFCD2E2C-5684-526F-803D-9FA29A102764}" dt="2026-03-11T18:32:55.491" v="953" actId="1076"/>
        <pc:sldMkLst>
          <pc:docMk/>
          <pc:sldMk cId="3457545903" sldId="290"/>
        </pc:sldMkLst>
        <pc:spChg chg="add mod">
          <ac:chgData name="José Antonio Ramo Claver" userId="17ea5d249a2e55f3" providerId="LiveId" clId="{AFCD2E2C-5684-526F-803D-9FA29A102764}" dt="2026-03-11T18:23:51.861" v="809" actId="12789"/>
          <ac:spMkLst>
            <pc:docMk/>
            <pc:sldMk cId="3457545903" sldId="290"/>
            <ac:spMk id="2" creationId="{7BE398FC-346A-9F3C-CC23-B030961C9355}"/>
          </ac:spMkLst>
        </pc:spChg>
        <pc:spChg chg="add mod">
          <ac:chgData name="José Antonio Ramo Claver" userId="17ea5d249a2e55f3" providerId="LiveId" clId="{AFCD2E2C-5684-526F-803D-9FA29A102764}" dt="2026-03-11T18:23:51.861" v="809" actId="12789"/>
          <ac:spMkLst>
            <pc:docMk/>
            <pc:sldMk cId="3457545903" sldId="290"/>
            <ac:spMk id="3" creationId="{5BA44038-7853-10A2-3246-196809EB3884}"/>
          </ac:spMkLst>
        </pc:spChg>
        <pc:spChg chg="add mod">
          <ac:chgData name="José Antonio Ramo Claver" userId="17ea5d249a2e55f3" providerId="LiveId" clId="{AFCD2E2C-5684-526F-803D-9FA29A102764}" dt="2026-03-11T18:23:51.861" v="809" actId="12789"/>
          <ac:spMkLst>
            <pc:docMk/>
            <pc:sldMk cId="3457545903" sldId="290"/>
            <ac:spMk id="5" creationId="{51B6E776-BDAE-A9D2-4337-6A3F32418F0E}"/>
          </ac:spMkLst>
        </pc:spChg>
        <pc:spChg chg="add mod">
          <ac:chgData name="José Antonio Ramo Claver" userId="17ea5d249a2e55f3" providerId="LiveId" clId="{AFCD2E2C-5684-526F-803D-9FA29A102764}" dt="2026-03-11T18:23:45.517" v="808" actId="12789"/>
          <ac:spMkLst>
            <pc:docMk/>
            <pc:sldMk cId="3457545903" sldId="290"/>
            <ac:spMk id="6" creationId="{607CA027-D20B-54DC-54B8-61C6C1B523F6}"/>
          </ac:spMkLst>
        </pc:spChg>
        <pc:spChg chg="add mod">
          <ac:chgData name="José Antonio Ramo Claver" userId="17ea5d249a2e55f3" providerId="LiveId" clId="{AFCD2E2C-5684-526F-803D-9FA29A102764}" dt="2026-03-11T18:23:45.517" v="808" actId="12789"/>
          <ac:spMkLst>
            <pc:docMk/>
            <pc:sldMk cId="3457545903" sldId="290"/>
            <ac:spMk id="7" creationId="{F064F845-22E9-1535-C4A8-441C80C3EFC5}"/>
          </ac:spMkLst>
        </pc:spChg>
        <pc:spChg chg="mod">
          <ac:chgData name="José Antonio Ramo Claver" userId="17ea5d249a2e55f3" providerId="LiveId" clId="{AFCD2E2C-5684-526F-803D-9FA29A102764}" dt="2026-03-11T18:19:28.804" v="717" actId="20577"/>
          <ac:spMkLst>
            <pc:docMk/>
            <pc:sldMk cId="3457545903" sldId="290"/>
            <ac:spMk id="8" creationId="{DFC99199-393D-56B1-ED7F-B60FBD34A6AE}"/>
          </ac:spMkLst>
        </pc:spChg>
        <pc:spChg chg="add mod">
          <ac:chgData name="José Antonio Ramo Claver" userId="17ea5d249a2e55f3" providerId="LiveId" clId="{AFCD2E2C-5684-526F-803D-9FA29A102764}" dt="2026-03-11T18:23:45.517" v="808" actId="12789"/>
          <ac:spMkLst>
            <pc:docMk/>
            <pc:sldMk cId="3457545903" sldId="290"/>
            <ac:spMk id="9" creationId="{C8BDF80C-0EA2-5268-7D3E-7C34F6F8713E}"/>
          </ac:spMkLst>
        </pc:spChg>
        <pc:spChg chg="add mod">
          <ac:chgData name="José Antonio Ramo Claver" userId="17ea5d249a2e55f3" providerId="LiveId" clId="{AFCD2E2C-5684-526F-803D-9FA29A102764}" dt="2026-03-11T18:18:43.365" v="688" actId="14100"/>
          <ac:spMkLst>
            <pc:docMk/>
            <pc:sldMk cId="3457545903" sldId="290"/>
            <ac:spMk id="12" creationId="{750C0A69-7A9A-DB21-D49A-2ADB10E03031}"/>
          </ac:spMkLst>
        </pc:spChg>
        <pc:spChg chg="mod">
          <ac:chgData name="José Antonio Ramo Claver" userId="17ea5d249a2e55f3" providerId="LiveId" clId="{AFCD2E2C-5684-526F-803D-9FA29A102764}" dt="2026-03-11T18:21:54.956" v="762" actId="1076"/>
          <ac:spMkLst>
            <pc:docMk/>
            <pc:sldMk cId="3457545903" sldId="290"/>
            <ac:spMk id="17" creationId="{7E1E5204-2658-DA5E-FD17-C71D43D8DAA4}"/>
          </ac:spMkLst>
        </pc:spChg>
        <pc:spChg chg="mod topLvl">
          <ac:chgData name="José Antonio Ramo Claver" userId="17ea5d249a2e55f3" providerId="LiveId" clId="{AFCD2E2C-5684-526F-803D-9FA29A102764}" dt="2026-03-11T18:17:57.663" v="667" actId="1076"/>
          <ac:spMkLst>
            <pc:docMk/>
            <pc:sldMk cId="3457545903" sldId="290"/>
            <ac:spMk id="19" creationId="{2C14B122-95E4-DBEB-ECD7-C0744F31B50A}"/>
          </ac:spMkLst>
        </pc:spChg>
        <pc:grpChg chg="add mod">
          <ac:chgData name="José Antonio Ramo Claver" userId="17ea5d249a2e55f3" providerId="LiveId" clId="{AFCD2E2C-5684-526F-803D-9FA29A102764}" dt="2026-03-11T18:22:10.651" v="788" actId="12788"/>
          <ac:grpSpMkLst>
            <pc:docMk/>
            <pc:sldMk cId="3457545903" sldId="290"/>
            <ac:grpSpMk id="14" creationId="{9CDCFA7A-A3D8-B60C-CF67-434FCE633C77}"/>
          </ac:grpSpMkLst>
        </pc:grpChg>
        <pc:grpChg chg="add mod">
          <ac:chgData name="José Antonio Ramo Claver" userId="17ea5d249a2e55f3" providerId="LiveId" clId="{AFCD2E2C-5684-526F-803D-9FA29A102764}" dt="2026-03-11T18:32:55.491" v="953" actId="1076"/>
          <ac:grpSpMkLst>
            <pc:docMk/>
            <pc:sldMk cId="3457545903" sldId="290"/>
            <ac:grpSpMk id="15" creationId="{3B255E04-3B63-CF1F-E46A-3A2B6CF90598}"/>
          </ac:grpSpMkLst>
        </pc:grpChg>
        <pc:picChg chg="add mod">
          <ac:chgData name="José Antonio Ramo Claver" userId="17ea5d249a2e55f3" providerId="LiveId" clId="{AFCD2E2C-5684-526F-803D-9FA29A102764}" dt="2026-03-11T18:15:41.090" v="627" actId="1076"/>
          <ac:picMkLst>
            <pc:docMk/>
            <pc:sldMk cId="3457545903" sldId="290"/>
            <ac:picMk id="4" creationId="{38747AA7-899B-D842-3A40-83A4E3D48E4E}"/>
          </ac:picMkLst>
        </pc:picChg>
        <pc:picChg chg="add mod">
          <ac:chgData name="José Antonio Ramo Claver" userId="17ea5d249a2e55f3" providerId="LiveId" clId="{AFCD2E2C-5684-526F-803D-9FA29A102764}" dt="2026-03-11T18:16:22.184" v="640" actId="1076"/>
          <ac:picMkLst>
            <pc:docMk/>
            <pc:sldMk cId="3457545903" sldId="290"/>
            <ac:picMk id="11" creationId="{6ED26290-C754-3A2D-0E25-84B7293A2584}"/>
          </ac:picMkLst>
        </pc:picChg>
      </pc:sldChg>
      <pc:sldChg chg="addSp delSp modSp mod delAnim modAnim">
        <pc:chgData name="José Antonio Ramo Claver" userId="17ea5d249a2e55f3" providerId="LiveId" clId="{AFCD2E2C-5684-526F-803D-9FA29A102764}" dt="2026-03-15T12:10:32.136" v="1842" actId="1076"/>
        <pc:sldMkLst>
          <pc:docMk/>
          <pc:sldMk cId="1661289271" sldId="291"/>
        </pc:sldMkLst>
        <pc:spChg chg="mod">
          <ac:chgData name="José Antonio Ramo Claver" userId="17ea5d249a2e55f3" providerId="LiveId" clId="{AFCD2E2C-5684-526F-803D-9FA29A102764}" dt="2026-03-15T11:54:45.657" v="1445" actId="20577"/>
          <ac:spMkLst>
            <pc:docMk/>
            <pc:sldMk cId="1661289271" sldId="291"/>
            <ac:spMk id="8" creationId="{9FA38EE2-4792-556C-E211-185219D7BFA1}"/>
          </ac:spMkLst>
        </pc:spChg>
        <pc:spChg chg="add mod">
          <ac:chgData name="José Antonio Ramo Claver" userId="17ea5d249a2e55f3" providerId="LiveId" clId="{AFCD2E2C-5684-526F-803D-9FA29A102764}" dt="2026-03-15T11:59:45.002" v="1642" actId="1076"/>
          <ac:spMkLst>
            <pc:docMk/>
            <pc:sldMk cId="1661289271" sldId="291"/>
            <ac:spMk id="11" creationId="{B5CA601E-81ED-08AD-5D6F-40827F28D095}"/>
          </ac:spMkLst>
        </pc:spChg>
        <pc:spChg chg="add mod">
          <ac:chgData name="José Antonio Ramo Claver" userId="17ea5d249a2e55f3" providerId="LiveId" clId="{AFCD2E2C-5684-526F-803D-9FA29A102764}" dt="2026-03-15T11:59:29.021" v="1629" actId="1076"/>
          <ac:spMkLst>
            <pc:docMk/>
            <pc:sldMk cId="1661289271" sldId="291"/>
            <ac:spMk id="15" creationId="{34E5AC9D-52E1-A091-0D6B-6C8308C4186A}"/>
          </ac:spMkLst>
        </pc:spChg>
        <pc:spChg chg="mod">
          <ac:chgData name="José Antonio Ramo Claver" userId="17ea5d249a2e55f3" providerId="LiveId" clId="{AFCD2E2C-5684-526F-803D-9FA29A102764}" dt="2026-03-15T12:10:32.136" v="1842" actId="1076"/>
          <ac:spMkLst>
            <pc:docMk/>
            <pc:sldMk cId="1661289271" sldId="291"/>
            <ac:spMk id="17" creationId="{8B99892B-602E-439D-B4BD-1D36F00E4C29}"/>
          </ac:spMkLst>
        </pc:spChg>
        <pc:spChg chg="mod topLvl">
          <ac:chgData name="José Antonio Ramo Claver" userId="17ea5d249a2e55f3" providerId="LiveId" clId="{AFCD2E2C-5684-526F-803D-9FA29A102764}" dt="2026-03-15T11:59:45.002" v="1642" actId="1076"/>
          <ac:spMkLst>
            <pc:docMk/>
            <pc:sldMk cId="1661289271" sldId="291"/>
            <ac:spMk id="19" creationId="{94AA2148-5C90-63E2-83E7-DA1015301F56}"/>
          </ac:spMkLst>
        </pc:spChg>
        <pc:spChg chg="mod topLvl">
          <ac:chgData name="José Antonio Ramo Claver" userId="17ea5d249a2e55f3" providerId="LiveId" clId="{AFCD2E2C-5684-526F-803D-9FA29A102764}" dt="2026-03-15T11:59:33.954" v="1640" actId="1035"/>
          <ac:spMkLst>
            <pc:docMk/>
            <pc:sldMk cId="1661289271" sldId="291"/>
            <ac:spMk id="21" creationId="{123EB1DE-DF9D-C9C8-5502-56EE57B7F056}"/>
          </ac:spMkLst>
        </pc:spChg>
        <pc:grpChg chg="add">
          <ac:chgData name="José Antonio Ramo Claver" userId="17ea5d249a2e55f3" providerId="LiveId" clId="{AFCD2E2C-5684-526F-803D-9FA29A102764}" dt="2026-03-15T11:59:47.830" v="1643" actId="164"/>
          <ac:grpSpMkLst>
            <pc:docMk/>
            <pc:sldMk cId="1661289271" sldId="291"/>
            <ac:grpSpMk id="20" creationId="{FE64EC14-7AE2-E3D5-BE43-41E5C288B768}"/>
          </ac:grpSpMkLst>
        </pc:grpChg>
        <pc:grpChg chg="add">
          <ac:chgData name="José Antonio Ramo Claver" userId="17ea5d249a2e55f3" providerId="LiveId" clId="{AFCD2E2C-5684-526F-803D-9FA29A102764}" dt="2026-03-15T11:59:55.067" v="1644" actId="164"/>
          <ac:grpSpMkLst>
            <pc:docMk/>
            <pc:sldMk cId="1661289271" sldId="291"/>
            <ac:grpSpMk id="22" creationId="{5543E5EF-3D3E-E4AA-21C7-052EA0EB3C1C}"/>
          </ac:grpSpMkLst>
        </pc:grpChg>
        <pc:picChg chg="add mod">
          <ac:chgData name="José Antonio Ramo Claver" userId="17ea5d249a2e55f3" providerId="LiveId" clId="{AFCD2E2C-5684-526F-803D-9FA29A102764}" dt="2026-03-15T11:59:45.002" v="1642" actId="1076"/>
          <ac:picMkLst>
            <pc:docMk/>
            <pc:sldMk cId="1661289271" sldId="291"/>
            <ac:picMk id="9" creationId="{7ED8A2D9-D1B8-ECB2-A7BB-3372ADA50F6F}"/>
          </ac:picMkLst>
        </pc:picChg>
        <pc:picChg chg="add mod">
          <ac:chgData name="José Antonio Ramo Claver" userId="17ea5d249a2e55f3" providerId="LiveId" clId="{AFCD2E2C-5684-526F-803D-9FA29A102764}" dt="2026-03-15T11:59:33.954" v="1640" actId="1035"/>
          <ac:picMkLst>
            <pc:docMk/>
            <pc:sldMk cId="1661289271" sldId="291"/>
            <ac:picMk id="12" creationId="{D24E22E9-AB90-1C6E-CFDB-0440E5DCD1CE}"/>
          </ac:picMkLst>
        </pc:picChg>
      </pc:sldChg>
      <pc:sldChg chg="addSp delSp modSp mod modAnim">
        <pc:chgData name="José Antonio Ramo Claver" userId="17ea5d249a2e55f3" providerId="LiveId" clId="{AFCD2E2C-5684-526F-803D-9FA29A102764}" dt="2026-03-15T12:38:13.795" v="2366" actId="20577"/>
        <pc:sldMkLst>
          <pc:docMk/>
          <pc:sldMk cId="155157055" sldId="292"/>
        </pc:sldMkLst>
        <pc:spChg chg="add mod">
          <ac:chgData name="José Antonio Ramo Claver" userId="17ea5d249a2e55f3" providerId="LiveId" clId="{AFCD2E2C-5684-526F-803D-9FA29A102764}" dt="2026-03-15T12:32:11.820" v="2222" actId="1076"/>
          <ac:spMkLst>
            <pc:docMk/>
            <pc:sldMk cId="155157055" sldId="292"/>
            <ac:spMk id="5" creationId="{EABAB9E7-4031-964C-BEF7-528A6C9417EB}"/>
          </ac:spMkLst>
        </pc:spChg>
        <pc:spChg chg="add mod">
          <ac:chgData name="José Antonio Ramo Claver" userId="17ea5d249a2e55f3" providerId="LiveId" clId="{AFCD2E2C-5684-526F-803D-9FA29A102764}" dt="2026-03-15T12:32:33.738" v="2225"/>
          <ac:spMkLst>
            <pc:docMk/>
            <pc:sldMk cId="155157055" sldId="292"/>
            <ac:spMk id="6" creationId="{025335CA-8300-465C-AF70-AF9E760B4566}"/>
          </ac:spMkLst>
        </pc:spChg>
        <pc:spChg chg="mod">
          <ac:chgData name="José Antonio Ramo Claver" userId="17ea5d249a2e55f3" providerId="LiveId" clId="{AFCD2E2C-5684-526F-803D-9FA29A102764}" dt="2026-03-15T12:38:13.795" v="2366" actId="20577"/>
          <ac:spMkLst>
            <pc:docMk/>
            <pc:sldMk cId="155157055" sldId="292"/>
            <ac:spMk id="8" creationId="{E98BFF21-2E8E-A74F-EA8F-C7DAABA2F023}"/>
          </ac:spMkLst>
        </pc:spChg>
        <pc:spChg chg="add mod">
          <ac:chgData name="José Antonio Ramo Claver" userId="17ea5d249a2e55f3" providerId="LiveId" clId="{AFCD2E2C-5684-526F-803D-9FA29A102764}" dt="2026-03-15T12:36:04.060" v="2292" actId="1076"/>
          <ac:spMkLst>
            <pc:docMk/>
            <pc:sldMk cId="155157055" sldId="292"/>
            <ac:spMk id="9" creationId="{04F81CFD-37DE-DE3F-5625-9C3A1834B57D}"/>
          </ac:spMkLst>
        </pc:spChg>
        <pc:spChg chg="mod">
          <ac:chgData name="José Antonio Ramo Claver" userId="17ea5d249a2e55f3" providerId="LiveId" clId="{AFCD2E2C-5684-526F-803D-9FA29A102764}" dt="2026-03-15T12:31:39.646" v="2214" actId="6549"/>
          <ac:spMkLst>
            <pc:docMk/>
            <pc:sldMk cId="155157055" sldId="292"/>
            <ac:spMk id="15" creationId="{83D5DDC4-6C4A-AC00-99E2-7D1646C223B9}"/>
          </ac:spMkLst>
        </pc:spChg>
        <pc:spChg chg="add mod">
          <ac:chgData name="José Antonio Ramo Claver" userId="17ea5d249a2e55f3" providerId="LiveId" clId="{AFCD2E2C-5684-526F-803D-9FA29A102764}" dt="2026-03-15T12:36:13.680" v="2295" actId="14100"/>
          <ac:spMkLst>
            <pc:docMk/>
            <pc:sldMk cId="155157055" sldId="292"/>
            <ac:spMk id="16" creationId="{F8BFE5AE-8478-3082-3764-20A4E7FB472D}"/>
          </ac:spMkLst>
        </pc:spChg>
        <pc:spChg chg="mod">
          <ac:chgData name="José Antonio Ramo Claver" userId="17ea5d249a2e55f3" providerId="LiveId" clId="{AFCD2E2C-5684-526F-803D-9FA29A102764}" dt="2026-03-15T12:37:27.280" v="2309" actId="20577"/>
          <ac:spMkLst>
            <pc:docMk/>
            <pc:sldMk cId="155157055" sldId="292"/>
            <ac:spMk id="17" creationId="{6A8075F5-E693-5677-E32E-DDA7C123AC6C}"/>
          </ac:spMkLst>
        </pc:spChg>
        <pc:spChg chg="mod">
          <ac:chgData name="José Antonio Ramo Claver" userId="17ea5d249a2e55f3" providerId="LiveId" clId="{AFCD2E2C-5684-526F-803D-9FA29A102764}" dt="2026-03-15T12:30:44.740" v="2191" actId="20577"/>
          <ac:spMkLst>
            <pc:docMk/>
            <pc:sldMk cId="155157055" sldId="292"/>
            <ac:spMk id="19" creationId="{BB7F1AD8-6A64-5424-CF94-C78D975C40DA}"/>
          </ac:spMkLst>
        </pc:spChg>
        <pc:spChg chg="mod">
          <ac:chgData name="José Antonio Ramo Claver" userId="17ea5d249a2e55f3" providerId="LiveId" clId="{AFCD2E2C-5684-526F-803D-9FA29A102764}" dt="2026-03-15T12:33:35.702" v="2247" actId="6549"/>
          <ac:spMkLst>
            <pc:docMk/>
            <pc:sldMk cId="155157055" sldId="292"/>
            <ac:spMk id="20" creationId="{F9EB9FF4-4AA5-8DE5-AF27-6D9B396948CD}"/>
          </ac:spMkLst>
        </pc:spChg>
        <pc:spChg chg="mod">
          <ac:chgData name="José Antonio Ramo Claver" userId="17ea5d249a2e55f3" providerId="LiveId" clId="{AFCD2E2C-5684-526F-803D-9FA29A102764}" dt="2026-03-15T12:30:47.462" v="2195" actId="20577"/>
          <ac:spMkLst>
            <pc:docMk/>
            <pc:sldMk cId="155157055" sldId="292"/>
            <ac:spMk id="21" creationId="{11E21AD6-32C9-3519-F636-7F548D767128}"/>
          </ac:spMkLst>
        </pc:spChg>
        <pc:grpChg chg="mod">
          <ac:chgData name="José Antonio Ramo Claver" userId="17ea5d249a2e55f3" providerId="LiveId" clId="{AFCD2E2C-5684-526F-803D-9FA29A102764}" dt="2026-03-15T12:31:37.753" v="2213" actId="1076"/>
          <ac:grpSpMkLst>
            <pc:docMk/>
            <pc:sldMk cId="155157055" sldId="292"/>
            <ac:grpSpMk id="30" creationId="{4D0E71B6-ABBA-B0E8-EB92-5B007D475D60}"/>
          </ac:grpSpMkLst>
        </pc:grpChg>
        <pc:grpChg chg="mod">
          <ac:chgData name="José Antonio Ramo Claver" userId="17ea5d249a2e55f3" providerId="LiveId" clId="{AFCD2E2C-5684-526F-803D-9FA29A102764}" dt="2026-03-15T12:33:16.373" v="2242" actId="1076"/>
          <ac:grpSpMkLst>
            <pc:docMk/>
            <pc:sldMk cId="155157055" sldId="292"/>
            <ac:grpSpMk id="31" creationId="{9FB5BAAE-8C44-92F9-78DD-E49F4D7B7E84}"/>
          </ac:grpSpMkLst>
        </pc:grpChg>
        <pc:picChg chg="add mod">
          <ac:chgData name="José Antonio Ramo Claver" userId="17ea5d249a2e55f3" providerId="LiveId" clId="{AFCD2E2C-5684-526F-803D-9FA29A102764}" dt="2026-03-15T12:30:05.861" v="2171" actId="1076"/>
          <ac:picMkLst>
            <pc:docMk/>
            <pc:sldMk cId="155157055" sldId="292"/>
            <ac:picMk id="2" creationId="{B5DC8D32-6E3F-C631-0E76-8106A493EE0A}"/>
          </ac:picMkLst>
        </pc:picChg>
        <pc:picChg chg="add mod modCrop">
          <ac:chgData name="José Antonio Ramo Claver" userId="17ea5d249a2e55f3" providerId="LiveId" clId="{AFCD2E2C-5684-526F-803D-9FA29A102764}" dt="2026-03-15T12:30:35.906" v="2177" actId="1076"/>
          <ac:picMkLst>
            <pc:docMk/>
            <pc:sldMk cId="155157055" sldId="292"/>
            <ac:picMk id="3" creationId="{C6CB9B66-E174-054E-387D-668B15077602}"/>
          </ac:picMkLst>
        </pc:picChg>
      </pc:sldChg>
      <pc:sldChg chg="addSp delSp modSp add mod delAnim modAnim">
        <pc:chgData name="José Antonio Ramo Claver" userId="17ea5d249a2e55f3" providerId="LiveId" clId="{AFCD2E2C-5684-526F-803D-9FA29A102764}" dt="2026-03-11T13:23:20.054" v="571"/>
        <pc:sldMkLst>
          <pc:docMk/>
          <pc:sldMk cId="1107819883" sldId="296"/>
        </pc:sldMkLst>
        <pc:spChg chg="mod">
          <ac:chgData name="José Antonio Ramo Claver" userId="17ea5d249a2e55f3" providerId="LiveId" clId="{AFCD2E2C-5684-526F-803D-9FA29A102764}" dt="2026-03-11T13:16:20.736" v="521" actId="6549"/>
          <ac:spMkLst>
            <pc:docMk/>
            <pc:sldMk cId="1107819883" sldId="296"/>
            <ac:spMk id="3" creationId="{7BB8BD6A-964C-11AB-25BB-F7D5D060B9B0}"/>
          </ac:spMkLst>
        </pc:spChg>
        <pc:spChg chg="add mod">
          <ac:chgData name="José Antonio Ramo Claver" userId="17ea5d249a2e55f3" providerId="LiveId" clId="{AFCD2E2C-5684-526F-803D-9FA29A102764}" dt="2026-03-11T13:08:31.039" v="385" actId="1035"/>
          <ac:spMkLst>
            <pc:docMk/>
            <pc:sldMk cId="1107819883" sldId="296"/>
            <ac:spMk id="8" creationId="{D9A08AFC-F0AA-FAA2-7C16-3431891EB927}"/>
          </ac:spMkLst>
        </pc:spChg>
        <pc:spChg chg="add mod">
          <ac:chgData name="José Antonio Ramo Claver" userId="17ea5d249a2e55f3" providerId="LiveId" clId="{AFCD2E2C-5684-526F-803D-9FA29A102764}" dt="2026-03-11T13:12:06.547" v="415" actId="208"/>
          <ac:spMkLst>
            <pc:docMk/>
            <pc:sldMk cId="1107819883" sldId="296"/>
            <ac:spMk id="13" creationId="{34E73468-68F4-B5B5-624C-C9BD65EF7B74}"/>
          </ac:spMkLst>
        </pc:spChg>
        <pc:spChg chg="mod">
          <ac:chgData name="José Antonio Ramo Claver" userId="17ea5d249a2e55f3" providerId="LiveId" clId="{AFCD2E2C-5684-526F-803D-9FA29A102764}" dt="2026-03-11T13:08:59.980" v="390" actId="14100"/>
          <ac:spMkLst>
            <pc:docMk/>
            <pc:sldMk cId="1107819883" sldId="296"/>
            <ac:spMk id="16" creationId="{67DC15B2-7822-C427-33A7-418A00B455B9}"/>
          </ac:spMkLst>
        </pc:spChg>
        <pc:spChg chg="mod">
          <ac:chgData name="José Antonio Ramo Claver" userId="17ea5d249a2e55f3" providerId="LiveId" clId="{AFCD2E2C-5684-526F-803D-9FA29A102764}" dt="2026-03-11T13:19:42.488" v="546" actId="1076"/>
          <ac:spMkLst>
            <pc:docMk/>
            <pc:sldMk cId="1107819883" sldId="296"/>
            <ac:spMk id="17" creationId="{0EC3E12F-7FB4-9FD7-563A-9A051D2364E2}"/>
          </ac:spMkLst>
        </pc:spChg>
        <pc:spChg chg="add mod">
          <ac:chgData name="José Antonio Ramo Claver" userId="17ea5d249a2e55f3" providerId="LiveId" clId="{AFCD2E2C-5684-526F-803D-9FA29A102764}" dt="2026-03-11T13:12:09.920" v="416" actId="208"/>
          <ac:spMkLst>
            <pc:docMk/>
            <pc:sldMk cId="1107819883" sldId="296"/>
            <ac:spMk id="19" creationId="{444411BC-1C8B-95FA-F852-774A157EB216}"/>
          </ac:spMkLst>
        </pc:spChg>
        <pc:spChg chg="mod">
          <ac:chgData name="José Antonio Ramo Claver" userId="17ea5d249a2e55f3" providerId="LiveId" clId="{AFCD2E2C-5684-526F-803D-9FA29A102764}" dt="2026-03-11T12:37:20.362" v="230"/>
          <ac:spMkLst>
            <pc:docMk/>
            <pc:sldMk cId="1107819883" sldId="296"/>
            <ac:spMk id="20" creationId="{4F0D3D97-520F-0E65-AEFA-DC8235C4EEB3}"/>
          </ac:spMkLst>
        </pc:spChg>
        <pc:spChg chg="add mod">
          <ac:chgData name="José Antonio Ramo Claver" userId="17ea5d249a2e55f3" providerId="LiveId" clId="{AFCD2E2C-5684-526F-803D-9FA29A102764}" dt="2026-03-11T13:12:09.920" v="416" actId="208"/>
          <ac:spMkLst>
            <pc:docMk/>
            <pc:sldMk cId="1107819883" sldId="296"/>
            <ac:spMk id="29" creationId="{5CFD4876-4D35-DF78-F965-3E67BCFF1B45}"/>
          </ac:spMkLst>
        </pc:spChg>
        <pc:spChg chg="add mod">
          <ac:chgData name="José Antonio Ramo Claver" userId="17ea5d249a2e55f3" providerId="LiveId" clId="{AFCD2E2C-5684-526F-803D-9FA29A102764}" dt="2026-03-11T13:12:09.920" v="416" actId="208"/>
          <ac:spMkLst>
            <pc:docMk/>
            <pc:sldMk cId="1107819883" sldId="296"/>
            <ac:spMk id="30" creationId="{B61993F7-6EE7-406F-913C-6FB2E4F056FB}"/>
          </ac:spMkLst>
        </pc:spChg>
        <pc:spChg chg="add mod">
          <ac:chgData name="José Antonio Ramo Claver" userId="17ea5d249a2e55f3" providerId="LiveId" clId="{AFCD2E2C-5684-526F-803D-9FA29A102764}" dt="2026-03-11T13:21:04.065" v="553" actId="1076"/>
          <ac:spMkLst>
            <pc:docMk/>
            <pc:sldMk cId="1107819883" sldId="296"/>
            <ac:spMk id="32" creationId="{9911C3A1-81CE-CD76-EF0A-0773F72832ED}"/>
          </ac:spMkLst>
        </pc:spChg>
        <pc:spChg chg="add mod">
          <ac:chgData name="José Antonio Ramo Claver" userId="17ea5d249a2e55f3" providerId="LiveId" clId="{AFCD2E2C-5684-526F-803D-9FA29A102764}" dt="2026-03-11T13:11:10.316" v="410" actId="20577"/>
          <ac:spMkLst>
            <pc:docMk/>
            <pc:sldMk cId="1107819883" sldId="296"/>
            <ac:spMk id="33" creationId="{78A47620-5952-A41A-E51F-948D6E7AB9C0}"/>
          </ac:spMkLst>
        </pc:spChg>
        <pc:spChg chg="mod">
          <ac:chgData name="José Antonio Ramo Claver" userId="17ea5d249a2e55f3" providerId="LiveId" clId="{AFCD2E2C-5684-526F-803D-9FA29A102764}" dt="2026-03-11T13:08:24.932" v="380" actId="1035"/>
          <ac:spMkLst>
            <pc:docMk/>
            <pc:sldMk cId="1107819883" sldId="296"/>
            <ac:spMk id="35" creationId="{8C8DEE95-C469-FCCD-8F88-AE19EAA10E43}"/>
          </ac:spMkLst>
        </pc:spChg>
        <pc:spChg chg="mod">
          <ac:chgData name="José Antonio Ramo Claver" userId="17ea5d249a2e55f3" providerId="LiveId" clId="{AFCD2E2C-5684-526F-803D-9FA29A102764}" dt="2026-03-11T13:12:33.697" v="417"/>
          <ac:spMkLst>
            <pc:docMk/>
            <pc:sldMk cId="1107819883" sldId="296"/>
            <ac:spMk id="39" creationId="{3DE8CED0-01AD-D086-48BA-F9CB82625584}"/>
          </ac:spMkLst>
        </pc:spChg>
        <pc:spChg chg="mod">
          <ac:chgData name="José Antonio Ramo Claver" userId="17ea5d249a2e55f3" providerId="LiveId" clId="{AFCD2E2C-5684-526F-803D-9FA29A102764}" dt="2026-03-11T13:12:33.697" v="417"/>
          <ac:spMkLst>
            <pc:docMk/>
            <pc:sldMk cId="1107819883" sldId="296"/>
            <ac:spMk id="40" creationId="{7D7168A0-1123-20D5-51B4-C4830151825C}"/>
          </ac:spMkLst>
        </pc:spChg>
        <pc:spChg chg="add mod">
          <ac:chgData name="José Antonio Ramo Claver" userId="17ea5d249a2e55f3" providerId="LiveId" clId="{AFCD2E2C-5684-526F-803D-9FA29A102764}" dt="2026-03-11T13:19:36.544" v="545" actId="1076"/>
          <ac:spMkLst>
            <pc:docMk/>
            <pc:sldMk cId="1107819883" sldId="296"/>
            <ac:spMk id="41" creationId="{09A098B1-1038-B1F8-9710-0A240604FBE8}"/>
          </ac:spMkLst>
        </pc:spChg>
        <pc:spChg chg="add mod">
          <ac:chgData name="José Antonio Ramo Claver" userId="17ea5d249a2e55f3" providerId="LiveId" clId="{AFCD2E2C-5684-526F-803D-9FA29A102764}" dt="2026-03-11T13:19:27.846" v="543" actId="1076"/>
          <ac:spMkLst>
            <pc:docMk/>
            <pc:sldMk cId="1107819883" sldId="296"/>
            <ac:spMk id="42" creationId="{FB252274-7745-E78C-3EEE-A43C043683AE}"/>
          </ac:spMkLst>
        </pc:spChg>
        <pc:spChg chg="mod">
          <ac:chgData name="José Antonio Ramo Claver" userId="17ea5d249a2e55f3" providerId="LiveId" clId="{AFCD2E2C-5684-526F-803D-9FA29A102764}" dt="2026-03-11T13:07:06.634" v="366" actId="6549"/>
          <ac:spMkLst>
            <pc:docMk/>
            <pc:sldMk cId="1107819883" sldId="296"/>
            <ac:spMk id="47" creationId="{5FE84679-7650-8AB4-A4EF-0E2F846B8F0B}"/>
          </ac:spMkLst>
        </pc:spChg>
        <pc:spChg chg="mod">
          <ac:chgData name="José Antonio Ramo Claver" userId="17ea5d249a2e55f3" providerId="LiveId" clId="{AFCD2E2C-5684-526F-803D-9FA29A102764}" dt="2026-03-11T13:09:53.754" v="396" actId="14100"/>
          <ac:spMkLst>
            <pc:docMk/>
            <pc:sldMk cId="1107819883" sldId="296"/>
            <ac:spMk id="48" creationId="{DF9C493E-0F9C-433D-8770-6164E9D17733}"/>
          </ac:spMkLst>
        </pc:spChg>
        <pc:grpChg chg="mod topLvl">
          <ac:chgData name="José Antonio Ramo Claver" userId="17ea5d249a2e55f3" providerId="LiveId" clId="{AFCD2E2C-5684-526F-803D-9FA29A102764}" dt="2026-03-11T12:55:39.829" v="254" actId="478"/>
          <ac:grpSpMkLst>
            <pc:docMk/>
            <pc:sldMk cId="1107819883" sldId="296"/>
            <ac:grpSpMk id="22" creationId="{0E09428E-714D-C2A6-0F5B-797CC1652075}"/>
          </ac:grpSpMkLst>
        </pc:grpChg>
        <pc:grpChg chg="topLvl">
          <ac:chgData name="José Antonio Ramo Claver" userId="17ea5d249a2e55f3" providerId="LiveId" clId="{AFCD2E2C-5684-526F-803D-9FA29A102764}" dt="2026-03-11T12:59:50.667" v="310" actId="478"/>
          <ac:grpSpMkLst>
            <pc:docMk/>
            <pc:sldMk cId="1107819883" sldId="296"/>
            <ac:grpSpMk id="23" creationId="{640410F0-13A7-D4F5-FBED-D94F1DEA1674}"/>
          </ac:grpSpMkLst>
        </pc:grpChg>
        <pc:grpChg chg="topLvl">
          <ac:chgData name="José Antonio Ramo Claver" userId="17ea5d249a2e55f3" providerId="LiveId" clId="{AFCD2E2C-5684-526F-803D-9FA29A102764}" dt="2026-03-11T13:20:29.793" v="549" actId="165"/>
          <ac:grpSpMkLst>
            <pc:docMk/>
            <pc:sldMk cId="1107819883" sldId="296"/>
            <ac:grpSpMk id="24" creationId="{C1BC9A6F-B1AC-D48B-F639-009A2A001B19}"/>
          </ac:grpSpMkLst>
        </pc:grpChg>
        <pc:grpChg chg="add mod">
          <ac:chgData name="José Antonio Ramo Claver" userId="17ea5d249a2e55f3" providerId="LiveId" clId="{AFCD2E2C-5684-526F-803D-9FA29A102764}" dt="2026-03-11T13:21:00.419" v="552" actId="1076"/>
          <ac:grpSpMkLst>
            <pc:docMk/>
            <pc:sldMk cId="1107819883" sldId="296"/>
            <ac:grpSpMk id="31" creationId="{8B1EF044-F630-7824-CA0C-E03DE10CBE79}"/>
          </ac:grpSpMkLst>
        </pc:grpChg>
        <pc:grpChg chg="mod topLvl">
          <ac:chgData name="José Antonio Ramo Claver" userId="17ea5d249a2e55f3" providerId="LiveId" clId="{AFCD2E2C-5684-526F-803D-9FA29A102764}" dt="2026-03-11T13:12:55.486" v="419" actId="165"/>
          <ac:grpSpMkLst>
            <pc:docMk/>
            <pc:sldMk cId="1107819883" sldId="296"/>
            <ac:grpSpMk id="37" creationId="{83D73D8C-1B1D-16EB-CE08-0B9DE6A87E2F}"/>
          </ac:grpSpMkLst>
        </pc:grpChg>
        <pc:grpChg chg="add">
          <ac:chgData name="José Antonio Ramo Claver" userId="17ea5d249a2e55f3" providerId="LiveId" clId="{AFCD2E2C-5684-526F-803D-9FA29A102764}" dt="2026-03-11T13:19:56.806" v="547" actId="164"/>
          <ac:grpSpMkLst>
            <pc:docMk/>
            <pc:sldMk cId="1107819883" sldId="296"/>
            <ac:grpSpMk id="43" creationId="{857DE950-0B7F-AD1E-FA15-6A476816C15C}"/>
          </ac:grpSpMkLst>
        </pc:grpChg>
        <pc:grpChg chg="add mod">
          <ac:chgData name="José Antonio Ramo Claver" userId="17ea5d249a2e55f3" providerId="LiveId" clId="{AFCD2E2C-5684-526F-803D-9FA29A102764}" dt="2026-03-11T13:21:28.920" v="556" actId="1076"/>
          <ac:grpSpMkLst>
            <pc:docMk/>
            <pc:sldMk cId="1107819883" sldId="296"/>
            <ac:grpSpMk id="44" creationId="{8AF79751-066A-A4B7-0939-0D9680066EC6}"/>
          </ac:grpSpMkLst>
        </pc:grpChg>
        <pc:grpChg chg="add">
          <ac:chgData name="José Antonio Ramo Claver" userId="17ea5d249a2e55f3" providerId="LiveId" clId="{AFCD2E2C-5684-526F-803D-9FA29A102764}" dt="2026-03-11T13:21:15.914" v="554" actId="164"/>
          <ac:grpSpMkLst>
            <pc:docMk/>
            <pc:sldMk cId="1107819883" sldId="296"/>
            <ac:grpSpMk id="45" creationId="{81DDC65E-9B65-5A8C-12EE-3FEAFC21262D}"/>
          </ac:grpSpMkLst>
        </pc:grpChg>
        <pc:grpChg chg="add">
          <ac:chgData name="José Antonio Ramo Claver" userId="17ea5d249a2e55f3" providerId="LiveId" clId="{AFCD2E2C-5684-526F-803D-9FA29A102764}" dt="2026-03-11T13:22:21.861" v="560" actId="164"/>
          <ac:grpSpMkLst>
            <pc:docMk/>
            <pc:sldMk cId="1107819883" sldId="296"/>
            <ac:grpSpMk id="46" creationId="{02133818-0FDB-73ED-A595-36A2BF1FEEB0}"/>
          </ac:grpSpMkLst>
        </pc:grpChg>
        <pc:grpChg chg="add">
          <ac:chgData name="José Antonio Ramo Claver" userId="17ea5d249a2e55f3" providerId="LiveId" clId="{AFCD2E2C-5684-526F-803D-9FA29A102764}" dt="2026-03-11T13:22:55.107" v="565" actId="164"/>
          <ac:grpSpMkLst>
            <pc:docMk/>
            <pc:sldMk cId="1107819883" sldId="296"/>
            <ac:grpSpMk id="49" creationId="{8E4C6FD3-D96E-4CC9-9633-BB415AD552E7}"/>
          </ac:grpSpMkLst>
        </pc:grpChg>
        <pc:picChg chg="add mod">
          <ac:chgData name="José Antonio Ramo Claver" userId="17ea5d249a2e55f3" providerId="LiveId" clId="{AFCD2E2C-5684-526F-803D-9FA29A102764}" dt="2026-03-11T13:20:56.307" v="551" actId="1076"/>
          <ac:picMkLst>
            <pc:docMk/>
            <pc:sldMk cId="1107819883" sldId="296"/>
            <ac:picMk id="34" creationId="{6E7505D3-D54B-D6C0-2F34-16C33077FF11}"/>
          </ac:picMkLst>
        </pc:picChg>
      </pc:sldChg>
      <pc:sldChg chg="addSp delSp modSp add mod delAnim modAnim">
        <pc:chgData name="José Antonio Ramo Claver" userId="17ea5d249a2e55f3" providerId="LiveId" clId="{AFCD2E2C-5684-526F-803D-9FA29A102764}" dt="2026-03-11T18:34:14.351" v="991"/>
        <pc:sldMkLst>
          <pc:docMk/>
          <pc:sldMk cId="583883664" sldId="297"/>
        </pc:sldMkLst>
        <pc:spChg chg="mod topLvl">
          <ac:chgData name="José Antonio Ramo Claver" userId="17ea5d249a2e55f3" providerId="LiveId" clId="{AFCD2E2C-5684-526F-803D-9FA29A102764}" dt="2026-03-11T18:31:47.262" v="940" actId="408"/>
          <ac:spMkLst>
            <pc:docMk/>
            <pc:sldMk cId="583883664" sldId="297"/>
            <ac:spMk id="2" creationId="{2822E5DA-7923-6F8B-B8C0-C02691351F30}"/>
          </ac:spMkLst>
        </pc:spChg>
        <pc:spChg chg="mod">
          <ac:chgData name="José Antonio Ramo Claver" userId="17ea5d249a2e55f3" providerId="LiveId" clId="{AFCD2E2C-5684-526F-803D-9FA29A102764}" dt="2026-03-11T18:32:44.209" v="951"/>
          <ac:spMkLst>
            <pc:docMk/>
            <pc:sldMk cId="583883664" sldId="297"/>
            <ac:spMk id="8" creationId="{E43095D1-00D1-9427-EF06-19BBE342B212}"/>
          </ac:spMkLst>
        </pc:spChg>
        <pc:spChg chg="mod">
          <ac:chgData name="José Antonio Ramo Claver" userId="17ea5d249a2e55f3" providerId="LiveId" clId="{AFCD2E2C-5684-526F-803D-9FA29A102764}" dt="2026-03-11T18:33:07.939" v="981" actId="20577"/>
          <ac:spMkLst>
            <pc:docMk/>
            <pc:sldMk cId="583883664" sldId="297"/>
            <ac:spMk id="17" creationId="{7F979526-2C8E-DE1A-D7CB-8BE37ABA9D00}"/>
          </ac:spMkLst>
        </pc:spChg>
        <pc:spChg chg="mod">
          <ac:chgData name="José Antonio Ramo Claver" userId="17ea5d249a2e55f3" providerId="LiveId" clId="{AFCD2E2C-5684-526F-803D-9FA29A102764}" dt="2026-03-11T18:28:48.900" v="884" actId="404"/>
          <ac:spMkLst>
            <pc:docMk/>
            <pc:sldMk cId="583883664" sldId="297"/>
            <ac:spMk id="24" creationId="{C010BAA4-1D16-6D04-F3DB-84056C60577C}"/>
          </ac:spMkLst>
        </pc:spChg>
        <pc:spChg chg="mod">
          <ac:chgData name="José Antonio Ramo Claver" userId="17ea5d249a2e55f3" providerId="LiveId" clId="{AFCD2E2C-5684-526F-803D-9FA29A102764}" dt="2026-03-11T18:28:48.900" v="884" actId="404"/>
          <ac:spMkLst>
            <pc:docMk/>
            <pc:sldMk cId="583883664" sldId="297"/>
            <ac:spMk id="25" creationId="{ADA25899-AEA4-2FC2-0C6E-52354E8F6C92}"/>
          </ac:spMkLst>
        </pc:spChg>
        <pc:spChg chg="mod">
          <ac:chgData name="José Antonio Ramo Claver" userId="17ea5d249a2e55f3" providerId="LiveId" clId="{AFCD2E2C-5684-526F-803D-9FA29A102764}" dt="2026-03-11T18:29:38.075" v="907" actId="1076"/>
          <ac:spMkLst>
            <pc:docMk/>
            <pc:sldMk cId="583883664" sldId="297"/>
            <ac:spMk id="26" creationId="{73B50138-3888-10F8-7269-EA4672E73C7B}"/>
          </ac:spMkLst>
        </pc:spChg>
        <pc:spChg chg="mod">
          <ac:chgData name="José Antonio Ramo Claver" userId="17ea5d249a2e55f3" providerId="LiveId" clId="{AFCD2E2C-5684-526F-803D-9FA29A102764}" dt="2026-03-11T18:29:38.075" v="907" actId="1076"/>
          <ac:spMkLst>
            <pc:docMk/>
            <pc:sldMk cId="583883664" sldId="297"/>
            <ac:spMk id="27" creationId="{173E834C-68A1-633D-E37B-AEC3DD8ED31D}"/>
          </ac:spMkLst>
        </pc:spChg>
        <pc:spChg chg="mod topLvl">
          <ac:chgData name="José Antonio Ramo Claver" userId="17ea5d249a2e55f3" providerId="LiveId" clId="{AFCD2E2C-5684-526F-803D-9FA29A102764}" dt="2026-03-11T18:28:57.637" v="885" actId="165"/>
          <ac:spMkLst>
            <pc:docMk/>
            <pc:sldMk cId="583883664" sldId="297"/>
            <ac:spMk id="30" creationId="{791FC931-9037-C9B3-D5D7-205E1AEADDDE}"/>
          </ac:spMkLst>
        </pc:spChg>
        <pc:spChg chg="mod">
          <ac:chgData name="José Antonio Ramo Claver" userId="17ea5d249a2e55f3" providerId="LiveId" clId="{AFCD2E2C-5684-526F-803D-9FA29A102764}" dt="2026-03-11T18:29:38.075" v="907" actId="1076"/>
          <ac:spMkLst>
            <pc:docMk/>
            <pc:sldMk cId="583883664" sldId="297"/>
            <ac:spMk id="56" creationId="{BAF4A443-AF30-5D1F-1455-82532312AE3C}"/>
          </ac:spMkLst>
        </pc:spChg>
        <pc:spChg chg="mod topLvl">
          <ac:chgData name="José Antonio Ramo Claver" userId="17ea5d249a2e55f3" providerId="LiveId" clId="{AFCD2E2C-5684-526F-803D-9FA29A102764}" dt="2026-03-11T18:28:57.637" v="885" actId="165"/>
          <ac:spMkLst>
            <pc:docMk/>
            <pc:sldMk cId="583883664" sldId="297"/>
            <ac:spMk id="57" creationId="{50E4FA44-0027-8E1A-4ECA-AB68B7F9B294}"/>
          </ac:spMkLst>
        </pc:spChg>
        <pc:spChg chg="mod">
          <ac:chgData name="José Antonio Ramo Claver" userId="17ea5d249a2e55f3" providerId="LiveId" clId="{AFCD2E2C-5684-526F-803D-9FA29A102764}" dt="2026-03-11T18:30:55.388" v="920" actId="408"/>
          <ac:spMkLst>
            <pc:docMk/>
            <pc:sldMk cId="583883664" sldId="297"/>
            <ac:spMk id="68" creationId="{F419CFAC-B0C3-F8C0-5AF0-D004888F7259}"/>
          </ac:spMkLst>
        </pc:spChg>
        <pc:spChg chg="mod">
          <ac:chgData name="José Antonio Ramo Claver" userId="17ea5d249a2e55f3" providerId="LiveId" clId="{AFCD2E2C-5684-526F-803D-9FA29A102764}" dt="2026-03-11T18:30:55.388" v="920" actId="408"/>
          <ac:spMkLst>
            <pc:docMk/>
            <pc:sldMk cId="583883664" sldId="297"/>
            <ac:spMk id="72" creationId="{1F54B7FD-9E0A-BFB4-14D2-13DA68F215D8}"/>
          </ac:spMkLst>
        </pc:spChg>
        <pc:spChg chg="mod">
          <ac:chgData name="José Antonio Ramo Claver" userId="17ea5d249a2e55f3" providerId="LiveId" clId="{AFCD2E2C-5684-526F-803D-9FA29A102764}" dt="2026-03-11T18:30:55.388" v="920" actId="408"/>
          <ac:spMkLst>
            <pc:docMk/>
            <pc:sldMk cId="583883664" sldId="297"/>
            <ac:spMk id="80" creationId="{C12FEBC8-DA65-21C0-9A47-BABCEE2F4D61}"/>
          </ac:spMkLst>
        </pc:spChg>
        <pc:spChg chg="mod">
          <ac:chgData name="José Antonio Ramo Claver" userId="17ea5d249a2e55f3" providerId="LiveId" clId="{AFCD2E2C-5684-526F-803D-9FA29A102764}" dt="2026-03-11T18:30:55.388" v="920" actId="408"/>
          <ac:spMkLst>
            <pc:docMk/>
            <pc:sldMk cId="583883664" sldId="297"/>
            <ac:spMk id="98" creationId="{B602B1B1-EB8B-B1A5-D7E8-384AB337F757}"/>
          </ac:spMkLst>
        </pc:spChg>
        <pc:spChg chg="mod">
          <ac:chgData name="José Antonio Ramo Claver" userId="17ea5d249a2e55f3" providerId="LiveId" clId="{AFCD2E2C-5684-526F-803D-9FA29A102764}" dt="2026-03-11T18:29:16.004" v="905" actId="404"/>
          <ac:spMkLst>
            <pc:docMk/>
            <pc:sldMk cId="583883664" sldId="297"/>
            <ac:spMk id="99" creationId="{EFEC7795-EE20-D296-0974-4A538579A218}"/>
          </ac:spMkLst>
        </pc:spChg>
        <pc:spChg chg="mod topLvl">
          <ac:chgData name="José Antonio Ramo Claver" userId="17ea5d249a2e55f3" providerId="LiveId" clId="{AFCD2E2C-5684-526F-803D-9FA29A102764}" dt="2026-03-11T18:30:55.388" v="920" actId="408"/>
          <ac:spMkLst>
            <pc:docMk/>
            <pc:sldMk cId="583883664" sldId="297"/>
            <ac:spMk id="100" creationId="{2E694AE6-AAE1-22B8-38AA-4D6B609B9AA7}"/>
          </ac:spMkLst>
        </pc:spChg>
        <pc:spChg chg="mod">
          <ac:chgData name="José Antonio Ramo Claver" userId="17ea5d249a2e55f3" providerId="LiveId" clId="{AFCD2E2C-5684-526F-803D-9FA29A102764}" dt="2026-03-11T18:33:45.679" v="987" actId="1038"/>
          <ac:spMkLst>
            <pc:docMk/>
            <pc:sldMk cId="583883664" sldId="297"/>
            <ac:spMk id="101" creationId="{1F99066A-09BA-2E8E-ADCA-8F61BCADF7D7}"/>
          </ac:spMkLst>
        </pc:spChg>
        <pc:spChg chg="mod topLvl">
          <ac:chgData name="José Antonio Ramo Claver" userId="17ea5d249a2e55f3" providerId="LiveId" clId="{AFCD2E2C-5684-526F-803D-9FA29A102764}" dt="2026-03-11T18:30:55.388" v="920" actId="408"/>
          <ac:spMkLst>
            <pc:docMk/>
            <pc:sldMk cId="583883664" sldId="297"/>
            <ac:spMk id="104" creationId="{C3D113E7-8947-E333-8AD6-666D9EF457A9}"/>
          </ac:spMkLst>
        </pc:spChg>
        <pc:spChg chg="mod">
          <ac:chgData name="José Antonio Ramo Claver" userId="17ea5d249a2e55f3" providerId="LiveId" clId="{AFCD2E2C-5684-526F-803D-9FA29A102764}" dt="2026-03-11T18:29:16.004" v="905" actId="404"/>
          <ac:spMkLst>
            <pc:docMk/>
            <pc:sldMk cId="583883664" sldId="297"/>
            <ac:spMk id="106" creationId="{0C408920-019B-60EF-FA09-AE872EF0E893}"/>
          </ac:spMkLst>
        </pc:spChg>
        <pc:spChg chg="mod">
          <ac:chgData name="José Antonio Ramo Claver" userId="17ea5d249a2e55f3" providerId="LiveId" clId="{AFCD2E2C-5684-526F-803D-9FA29A102764}" dt="2026-03-11T18:29:16.004" v="905" actId="404"/>
          <ac:spMkLst>
            <pc:docMk/>
            <pc:sldMk cId="583883664" sldId="297"/>
            <ac:spMk id="111" creationId="{153665D1-7868-A53C-5E4A-60CB2BFCD585}"/>
          </ac:spMkLst>
        </pc:spChg>
        <pc:spChg chg="mod">
          <ac:chgData name="José Antonio Ramo Claver" userId="17ea5d249a2e55f3" providerId="LiveId" clId="{AFCD2E2C-5684-526F-803D-9FA29A102764}" dt="2026-03-11T18:29:16.004" v="905" actId="404"/>
          <ac:spMkLst>
            <pc:docMk/>
            <pc:sldMk cId="583883664" sldId="297"/>
            <ac:spMk id="113" creationId="{173C7831-2C94-9187-607E-39FDC2BD01D5}"/>
          </ac:spMkLst>
        </pc:spChg>
        <pc:spChg chg="mod">
          <ac:chgData name="José Antonio Ramo Claver" userId="17ea5d249a2e55f3" providerId="LiveId" clId="{AFCD2E2C-5684-526F-803D-9FA29A102764}" dt="2026-03-11T18:30:55.388" v="920" actId="408"/>
          <ac:spMkLst>
            <pc:docMk/>
            <pc:sldMk cId="583883664" sldId="297"/>
            <ac:spMk id="114" creationId="{C19FAFEF-6A59-02B7-5CA2-625EEF8B2A36}"/>
          </ac:spMkLst>
        </pc:spChg>
        <pc:spChg chg="mod">
          <ac:chgData name="José Antonio Ramo Claver" userId="17ea5d249a2e55f3" providerId="LiveId" clId="{AFCD2E2C-5684-526F-803D-9FA29A102764}" dt="2026-03-11T18:30:55.388" v="920" actId="408"/>
          <ac:spMkLst>
            <pc:docMk/>
            <pc:sldMk cId="583883664" sldId="297"/>
            <ac:spMk id="115" creationId="{7EA51986-8D69-F37D-98F6-6E807CDC0F32}"/>
          </ac:spMkLst>
        </pc:spChg>
        <pc:spChg chg="mod">
          <ac:chgData name="José Antonio Ramo Claver" userId="17ea5d249a2e55f3" providerId="LiveId" clId="{AFCD2E2C-5684-526F-803D-9FA29A102764}" dt="2026-03-11T18:30:55.388" v="920" actId="408"/>
          <ac:spMkLst>
            <pc:docMk/>
            <pc:sldMk cId="583883664" sldId="297"/>
            <ac:spMk id="116" creationId="{B3C945E2-BE26-BC90-1301-F2E277F25114}"/>
          </ac:spMkLst>
        </pc:spChg>
        <pc:spChg chg="mod">
          <ac:chgData name="José Antonio Ramo Claver" userId="17ea5d249a2e55f3" providerId="LiveId" clId="{AFCD2E2C-5684-526F-803D-9FA29A102764}" dt="2026-03-11T18:29:16.004" v="905" actId="404"/>
          <ac:spMkLst>
            <pc:docMk/>
            <pc:sldMk cId="583883664" sldId="297"/>
            <ac:spMk id="124" creationId="{BBFB4D3A-DB09-F857-AB15-25C25733B172}"/>
          </ac:spMkLst>
        </pc:spChg>
        <pc:spChg chg="mod">
          <ac:chgData name="José Antonio Ramo Claver" userId="17ea5d249a2e55f3" providerId="LiveId" clId="{AFCD2E2C-5684-526F-803D-9FA29A102764}" dt="2026-03-11T18:29:16.004" v="905" actId="404"/>
          <ac:spMkLst>
            <pc:docMk/>
            <pc:sldMk cId="583883664" sldId="297"/>
            <ac:spMk id="125" creationId="{30917785-2D49-E5F8-F499-8C91CA16F6EB}"/>
          </ac:spMkLst>
        </pc:spChg>
        <pc:spChg chg="mod topLvl">
          <ac:chgData name="José Antonio Ramo Claver" userId="17ea5d249a2e55f3" providerId="LiveId" clId="{AFCD2E2C-5684-526F-803D-9FA29A102764}" dt="2026-03-11T18:28:57.637" v="885" actId="165"/>
          <ac:spMkLst>
            <pc:docMk/>
            <pc:sldMk cId="583883664" sldId="297"/>
            <ac:spMk id="128" creationId="{EFCB735C-A11F-609A-B9C3-E9E099AE1B0C}"/>
          </ac:spMkLst>
        </pc:spChg>
        <pc:spChg chg="mod">
          <ac:chgData name="José Antonio Ramo Claver" userId="17ea5d249a2e55f3" providerId="LiveId" clId="{AFCD2E2C-5684-526F-803D-9FA29A102764}" dt="2026-03-11T18:29:16.004" v="905" actId="404"/>
          <ac:spMkLst>
            <pc:docMk/>
            <pc:sldMk cId="583883664" sldId="297"/>
            <ac:spMk id="130" creationId="{40D7423F-15E6-E022-0282-7FAB5166AE57}"/>
          </ac:spMkLst>
        </pc:spChg>
        <pc:spChg chg="mod">
          <ac:chgData name="José Antonio Ramo Claver" userId="17ea5d249a2e55f3" providerId="LiveId" clId="{AFCD2E2C-5684-526F-803D-9FA29A102764}" dt="2026-03-11T18:29:02.832" v="895" actId="404"/>
          <ac:spMkLst>
            <pc:docMk/>
            <pc:sldMk cId="583883664" sldId="297"/>
            <ac:spMk id="135" creationId="{D96F05FB-95BE-1016-9A85-7951C6B91107}"/>
          </ac:spMkLst>
        </pc:spChg>
        <pc:spChg chg="mod topLvl">
          <ac:chgData name="José Antonio Ramo Claver" userId="17ea5d249a2e55f3" providerId="LiveId" clId="{AFCD2E2C-5684-526F-803D-9FA29A102764}" dt="2026-03-11T18:28:57.637" v="885" actId="165"/>
          <ac:spMkLst>
            <pc:docMk/>
            <pc:sldMk cId="583883664" sldId="297"/>
            <ac:spMk id="149" creationId="{79450087-0EA5-CB05-45A2-29CA9A24AC9A}"/>
          </ac:spMkLst>
        </pc:spChg>
        <pc:spChg chg="mod topLvl">
          <ac:chgData name="José Antonio Ramo Claver" userId="17ea5d249a2e55f3" providerId="LiveId" clId="{AFCD2E2C-5684-526F-803D-9FA29A102764}" dt="2026-03-11T18:28:57.637" v="885" actId="165"/>
          <ac:spMkLst>
            <pc:docMk/>
            <pc:sldMk cId="583883664" sldId="297"/>
            <ac:spMk id="160" creationId="{8388EAE2-287B-A833-C331-C8EB0A66BC32}"/>
          </ac:spMkLst>
        </pc:spChg>
        <pc:spChg chg="mod topLvl">
          <ac:chgData name="José Antonio Ramo Claver" userId="17ea5d249a2e55f3" providerId="LiveId" clId="{AFCD2E2C-5684-526F-803D-9FA29A102764}" dt="2026-03-11T18:28:57.637" v="885" actId="165"/>
          <ac:spMkLst>
            <pc:docMk/>
            <pc:sldMk cId="583883664" sldId="297"/>
            <ac:spMk id="164" creationId="{9D1FB5C6-838D-930B-8410-193E8523DDB5}"/>
          </ac:spMkLst>
        </pc:spChg>
        <pc:spChg chg="mod">
          <ac:chgData name="José Antonio Ramo Claver" userId="17ea5d249a2e55f3" providerId="LiveId" clId="{AFCD2E2C-5684-526F-803D-9FA29A102764}" dt="2026-03-11T18:29:02.832" v="895" actId="404"/>
          <ac:spMkLst>
            <pc:docMk/>
            <pc:sldMk cId="583883664" sldId="297"/>
            <ac:spMk id="175" creationId="{A4C8E06F-60EB-DC03-C2C1-A7A49A8273F5}"/>
          </ac:spMkLst>
        </pc:spChg>
        <pc:spChg chg="mod topLvl">
          <ac:chgData name="José Antonio Ramo Claver" userId="17ea5d249a2e55f3" providerId="LiveId" clId="{AFCD2E2C-5684-526F-803D-9FA29A102764}" dt="2026-03-11T18:28:57.637" v="885" actId="165"/>
          <ac:spMkLst>
            <pc:docMk/>
            <pc:sldMk cId="583883664" sldId="297"/>
            <ac:spMk id="179" creationId="{DBDC8CB3-F938-0703-2968-34C7FD097395}"/>
          </ac:spMkLst>
        </pc:spChg>
        <pc:spChg chg="mod">
          <ac:chgData name="José Antonio Ramo Claver" userId="17ea5d249a2e55f3" providerId="LiveId" clId="{AFCD2E2C-5684-526F-803D-9FA29A102764}" dt="2026-03-11T18:29:02.832" v="895" actId="404"/>
          <ac:spMkLst>
            <pc:docMk/>
            <pc:sldMk cId="583883664" sldId="297"/>
            <ac:spMk id="186" creationId="{98A00E04-97CA-0E97-3BA8-04F5E9116B61}"/>
          </ac:spMkLst>
        </pc:spChg>
        <pc:spChg chg="mod topLvl">
          <ac:chgData name="José Antonio Ramo Claver" userId="17ea5d249a2e55f3" providerId="LiveId" clId="{AFCD2E2C-5684-526F-803D-9FA29A102764}" dt="2026-03-11T18:28:57.637" v="885" actId="165"/>
          <ac:spMkLst>
            <pc:docMk/>
            <pc:sldMk cId="583883664" sldId="297"/>
            <ac:spMk id="188" creationId="{661FB8DA-3480-6B69-59D5-E3818F64A665}"/>
          </ac:spMkLst>
        </pc:spChg>
        <pc:spChg chg="mod">
          <ac:chgData name="José Antonio Ramo Claver" userId="17ea5d249a2e55f3" providerId="LiveId" clId="{AFCD2E2C-5684-526F-803D-9FA29A102764}" dt="2026-03-11T18:29:02.832" v="895" actId="404"/>
          <ac:spMkLst>
            <pc:docMk/>
            <pc:sldMk cId="583883664" sldId="297"/>
            <ac:spMk id="194" creationId="{55E0EECF-6967-A677-A671-B99F3F4B9BEF}"/>
          </ac:spMkLst>
        </pc:spChg>
        <pc:spChg chg="mod">
          <ac:chgData name="José Antonio Ramo Claver" userId="17ea5d249a2e55f3" providerId="LiveId" clId="{AFCD2E2C-5684-526F-803D-9FA29A102764}" dt="2026-03-11T18:29:02.832" v="895" actId="404"/>
          <ac:spMkLst>
            <pc:docMk/>
            <pc:sldMk cId="583883664" sldId="297"/>
            <ac:spMk id="199" creationId="{D5BE5869-AA94-5846-61D7-9E5E357BA776}"/>
          </ac:spMkLst>
        </pc:spChg>
        <pc:spChg chg="mod">
          <ac:chgData name="José Antonio Ramo Claver" userId="17ea5d249a2e55f3" providerId="LiveId" clId="{AFCD2E2C-5684-526F-803D-9FA29A102764}" dt="2026-03-11T18:29:02.832" v="895" actId="404"/>
          <ac:spMkLst>
            <pc:docMk/>
            <pc:sldMk cId="583883664" sldId="297"/>
            <ac:spMk id="202" creationId="{0FDACAF8-D027-AD65-C204-75AC1BBFDD76}"/>
          </ac:spMkLst>
        </pc:spChg>
        <pc:spChg chg="mod">
          <ac:chgData name="José Antonio Ramo Claver" userId="17ea5d249a2e55f3" providerId="LiveId" clId="{AFCD2E2C-5684-526F-803D-9FA29A102764}" dt="2026-03-11T18:29:02.832" v="895" actId="404"/>
          <ac:spMkLst>
            <pc:docMk/>
            <pc:sldMk cId="583883664" sldId="297"/>
            <ac:spMk id="207" creationId="{0371320F-9C3A-04CC-2878-DE9A55DD2DA9}"/>
          </ac:spMkLst>
        </pc:spChg>
        <pc:spChg chg="mod">
          <ac:chgData name="José Antonio Ramo Claver" userId="17ea5d249a2e55f3" providerId="LiveId" clId="{AFCD2E2C-5684-526F-803D-9FA29A102764}" dt="2026-03-11T18:28:48.900" v="884" actId="404"/>
          <ac:spMkLst>
            <pc:docMk/>
            <pc:sldMk cId="583883664" sldId="297"/>
            <ac:spMk id="217" creationId="{FE5C84ED-8341-C081-3E49-7397FAF3F2F8}"/>
          </ac:spMkLst>
        </pc:spChg>
        <pc:spChg chg="mod">
          <ac:chgData name="José Antonio Ramo Claver" userId="17ea5d249a2e55f3" providerId="LiveId" clId="{AFCD2E2C-5684-526F-803D-9FA29A102764}" dt="2026-03-11T18:28:48.900" v="884" actId="404"/>
          <ac:spMkLst>
            <pc:docMk/>
            <pc:sldMk cId="583883664" sldId="297"/>
            <ac:spMk id="218" creationId="{473FDEBA-9C52-9057-017D-383B0BA32DEB}"/>
          </ac:spMkLst>
        </pc:spChg>
        <pc:spChg chg="mod">
          <ac:chgData name="José Antonio Ramo Claver" userId="17ea5d249a2e55f3" providerId="LiveId" clId="{AFCD2E2C-5684-526F-803D-9FA29A102764}" dt="2026-03-11T18:30:55.388" v="920" actId="408"/>
          <ac:spMkLst>
            <pc:docMk/>
            <pc:sldMk cId="583883664" sldId="297"/>
            <ac:spMk id="219" creationId="{56DDC796-4FC0-E86E-CE73-A2E652746F24}"/>
          </ac:spMkLst>
        </pc:spChg>
        <pc:spChg chg="mod">
          <ac:chgData name="José Antonio Ramo Claver" userId="17ea5d249a2e55f3" providerId="LiveId" clId="{AFCD2E2C-5684-526F-803D-9FA29A102764}" dt="2026-03-11T18:28:48.900" v="884" actId="404"/>
          <ac:spMkLst>
            <pc:docMk/>
            <pc:sldMk cId="583883664" sldId="297"/>
            <ac:spMk id="221" creationId="{1BF90341-6706-5802-8118-65CA4436F9C0}"/>
          </ac:spMkLst>
        </pc:spChg>
        <pc:spChg chg="mod">
          <ac:chgData name="José Antonio Ramo Claver" userId="17ea5d249a2e55f3" providerId="LiveId" clId="{AFCD2E2C-5684-526F-803D-9FA29A102764}" dt="2026-03-11T18:28:48.900" v="884" actId="404"/>
          <ac:spMkLst>
            <pc:docMk/>
            <pc:sldMk cId="583883664" sldId="297"/>
            <ac:spMk id="222" creationId="{7FC8AA7F-EAC6-336D-BA17-D570D97F166B}"/>
          </ac:spMkLst>
        </pc:spChg>
        <pc:spChg chg="mod">
          <ac:chgData name="José Antonio Ramo Claver" userId="17ea5d249a2e55f3" providerId="LiveId" clId="{AFCD2E2C-5684-526F-803D-9FA29A102764}" dt="2026-03-11T18:28:48.900" v="884" actId="404"/>
          <ac:spMkLst>
            <pc:docMk/>
            <pc:sldMk cId="583883664" sldId="297"/>
            <ac:spMk id="223" creationId="{D962EDA4-2AFF-0560-8AB6-9D875B2663E5}"/>
          </ac:spMkLst>
        </pc:spChg>
        <pc:spChg chg="mod">
          <ac:chgData name="José Antonio Ramo Claver" userId="17ea5d249a2e55f3" providerId="LiveId" clId="{AFCD2E2C-5684-526F-803D-9FA29A102764}" dt="2026-03-11T18:29:16.004" v="905" actId="404"/>
          <ac:spMkLst>
            <pc:docMk/>
            <pc:sldMk cId="583883664" sldId="297"/>
            <ac:spMk id="226" creationId="{C12BBEE3-BF84-6F94-5DB1-356F58F58A72}"/>
          </ac:spMkLst>
        </pc:spChg>
        <pc:spChg chg="mod">
          <ac:chgData name="José Antonio Ramo Claver" userId="17ea5d249a2e55f3" providerId="LiveId" clId="{AFCD2E2C-5684-526F-803D-9FA29A102764}" dt="2026-03-11T18:29:16.004" v="905" actId="404"/>
          <ac:spMkLst>
            <pc:docMk/>
            <pc:sldMk cId="583883664" sldId="297"/>
            <ac:spMk id="229" creationId="{F8DFF02A-1C03-A2C7-A89C-0BFDAE7B0ACC}"/>
          </ac:spMkLst>
        </pc:spChg>
        <pc:spChg chg="mod">
          <ac:chgData name="José Antonio Ramo Claver" userId="17ea5d249a2e55f3" providerId="LiveId" clId="{AFCD2E2C-5684-526F-803D-9FA29A102764}" dt="2026-03-11T18:30:26.698" v="915" actId="255"/>
          <ac:spMkLst>
            <pc:docMk/>
            <pc:sldMk cId="583883664" sldId="297"/>
            <ac:spMk id="235" creationId="{64B7BBB9-5EE1-E96F-9DC0-D0A9D01564E5}"/>
          </ac:spMkLst>
        </pc:spChg>
        <pc:spChg chg="mod">
          <ac:chgData name="José Antonio Ramo Claver" userId="17ea5d249a2e55f3" providerId="LiveId" clId="{AFCD2E2C-5684-526F-803D-9FA29A102764}" dt="2026-03-11T18:30:26.698" v="915" actId="255"/>
          <ac:spMkLst>
            <pc:docMk/>
            <pc:sldMk cId="583883664" sldId="297"/>
            <ac:spMk id="236" creationId="{E051FC59-7ECF-0FBE-FF0D-6CD309602328}"/>
          </ac:spMkLst>
        </pc:spChg>
        <pc:spChg chg="mod">
          <ac:chgData name="José Antonio Ramo Claver" userId="17ea5d249a2e55f3" providerId="LiveId" clId="{AFCD2E2C-5684-526F-803D-9FA29A102764}" dt="2026-03-11T18:29:02.832" v="895" actId="404"/>
          <ac:spMkLst>
            <pc:docMk/>
            <pc:sldMk cId="583883664" sldId="297"/>
            <ac:spMk id="241" creationId="{A6130392-FD42-F1C1-405A-CE1F3F7B2614}"/>
          </ac:spMkLst>
        </pc:spChg>
        <pc:spChg chg="mod">
          <ac:chgData name="José Antonio Ramo Claver" userId="17ea5d249a2e55f3" providerId="LiveId" clId="{AFCD2E2C-5684-526F-803D-9FA29A102764}" dt="2026-03-11T18:29:02.832" v="895" actId="404"/>
          <ac:spMkLst>
            <pc:docMk/>
            <pc:sldMk cId="583883664" sldId="297"/>
            <ac:spMk id="244" creationId="{03C1C101-AC0F-A9A2-9088-7E685988BCA5}"/>
          </ac:spMkLst>
        </pc:spChg>
        <pc:spChg chg="mod">
          <ac:chgData name="José Antonio Ramo Claver" userId="17ea5d249a2e55f3" providerId="LiveId" clId="{AFCD2E2C-5684-526F-803D-9FA29A102764}" dt="2026-03-11T18:29:02.832" v="895" actId="404"/>
          <ac:spMkLst>
            <pc:docMk/>
            <pc:sldMk cId="583883664" sldId="297"/>
            <ac:spMk id="246" creationId="{8EE461C4-570E-32BC-E581-C17BEF25FD45}"/>
          </ac:spMkLst>
        </pc:spChg>
        <pc:spChg chg="mod">
          <ac:chgData name="José Antonio Ramo Claver" userId="17ea5d249a2e55f3" providerId="LiveId" clId="{AFCD2E2C-5684-526F-803D-9FA29A102764}" dt="2026-03-11T18:30:26.698" v="915" actId="255"/>
          <ac:spMkLst>
            <pc:docMk/>
            <pc:sldMk cId="583883664" sldId="297"/>
            <ac:spMk id="248" creationId="{FA3620D7-E05B-6B8C-D689-5B4C0C65ADDC}"/>
          </ac:spMkLst>
        </pc:spChg>
        <pc:spChg chg="mod">
          <ac:chgData name="José Antonio Ramo Claver" userId="17ea5d249a2e55f3" providerId="LiveId" clId="{AFCD2E2C-5684-526F-803D-9FA29A102764}" dt="2026-03-11T18:30:26.698" v="915" actId="255"/>
          <ac:spMkLst>
            <pc:docMk/>
            <pc:sldMk cId="583883664" sldId="297"/>
            <ac:spMk id="249" creationId="{8BFBF254-F7E7-D2DA-BABD-35632FDF640D}"/>
          </ac:spMkLst>
        </pc:spChg>
        <pc:spChg chg="mod">
          <ac:chgData name="José Antonio Ramo Claver" userId="17ea5d249a2e55f3" providerId="LiveId" clId="{AFCD2E2C-5684-526F-803D-9FA29A102764}" dt="2026-03-11T18:30:26.698" v="915" actId="255"/>
          <ac:spMkLst>
            <pc:docMk/>
            <pc:sldMk cId="583883664" sldId="297"/>
            <ac:spMk id="250" creationId="{535DCA90-DEEE-A00F-0893-E9C85C18DD8B}"/>
          </ac:spMkLst>
        </pc:spChg>
        <pc:spChg chg="mod">
          <ac:chgData name="José Antonio Ramo Claver" userId="17ea5d249a2e55f3" providerId="LiveId" clId="{AFCD2E2C-5684-526F-803D-9FA29A102764}" dt="2026-03-11T18:30:26.698" v="915" actId="255"/>
          <ac:spMkLst>
            <pc:docMk/>
            <pc:sldMk cId="583883664" sldId="297"/>
            <ac:spMk id="251" creationId="{1874DCFD-F778-AE45-9632-BE2E7CE963AD}"/>
          </ac:spMkLst>
        </pc:spChg>
        <pc:spChg chg="mod">
          <ac:chgData name="José Antonio Ramo Claver" userId="17ea5d249a2e55f3" providerId="LiveId" clId="{AFCD2E2C-5684-526F-803D-9FA29A102764}" dt="2026-03-11T18:30:26.698" v="915" actId="255"/>
          <ac:spMkLst>
            <pc:docMk/>
            <pc:sldMk cId="583883664" sldId="297"/>
            <ac:spMk id="252" creationId="{8569D16E-86CF-3FD2-747E-B2081FB9B87A}"/>
          </ac:spMkLst>
        </pc:spChg>
        <pc:spChg chg="mod">
          <ac:chgData name="José Antonio Ramo Claver" userId="17ea5d249a2e55f3" providerId="LiveId" clId="{AFCD2E2C-5684-526F-803D-9FA29A102764}" dt="2026-03-11T18:30:26.698" v="915" actId="255"/>
          <ac:spMkLst>
            <pc:docMk/>
            <pc:sldMk cId="583883664" sldId="297"/>
            <ac:spMk id="253" creationId="{5FF29F2D-8BE5-D466-C32E-8BA8351BEE5D}"/>
          </ac:spMkLst>
        </pc:spChg>
        <pc:spChg chg="mod">
          <ac:chgData name="José Antonio Ramo Claver" userId="17ea5d249a2e55f3" providerId="LiveId" clId="{AFCD2E2C-5684-526F-803D-9FA29A102764}" dt="2026-03-11T18:30:26.698" v="915" actId="255"/>
          <ac:spMkLst>
            <pc:docMk/>
            <pc:sldMk cId="583883664" sldId="297"/>
            <ac:spMk id="254" creationId="{36652DF3-5073-F883-8C00-DEB3A3E5BD30}"/>
          </ac:spMkLst>
        </pc:spChg>
        <pc:spChg chg="add mod">
          <ac:chgData name="José Antonio Ramo Claver" userId="17ea5d249a2e55f3" providerId="LiveId" clId="{AFCD2E2C-5684-526F-803D-9FA29A102764}" dt="2026-03-11T18:32:15.397" v="948"/>
          <ac:spMkLst>
            <pc:docMk/>
            <pc:sldMk cId="583883664" sldId="297"/>
            <ac:spMk id="261" creationId="{5FE48C05-7789-90F7-49D2-C76699205F4A}"/>
          </ac:spMkLst>
        </pc:spChg>
        <pc:spChg chg="add mod">
          <ac:chgData name="José Antonio Ramo Claver" userId="17ea5d249a2e55f3" providerId="LiveId" clId="{AFCD2E2C-5684-526F-803D-9FA29A102764}" dt="2026-03-11T18:33:50.254" v="988" actId="1076"/>
          <ac:spMkLst>
            <pc:docMk/>
            <pc:sldMk cId="583883664" sldId="297"/>
            <ac:spMk id="262" creationId="{81202700-A426-B63F-05A2-0596E7AFD381}"/>
          </ac:spMkLst>
        </pc:spChg>
        <pc:spChg chg="add mod">
          <ac:chgData name="José Antonio Ramo Claver" userId="17ea5d249a2e55f3" providerId="LiveId" clId="{AFCD2E2C-5684-526F-803D-9FA29A102764}" dt="2026-03-11T18:32:30.574" v="950"/>
          <ac:spMkLst>
            <pc:docMk/>
            <pc:sldMk cId="583883664" sldId="297"/>
            <ac:spMk id="263" creationId="{1E13E5C9-95FE-7FA9-0940-996496D783BF}"/>
          </ac:spMkLst>
        </pc:spChg>
        <pc:grpChg chg="mod">
          <ac:chgData name="José Antonio Ramo Claver" userId="17ea5d249a2e55f3" providerId="LiveId" clId="{AFCD2E2C-5684-526F-803D-9FA29A102764}" dt="2026-03-11T18:29:11.534" v="897" actId="1076"/>
          <ac:grpSpMkLst>
            <pc:docMk/>
            <pc:sldMk cId="583883664" sldId="297"/>
            <ac:grpSpMk id="10" creationId="{D5667719-F15E-E0D9-B314-878C98872928}"/>
          </ac:grpSpMkLst>
        </pc:grpChg>
        <pc:grpChg chg="add mod">
          <ac:chgData name="José Antonio Ramo Claver" userId="17ea5d249a2e55f3" providerId="LiveId" clId="{AFCD2E2C-5684-526F-803D-9FA29A102764}" dt="2026-03-11T18:29:49.263" v="909" actId="1076"/>
          <ac:grpSpMkLst>
            <pc:docMk/>
            <pc:sldMk cId="583883664" sldId="297"/>
            <ac:grpSpMk id="256" creationId="{64EA244E-B833-3583-C2A8-4890B0884054}"/>
          </ac:grpSpMkLst>
        </pc:grpChg>
        <pc:grpChg chg="add mod">
          <ac:chgData name="José Antonio Ramo Claver" userId="17ea5d249a2e55f3" providerId="LiveId" clId="{AFCD2E2C-5684-526F-803D-9FA29A102764}" dt="2026-03-11T18:30:52.658" v="919" actId="555"/>
          <ac:grpSpMkLst>
            <pc:docMk/>
            <pc:sldMk cId="583883664" sldId="297"/>
            <ac:grpSpMk id="257" creationId="{A658F841-B16B-5E98-0129-A7936D4FDE85}"/>
          </ac:grpSpMkLst>
        </pc:grpChg>
        <pc:grpChg chg="add mod">
          <ac:chgData name="José Antonio Ramo Claver" userId="17ea5d249a2e55f3" providerId="LiveId" clId="{AFCD2E2C-5684-526F-803D-9FA29A102764}" dt="2026-03-11T18:31:52.550" v="941" actId="1076"/>
          <ac:grpSpMkLst>
            <pc:docMk/>
            <pc:sldMk cId="583883664" sldId="297"/>
            <ac:grpSpMk id="258" creationId="{9B458A43-244E-4024-B5F3-8D198F3BD1A2}"/>
          </ac:grpSpMkLst>
        </pc:grpChg>
        <pc:grpChg chg="add mod">
          <ac:chgData name="José Antonio Ramo Claver" userId="17ea5d249a2e55f3" providerId="LiveId" clId="{AFCD2E2C-5684-526F-803D-9FA29A102764}" dt="2026-03-11T18:31:55.001" v="942" actId="1076"/>
          <ac:grpSpMkLst>
            <pc:docMk/>
            <pc:sldMk cId="583883664" sldId="297"/>
            <ac:grpSpMk id="259" creationId="{4207BE8B-2F98-DD5C-7558-9D490000B437}"/>
          </ac:grpSpMkLst>
        </pc:grpChg>
        <pc:grpChg chg="add mod">
          <ac:chgData name="José Antonio Ramo Claver" userId="17ea5d249a2e55f3" providerId="LiveId" clId="{AFCD2E2C-5684-526F-803D-9FA29A102764}" dt="2026-03-11T18:31:58.014" v="943" actId="1076"/>
          <ac:grpSpMkLst>
            <pc:docMk/>
            <pc:sldMk cId="583883664" sldId="297"/>
            <ac:grpSpMk id="260" creationId="{2D8943D5-7CC0-D785-CBBD-3CD0180A322B}"/>
          </ac:grpSpMkLst>
        </pc:grpChg>
        <pc:grpChg chg="add">
          <ac:chgData name="José Antonio Ramo Claver" userId="17ea5d249a2e55f3" providerId="LiveId" clId="{AFCD2E2C-5684-526F-803D-9FA29A102764}" dt="2026-03-11T18:33:30.758" v="983" actId="164"/>
          <ac:grpSpMkLst>
            <pc:docMk/>
            <pc:sldMk cId="583883664" sldId="297"/>
            <ac:grpSpMk id="264" creationId="{1F4BE513-002C-F8C4-89AF-BFE840B10D13}"/>
          </ac:grpSpMkLst>
        </pc:grpChg>
        <pc:grpChg chg="add">
          <ac:chgData name="José Antonio Ramo Claver" userId="17ea5d249a2e55f3" providerId="LiveId" clId="{AFCD2E2C-5684-526F-803D-9FA29A102764}" dt="2026-03-11T18:33:36.721" v="984" actId="164"/>
          <ac:grpSpMkLst>
            <pc:docMk/>
            <pc:sldMk cId="583883664" sldId="297"/>
            <ac:grpSpMk id="265" creationId="{4B94DFAC-CF5F-E65D-D942-175FF5AB7D50}"/>
          </ac:grpSpMkLst>
        </pc:grpChg>
        <pc:grpChg chg="add">
          <ac:chgData name="José Antonio Ramo Claver" userId="17ea5d249a2e55f3" providerId="LiveId" clId="{AFCD2E2C-5684-526F-803D-9FA29A102764}" dt="2026-03-11T18:33:42.711" v="985" actId="164"/>
          <ac:grpSpMkLst>
            <pc:docMk/>
            <pc:sldMk cId="583883664" sldId="297"/>
            <ac:grpSpMk id="266" creationId="{EE42ED01-DE9A-FC58-27E4-9DEA86C914B7}"/>
          </ac:grpSpMkLst>
        </pc:grpChg>
        <pc:grpChg chg="add">
          <ac:chgData name="José Antonio Ramo Claver" userId="17ea5d249a2e55f3" providerId="LiveId" clId="{AFCD2E2C-5684-526F-803D-9FA29A102764}" dt="2026-03-11T18:33:59.936" v="989" actId="164"/>
          <ac:grpSpMkLst>
            <pc:docMk/>
            <pc:sldMk cId="583883664" sldId="297"/>
            <ac:grpSpMk id="267" creationId="{446D68B8-7E54-1464-1BE8-1E327E171449}"/>
          </ac:grpSpMkLst>
        </pc:grpChg>
      </pc:sldChg>
      <pc:sldChg chg="addSp delSp modSp add mod delAnim modAnim">
        <pc:chgData name="José Antonio Ramo Claver" userId="17ea5d249a2e55f3" providerId="LiveId" clId="{AFCD2E2C-5684-526F-803D-9FA29A102764}" dt="2026-03-15T11:53:27.083" v="1435" actId="20577"/>
        <pc:sldMkLst>
          <pc:docMk/>
          <pc:sldMk cId="659435195" sldId="298"/>
        </pc:sldMkLst>
        <pc:spChg chg="mod">
          <ac:chgData name="José Antonio Ramo Claver" userId="17ea5d249a2e55f3" providerId="LiveId" clId="{AFCD2E2C-5684-526F-803D-9FA29A102764}" dt="2026-03-11T18:34:51.929" v="995"/>
          <ac:spMkLst>
            <pc:docMk/>
            <pc:sldMk cId="659435195" sldId="298"/>
            <ac:spMk id="8" creationId="{9BFA9974-A244-3E35-DE97-FBF289781AEB}"/>
          </ac:spMkLst>
        </pc:spChg>
        <pc:spChg chg="mod">
          <ac:chgData name="José Antonio Ramo Claver" userId="17ea5d249a2e55f3" providerId="LiveId" clId="{AFCD2E2C-5684-526F-803D-9FA29A102764}" dt="2026-03-11T18:49:05.376" v="1391" actId="14100"/>
          <ac:spMkLst>
            <pc:docMk/>
            <pc:sldMk cId="659435195" sldId="298"/>
            <ac:spMk id="9" creationId="{EBD98A98-284C-F264-F495-0D009D2C2356}"/>
          </ac:spMkLst>
        </pc:spChg>
        <pc:spChg chg="mod">
          <ac:chgData name="José Antonio Ramo Claver" userId="17ea5d249a2e55f3" providerId="LiveId" clId="{AFCD2E2C-5684-526F-803D-9FA29A102764}" dt="2026-03-15T11:52:39.763" v="1428" actId="6549"/>
          <ac:spMkLst>
            <pc:docMk/>
            <pc:sldMk cId="659435195" sldId="298"/>
            <ac:spMk id="11" creationId="{95CACA83-E8C4-1919-E8E1-8A51763C4147}"/>
          </ac:spMkLst>
        </pc:spChg>
        <pc:spChg chg="mod">
          <ac:chgData name="José Antonio Ramo Claver" userId="17ea5d249a2e55f3" providerId="LiveId" clId="{AFCD2E2C-5684-526F-803D-9FA29A102764}" dt="2026-03-11T18:41:21.672" v="1218" actId="14100"/>
          <ac:spMkLst>
            <pc:docMk/>
            <pc:sldMk cId="659435195" sldId="298"/>
            <ac:spMk id="12" creationId="{8BACB210-025A-CF8A-1D6A-83C235BE15EB}"/>
          </ac:spMkLst>
        </pc:spChg>
        <pc:spChg chg="mod">
          <ac:chgData name="José Antonio Ramo Claver" userId="17ea5d249a2e55f3" providerId="LiveId" clId="{AFCD2E2C-5684-526F-803D-9FA29A102764}" dt="2026-03-11T18:40:08.716" v="1185" actId="20577"/>
          <ac:spMkLst>
            <pc:docMk/>
            <pc:sldMk cId="659435195" sldId="298"/>
            <ac:spMk id="17" creationId="{F1B003C3-A607-BEF3-735B-44ECF2FB47C3}"/>
          </ac:spMkLst>
        </pc:spChg>
        <pc:spChg chg="mod">
          <ac:chgData name="José Antonio Ramo Claver" userId="17ea5d249a2e55f3" providerId="LiveId" clId="{AFCD2E2C-5684-526F-803D-9FA29A102764}" dt="2026-03-11T18:51:14.801" v="1422" actId="14100"/>
          <ac:spMkLst>
            <pc:docMk/>
            <pc:sldMk cId="659435195" sldId="298"/>
            <ac:spMk id="20" creationId="{76DCEAFF-0BC7-5668-6187-288B09FFF83B}"/>
          </ac:spMkLst>
        </pc:spChg>
        <pc:spChg chg="mod">
          <ac:chgData name="José Antonio Ramo Claver" userId="17ea5d249a2e55f3" providerId="LiveId" clId="{AFCD2E2C-5684-526F-803D-9FA29A102764}" dt="2026-03-15T11:52:37.789" v="1427" actId="6549"/>
          <ac:spMkLst>
            <pc:docMk/>
            <pc:sldMk cId="659435195" sldId="298"/>
            <ac:spMk id="21" creationId="{E02CA520-33FC-5A58-3F82-8F970FC78045}"/>
          </ac:spMkLst>
        </pc:spChg>
        <pc:spChg chg="mod">
          <ac:chgData name="José Antonio Ramo Claver" userId="17ea5d249a2e55f3" providerId="LiveId" clId="{AFCD2E2C-5684-526F-803D-9FA29A102764}" dt="2026-03-11T18:51:19.544" v="1423" actId="1076"/>
          <ac:spMkLst>
            <pc:docMk/>
            <pc:sldMk cId="659435195" sldId="298"/>
            <ac:spMk id="22" creationId="{BCF34D7F-3E5E-598D-F8D3-92BBD30238D1}"/>
          </ac:spMkLst>
        </pc:spChg>
        <pc:spChg chg="mod">
          <ac:chgData name="José Antonio Ramo Claver" userId="17ea5d249a2e55f3" providerId="LiveId" clId="{AFCD2E2C-5684-526F-803D-9FA29A102764}" dt="2026-03-11T18:49:48.311" v="1411" actId="14100"/>
          <ac:spMkLst>
            <pc:docMk/>
            <pc:sldMk cId="659435195" sldId="298"/>
            <ac:spMk id="268" creationId="{741AD16B-E321-399D-FCFF-FAC11F439229}"/>
          </ac:spMkLst>
        </pc:spChg>
        <pc:spChg chg="mod">
          <ac:chgData name="José Antonio Ramo Claver" userId="17ea5d249a2e55f3" providerId="LiveId" clId="{AFCD2E2C-5684-526F-803D-9FA29A102764}" dt="2026-03-15T11:53:27.083" v="1435" actId="20577"/>
          <ac:spMkLst>
            <pc:docMk/>
            <pc:sldMk cId="659435195" sldId="298"/>
            <ac:spMk id="269" creationId="{22615B2F-4260-498A-480E-F3AA255A2D08}"/>
          </ac:spMkLst>
        </pc:spChg>
        <pc:spChg chg="mod">
          <ac:chgData name="José Antonio Ramo Claver" userId="17ea5d249a2e55f3" providerId="LiveId" clId="{AFCD2E2C-5684-526F-803D-9FA29A102764}" dt="2026-03-11T18:45:35.368" v="1286"/>
          <ac:spMkLst>
            <pc:docMk/>
            <pc:sldMk cId="659435195" sldId="298"/>
            <ac:spMk id="481" creationId="{83DCA47C-21CB-E432-A49C-1C86FA211D6F}"/>
          </ac:spMkLst>
        </pc:spChg>
        <pc:grpChg chg="add mod">
          <ac:chgData name="José Antonio Ramo Claver" userId="17ea5d249a2e55f3" providerId="LiveId" clId="{AFCD2E2C-5684-526F-803D-9FA29A102764}" dt="2026-03-11T18:48:46.504" v="1386" actId="14100"/>
          <ac:grpSpMkLst>
            <pc:docMk/>
            <pc:sldMk cId="659435195" sldId="298"/>
            <ac:grpSpMk id="7" creationId="{ED67802E-ACC8-9E64-8E67-D419566708DB}"/>
          </ac:grpSpMkLst>
        </pc:grpChg>
        <pc:grpChg chg="add mod">
          <ac:chgData name="José Antonio Ramo Claver" userId="17ea5d249a2e55f3" providerId="LiveId" clId="{AFCD2E2C-5684-526F-803D-9FA29A102764}" dt="2026-03-11T18:48:46.504" v="1386" actId="14100"/>
          <ac:grpSpMkLst>
            <pc:docMk/>
            <pc:sldMk cId="659435195" sldId="298"/>
            <ac:grpSpMk id="19" creationId="{0E903B0A-78CC-0A3C-661F-0EBA9A38349F}"/>
          </ac:grpSpMkLst>
        </pc:grpChg>
        <pc:grpChg chg="add mod">
          <ac:chgData name="José Antonio Ramo Claver" userId="17ea5d249a2e55f3" providerId="LiveId" clId="{AFCD2E2C-5684-526F-803D-9FA29A102764}" dt="2026-03-11T18:50:09.329" v="1416" actId="1076"/>
          <ac:grpSpMkLst>
            <pc:docMk/>
            <pc:sldMk cId="659435195" sldId="298"/>
            <ac:grpSpMk id="23" creationId="{4B099BA5-7B02-F03F-B502-E60759283E95}"/>
          </ac:grpSpMkLst>
        </pc:grpChg>
        <pc:grpChg chg="mod">
          <ac:chgData name="José Antonio Ramo Claver" userId="17ea5d249a2e55f3" providerId="LiveId" clId="{AFCD2E2C-5684-526F-803D-9FA29A102764}" dt="2026-03-15T11:52:25.980" v="1426" actId="1076"/>
          <ac:grpSpMkLst>
            <pc:docMk/>
            <pc:sldMk cId="659435195" sldId="298"/>
            <ac:grpSpMk id="468" creationId="{D6E18AC7-047B-8F7D-8E1B-A962C28C8236}"/>
          </ac:grpSpMkLst>
        </pc:grpChg>
        <pc:grpChg chg="mod">
          <ac:chgData name="José Antonio Ramo Claver" userId="17ea5d249a2e55f3" providerId="LiveId" clId="{AFCD2E2C-5684-526F-803D-9FA29A102764}" dt="2026-03-15T11:52:25.980" v="1426" actId="1076"/>
          <ac:grpSpMkLst>
            <pc:docMk/>
            <pc:sldMk cId="659435195" sldId="298"/>
            <ac:grpSpMk id="473" creationId="{A8744905-A3A5-C6AB-06BD-CABFFC011ABA}"/>
          </ac:grpSpMkLst>
        </pc:grpChg>
        <pc:grpChg chg="mod">
          <ac:chgData name="José Antonio Ramo Claver" userId="17ea5d249a2e55f3" providerId="LiveId" clId="{AFCD2E2C-5684-526F-803D-9FA29A102764}" dt="2026-03-15T11:52:25.980" v="1426" actId="1076"/>
          <ac:grpSpMkLst>
            <pc:docMk/>
            <pc:sldMk cId="659435195" sldId="298"/>
            <ac:grpSpMk id="478" creationId="{0CDFA2D1-D354-3ED6-E2AD-57B6CA267E1E}"/>
          </ac:grpSpMkLst>
        </pc:grpChg>
        <pc:grpChg chg="mod">
          <ac:chgData name="José Antonio Ramo Claver" userId="17ea5d249a2e55f3" providerId="LiveId" clId="{AFCD2E2C-5684-526F-803D-9FA29A102764}" dt="2026-03-15T11:52:25.980" v="1426" actId="1076"/>
          <ac:grpSpMkLst>
            <pc:docMk/>
            <pc:sldMk cId="659435195" sldId="298"/>
            <ac:grpSpMk id="483" creationId="{F0973E96-897B-612B-D087-9B3E54B2D56E}"/>
          </ac:grpSpMkLst>
        </pc:grpChg>
      </pc:sldChg>
      <pc:sldChg chg="addSp delSp modSp add mod delAnim modAnim">
        <pc:chgData name="José Antonio Ramo Claver" userId="17ea5d249a2e55f3" providerId="LiveId" clId="{AFCD2E2C-5684-526F-803D-9FA29A102764}" dt="2026-03-15T12:13:13.539" v="1893" actId="1076"/>
        <pc:sldMkLst>
          <pc:docMk/>
          <pc:sldMk cId="1664840759" sldId="299"/>
        </pc:sldMkLst>
        <pc:spChg chg="add mod">
          <ac:chgData name="José Antonio Ramo Claver" userId="17ea5d249a2e55f3" providerId="LiveId" clId="{AFCD2E2C-5684-526F-803D-9FA29A102764}" dt="2026-03-15T12:04:49.761" v="1726" actId="1076"/>
          <ac:spMkLst>
            <pc:docMk/>
            <pc:sldMk cId="1664840759" sldId="299"/>
            <ac:spMk id="2" creationId="{C06DE7F6-D9A5-3B76-EFC2-A8D0A35DF244}"/>
          </ac:spMkLst>
        </pc:spChg>
        <pc:spChg chg="mod">
          <ac:chgData name="José Antonio Ramo Claver" userId="17ea5d249a2e55f3" providerId="LiveId" clId="{AFCD2E2C-5684-526F-803D-9FA29A102764}" dt="2026-03-15T12:09:20.873" v="1818" actId="1076"/>
          <ac:spMkLst>
            <pc:docMk/>
            <pc:sldMk cId="1664840759" sldId="299"/>
            <ac:spMk id="5" creationId="{763D83E2-8DF7-2866-E169-528E68F53DBB}"/>
          </ac:spMkLst>
        </pc:spChg>
        <pc:spChg chg="mod">
          <ac:chgData name="José Antonio Ramo Claver" userId="17ea5d249a2e55f3" providerId="LiveId" clId="{AFCD2E2C-5684-526F-803D-9FA29A102764}" dt="2026-03-15T12:13:08.010" v="1891" actId="1076"/>
          <ac:spMkLst>
            <pc:docMk/>
            <pc:sldMk cId="1664840759" sldId="299"/>
            <ac:spMk id="7" creationId="{00E62F39-79AA-C503-EE76-BF5FCC2FD8EF}"/>
          </ac:spMkLst>
        </pc:spChg>
        <pc:spChg chg="mod">
          <ac:chgData name="José Antonio Ramo Claver" userId="17ea5d249a2e55f3" providerId="LiveId" clId="{AFCD2E2C-5684-526F-803D-9FA29A102764}" dt="2026-03-15T12:01:08.694" v="1672" actId="20577"/>
          <ac:spMkLst>
            <pc:docMk/>
            <pc:sldMk cId="1664840759" sldId="299"/>
            <ac:spMk id="8" creationId="{A80EE491-017B-60B1-3257-3CCB51333097}"/>
          </ac:spMkLst>
        </pc:spChg>
        <pc:spChg chg="mod">
          <ac:chgData name="José Antonio Ramo Claver" userId="17ea5d249a2e55f3" providerId="LiveId" clId="{AFCD2E2C-5684-526F-803D-9FA29A102764}" dt="2026-03-15T12:11:37.891" v="1876" actId="1035"/>
          <ac:spMkLst>
            <pc:docMk/>
            <pc:sldMk cId="1664840759" sldId="299"/>
            <ac:spMk id="11" creationId="{A5EFFC4C-79BD-D534-EC98-9BFA811BECD8}"/>
          </ac:spMkLst>
        </pc:spChg>
        <pc:spChg chg="mod">
          <ac:chgData name="José Antonio Ramo Claver" userId="17ea5d249a2e55f3" providerId="LiveId" clId="{AFCD2E2C-5684-526F-803D-9FA29A102764}" dt="2026-03-15T12:11:48.160" v="1879" actId="14100"/>
          <ac:spMkLst>
            <pc:docMk/>
            <pc:sldMk cId="1664840759" sldId="299"/>
            <ac:spMk id="15" creationId="{4D9FB9B5-AD5E-E32E-5E05-75D69E1267AA}"/>
          </ac:spMkLst>
        </pc:spChg>
        <pc:spChg chg="add mod">
          <ac:chgData name="José Antonio Ramo Claver" userId="17ea5d249a2e55f3" providerId="LiveId" clId="{AFCD2E2C-5684-526F-803D-9FA29A102764}" dt="2026-03-15T12:12:00.172" v="1882" actId="1076"/>
          <ac:spMkLst>
            <pc:docMk/>
            <pc:sldMk cId="1664840759" sldId="299"/>
            <ac:spMk id="16" creationId="{4650E0F1-597E-7DA6-758B-E5AC00D6DD41}"/>
          </ac:spMkLst>
        </pc:spChg>
        <pc:spChg chg="mod">
          <ac:chgData name="José Antonio Ramo Claver" userId="17ea5d249a2e55f3" providerId="LiveId" clId="{AFCD2E2C-5684-526F-803D-9FA29A102764}" dt="2026-03-15T12:10:36.749" v="1843" actId="1076"/>
          <ac:spMkLst>
            <pc:docMk/>
            <pc:sldMk cId="1664840759" sldId="299"/>
            <ac:spMk id="17" creationId="{C1FED2CB-F34C-031B-E043-2CAA3000F6BE}"/>
          </ac:spMkLst>
        </pc:spChg>
        <pc:spChg chg="mod">
          <ac:chgData name="José Antonio Ramo Claver" userId="17ea5d249a2e55f3" providerId="LiveId" clId="{AFCD2E2C-5684-526F-803D-9FA29A102764}" dt="2026-03-15T12:11:32.321" v="1863" actId="14100"/>
          <ac:spMkLst>
            <pc:docMk/>
            <pc:sldMk cId="1664840759" sldId="299"/>
            <ac:spMk id="19" creationId="{A7EE9525-34C1-B2BF-327B-861B1B860F8B}"/>
          </ac:spMkLst>
        </pc:spChg>
        <pc:spChg chg="mod">
          <ac:chgData name="José Antonio Ramo Claver" userId="17ea5d249a2e55f3" providerId="LiveId" clId="{AFCD2E2C-5684-526F-803D-9FA29A102764}" dt="2026-03-15T12:11:14.118" v="1859" actId="6549"/>
          <ac:spMkLst>
            <pc:docMk/>
            <pc:sldMk cId="1664840759" sldId="299"/>
            <ac:spMk id="21" creationId="{D9964AF4-94D0-D8FE-A114-CEC8F6979A95}"/>
          </ac:spMkLst>
        </pc:spChg>
        <pc:spChg chg="add mod">
          <ac:chgData name="José Antonio Ramo Claver" userId="17ea5d249a2e55f3" providerId="LiveId" clId="{AFCD2E2C-5684-526F-803D-9FA29A102764}" dt="2026-03-15T12:12:00.172" v="1882" actId="1076"/>
          <ac:spMkLst>
            <pc:docMk/>
            <pc:sldMk cId="1664840759" sldId="299"/>
            <ac:spMk id="23" creationId="{DA23C917-D67A-685D-FE7D-F30EE48AF7E1}"/>
          </ac:spMkLst>
        </pc:spChg>
        <pc:spChg chg="add mod">
          <ac:chgData name="José Antonio Ramo Claver" userId="17ea5d249a2e55f3" providerId="LiveId" clId="{AFCD2E2C-5684-526F-803D-9FA29A102764}" dt="2026-03-15T12:12:14.175" v="1885" actId="14100"/>
          <ac:spMkLst>
            <pc:docMk/>
            <pc:sldMk cId="1664840759" sldId="299"/>
            <ac:spMk id="29" creationId="{35CC26E5-7305-09AE-13DA-0019086B74C5}"/>
          </ac:spMkLst>
        </pc:spChg>
        <pc:grpChg chg="add">
          <ac:chgData name="José Antonio Ramo Claver" userId="17ea5d249a2e55f3" providerId="LiveId" clId="{AFCD2E2C-5684-526F-803D-9FA29A102764}" dt="2026-03-15T12:04:56.600" v="1727" actId="164"/>
          <ac:grpSpMkLst>
            <pc:docMk/>
            <pc:sldMk cId="1664840759" sldId="299"/>
            <ac:grpSpMk id="3" creationId="{78D8BB10-4070-9C1D-65EC-7C3351927B6A}"/>
          </ac:grpSpMkLst>
        </pc:grpChg>
        <pc:grpChg chg="add mod">
          <ac:chgData name="José Antonio Ramo Claver" userId="17ea5d249a2e55f3" providerId="LiveId" clId="{AFCD2E2C-5684-526F-803D-9FA29A102764}" dt="2026-03-15T12:12:00.172" v="1882" actId="1076"/>
          <ac:grpSpMkLst>
            <pc:docMk/>
            <pc:sldMk cId="1664840759" sldId="299"/>
            <ac:grpSpMk id="4" creationId="{939043EF-4192-99D8-B5B2-EBD0D73D17D0}"/>
          </ac:grpSpMkLst>
        </pc:grpChg>
        <pc:grpChg chg="mod">
          <ac:chgData name="José Antonio Ramo Claver" userId="17ea5d249a2e55f3" providerId="LiveId" clId="{AFCD2E2C-5684-526F-803D-9FA29A102764}" dt="2026-03-15T12:05:24.557" v="1745" actId="1076"/>
          <ac:grpSpMkLst>
            <pc:docMk/>
            <pc:sldMk cId="1664840759" sldId="299"/>
            <ac:grpSpMk id="10" creationId="{9C9AEE31-B9EE-DC97-B0B5-9F2C39A31BC7}"/>
          </ac:grpSpMkLst>
        </pc:grpChg>
        <pc:grpChg chg="mod">
          <ac:chgData name="José Antonio Ramo Claver" userId="17ea5d249a2e55f3" providerId="LiveId" clId="{AFCD2E2C-5684-526F-803D-9FA29A102764}" dt="2026-03-15T12:09:15.991" v="1817" actId="1035"/>
          <ac:grpSpMkLst>
            <pc:docMk/>
            <pc:sldMk cId="1664840759" sldId="299"/>
            <ac:grpSpMk id="20" creationId="{DDE7949A-CA53-54A2-F0C8-AE530D35FBB2}"/>
          </ac:grpSpMkLst>
        </pc:grpChg>
        <pc:grpChg chg="mod">
          <ac:chgData name="José Antonio Ramo Claver" userId="17ea5d249a2e55f3" providerId="LiveId" clId="{AFCD2E2C-5684-526F-803D-9FA29A102764}" dt="2026-03-15T12:09:15.991" v="1817" actId="1035"/>
          <ac:grpSpMkLst>
            <pc:docMk/>
            <pc:sldMk cId="1664840759" sldId="299"/>
            <ac:grpSpMk id="22" creationId="{7DF07128-F161-B1D0-E0D9-8F0EA3E19C9D}"/>
          </ac:grpSpMkLst>
        </pc:grpChg>
        <pc:grpChg chg="add">
          <ac:chgData name="José Antonio Ramo Claver" userId="17ea5d249a2e55f3" providerId="LiveId" clId="{AFCD2E2C-5684-526F-803D-9FA29A102764}" dt="2026-03-15T12:12:04.878" v="1883" actId="164"/>
          <ac:grpSpMkLst>
            <pc:docMk/>
            <pc:sldMk cId="1664840759" sldId="299"/>
            <ac:grpSpMk id="30" creationId="{3FF66A2D-F10C-A19F-8BA8-3B2C1131F785}"/>
          </ac:grpSpMkLst>
        </pc:grpChg>
        <pc:picChg chg="mod">
          <ac:chgData name="José Antonio Ramo Claver" userId="17ea5d249a2e55f3" providerId="LiveId" clId="{AFCD2E2C-5684-526F-803D-9FA29A102764}" dt="2026-03-15T12:11:37.891" v="1876" actId="1035"/>
          <ac:picMkLst>
            <pc:docMk/>
            <pc:sldMk cId="1664840759" sldId="299"/>
            <ac:picMk id="9" creationId="{6B9DBEB0-EB43-C99D-9229-D8DEC4895007}"/>
          </ac:picMkLst>
        </pc:picChg>
        <pc:picChg chg="mod">
          <ac:chgData name="José Antonio Ramo Claver" userId="17ea5d249a2e55f3" providerId="LiveId" clId="{AFCD2E2C-5684-526F-803D-9FA29A102764}" dt="2026-03-15T12:11:42.876" v="1877" actId="1076"/>
          <ac:picMkLst>
            <pc:docMk/>
            <pc:sldMk cId="1664840759" sldId="299"/>
            <ac:picMk id="12" creationId="{7CEA4A9F-99F0-65FF-70DC-8379617DBABA}"/>
          </ac:picMkLst>
        </pc:picChg>
        <pc:picChg chg="add mod">
          <ac:chgData name="José Antonio Ramo Claver" userId="17ea5d249a2e55f3" providerId="LiveId" clId="{AFCD2E2C-5684-526F-803D-9FA29A102764}" dt="2026-03-15T12:13:13.539" v="1893" actId="1076"/>
          <ac:picMkLst>
            <pc:docMk/>
            <pc:sldMk cId="1664840759" sldId="299"/>
            <ac:picMk id="13" creationId="{1E0D0075-21CF-3995-3289-973F20570284}"/>
          </ac:picMkLst>
        </pc:picChg>
        <pc:cxnChg chg="add mod">
          <ac:chgData name="José Antonio Ramo Claver" userId="17ea5d249a2e55f3" providerId="LiveId" clId="{AFCD2E2C-5684-526F-803D-9FA29A102764}" dt="2026-03-15T12:11:50.970" v="1880" actId="1076"/>
          <ac:cxnSpMkLst>
            <pc:docMk/>
            <pc:sldMk cId="1664840759" sldId="299"/>
            <ac:cxnSpMk id="25" creationId="{B52FC161-E754-F688-70A3-A00AC2B7DE85}"/>
          </ac:cxnSpMkLst>
        </pc:cxnChg>
        <pc:cxnChg chg="add mod">
          <ac:chgData name="José Antonio Ramo Claver" userId="17ea5d249a2e55f3" providerId="LiveId" clId="{AFCD2E2C-5684-526F-803D-9FA29A102764}" dt="2026-03-15T12:10:07.456" v="1831" actId="14100"/>
          <ac:cxnSpMkLst>
            <pc:docMk/>
            <pc:sldMk cId="1664840759" sldId="299"/>
            <ac:cxnSpMk id="26" creationId="{9566A90E-BF89-8DAB-7D59-26CBCF8E013C}"/>
          </ac:cxnSpMkLst>
        </pc:cxnChg>
      </pc:sldChg>
      <pc:sldChg chg="addSp delSp modSp add mod delAnim modAnim">
        <pc:chgData name="José Antonio Ramo Claver" userId="17ea5d249a2e55f3" providerId="LiveId" clId="{AFCD2E2C-5684-526F-803D-9FA29A102764}" dt="2026-03-15T12:22:02.495" v="2000" actId="1076"/>
        <pc:sldMkLst>
          <pc:docMk/>
          <pc:sldMk cId="1913440218" sldId="300"/>
        </pc:sldMkLst>
        <pc:spChg chg="add mod">
          <ac:chgData name="José Antonio Ramo Claver" userId="17ea5d249a2e55f3" providerId="LiveId" clId="{AFCD2E2C-5684-526F-803D-9FA29A102764}" dt="2026-03-15T12:21:58.430" v="1999" actId="1076"/>
          <ac:spMkLst>
            <pc:docMk/>
            <pc:sldMk cId="1913440218" sldId="300"/>
            <ac:spMk id="6" creationId="{A445A38B-D54E-F05B-CF86-AE66B8DB1182}"/>
          </ac:spMkLst>
        </pc:spChg>
        <pc:spChg chg="mod">
          <ac:chgData name="José Antonio Ramo Claver" userId="17ea5d249a2e55f3" providerId="LiveId" clId="{AFCD2E2C-5684-526F-803D-9FA29A102764}" dt="2026-03-15T12:14:07.132" v="1916" actId="20577"/>
          <ac:spMkLst>
            <pc:docMk/>
            <pc:sldMk cId="1913440218" sldId="300"/>
            <ac:spMk id="8" creationId="{8758CE8D-36CA-2447-8856-83CAFA02A5D5}"/>
          </ac:spMkLst>
        </pc:spChg>
        <pc:spChg chg="add mod">
          <ac:chgData name="José Antonio Ramo Claver" userId="17ea5d249a2e55f3" providerId="LiveId" clId="{AFCD2E2C-5684-526F-803D-9FA29A102764}" dt="2026-03-15T12:21:53.318" v="1998" actId="1076"/>
          <ac:spMkLst>
            <pc:docMk/>
            <pc:sldMk cId="1913440218" sldId="300"/>
            <ac:spMk id="13" creationId="{3F077662-9901-134A-DF1A-17C161ACE9A6}"/>
          </ac:spMkLst>
        </pc:spChg>
        <pc:spChg chg="mod">
          <ac:chgData name="José Antonio Ramo Claver" userId="17ea5d249a2e55f3" providerId="LiveId" clId="{AFCD2E2C-5684-526F-803D-9FA29A102764}" dt="2026-03-15T12:20:52.236" v="1989" actId="1076"/>
          <ac:spMkLst>
            <pc:docMk/>
            <pc:sldMk cId="1913440218" sldId="300"/>
            <ac:spMk id="17" creationId="{2630323B-7B80-191C-D94C-2E0F912917B9}"/>
          </ac:spMkLst>
        </pc:spChg>
        <pc:spChg chg="mod topLvl">
          <ac:chgData name="José Antonio Ramo Claver" userId="17ea5d249a2e55f3" providerId="LiveId" clId="{AFCD2E2C-5684-526F-803D-9FA29A102764}" dt="2026-03-15T12:22:02.495" v="2000" actId="1076"/>
          <ac:spMkLst>
            <pc:docMk/>
            <pc:sldMk cId="1913440218" sldId="300"/>
            <ac:spMk id="19" creationId="{670C5CAC-04D2-58FA-405A-A66855790053}"/>
          </ac:spMkLst>
        </pc:spChg>
        <pc:grpChg chg="add mod">
          <ac:chgData name="José Antonio Ramo Claver" userId="17ea5d249a2e55f3" providerId="LiveId" clId="{AFCD2E2C-5684-526F-803D-9FA29A102764}" dt="2026-03-15T12:21:31.334" v="1995" actId="1076"/>
          <ac:grpSpMkLst>
            <pc:docMk/>
            <pc:sldMk cId="1913440218" sldId="300"/>
            <ac:grpSpMk id="14" creationId="{42604671-2AED-C40F-2753-D1E55D0FDF9F}"/>
          </ac:grpSpMkLst>
        </pc:grpChg>
        <pc:grpChg chg="add mod">
          <ac:chgData name="José Antonio Ramo Claver" userId="17ea5d249a2e55f3" providerId="LiveId" clId="{AFCD2E2C-5684-526F-803D-9FA29A102764}" dt="2026-03-15T12:20:59.303" v="1991" actId="1076"/>
          <ac:grpSpMkLst>
            <pc:docMk/>
            <pc:sldMk cId="1913440218" sldId="300"/>
            <ac:grpSpMk id="16" creationId="{FCEE3A64-CDA3-0F09-7521-463D674771FB}"/>
          </ac:grpSpMkLst>
        </pc:grpChg>
        <pc:grpChg chg="add mod">
          <ac:chgData name="José Antonio Ramo Claver" userId="17ea5d249a2e55f3" providerId="LiveId" clId="{AFCD2E2C-5684-526F-803D-9FA29A102764}" dt="2026-03-15T12:20:56.009" v="1990" actId="1076"/>
          <ac:grpSpMkLst>
            <pc:docMk/>
            <pc:sldMk cId="1913440218" sldId="300"/>
            <ac:grpSpMk id="23" creationId="{CE544426-32FD-5F88-4DCE-293C3C2FC8B4}"/>
          </ac:grpSpMkLst>
        </pc:grpChg>
        <pc:picChg chg="add mod">
          <ac:chgData name="José Antonio Ramo Claver" userId="17ea5d249a2e55f3" providerId="LiveId" clId="{AFCD2E2C-5684-526F-803D-9FA29A102764}" dt="2026-03-15T12:21:24.991" v="1994" actId="14100"/>
          <ac:picMkLst>
            <pc:docMk/>
            <pc:sldMk cId="1913440218" sldId="300"/>
            <ac:picMk id="3" creationId="{8AEB62B9-BF24-3CFE-90CD-DE56D23E2469}"/>
          </ac:picMkLst>
        </pc:picChg>
        <pc:picChg chg="add mod">
          <ac:chgData name="José Antonio Ramo Claver" userId="17ea5d249a2e55f3" providerId="LiveId" clId="{AFCD2E2C-5684-526F-803D-9FA29A102764}" dt="2026-03-15T12:16:47.414" v="1942" actId="1076"/>
          <ac:picMkLst>
            <pc:docMk/>
            <pc:sldMk cId="1913440218" sldId="300"/>
            <ac:picMk id="4" creationId="{D660B641-39D0-9419-8B43-1E364E0C3869}"/>
          </ac:picMkLst>
        </pc:picChg>
        <pc:picChg chg="add mod">
          <ac:chgData name="José Antonio Ramo Claver" userId="17ea5d249a2e55f3" providerId="LiveId" clId="{AFCD2E2C-5684-526F-803D-9FA29A102764}" dt="2026-03-15T12:16:53.497" v="1944" actId="1076"/>
          <ac:picMkLst>
            <pc:docMk/>
            <pc:sldMk cId="1913440218" sldId="300"/>
            <ac:picMk id="5" creationId="{A606884C-23A9-5F16-FC8A-75E11F57B206}"/>
          </ac:picMkLst>
        </pc:picChg>
      </pc:sldChg>
      <pc:sldChg chg="addSp delSp modSp add mod modAnim">
        <pc:chgData name="José Antonio Ramo Claver" userId="17ea5d249a2e55f3" providerId="LiveId" clId="{AFCD2E2C-5684-526F-803D-9FA29A102764}" dt="2026-03-15T12:27:26.119" v="2135"/>
        <pc:sldMkLst>
          <pc:docMk/>
          <pc:sldMk cId="2384391813" sldId="301"/>
        </pc:sldMkLst>
        <pc:spChg chg="mod">
          <ac:chgData name="José Antonio Ramo Claver" userId="17ea5d249a2e55f3" providerId="LiveId" clId="{AFCD2E2C-5684-526F-803D-9FA29A102764}" dt="2026-03-15T12:22:36.202" v="2025" actId="20577"/>
          <ac:spMkLst>
            <pc:docMk/>
            <pc:sldMk cId="2384391813" sldId="301"/>
            <ac:spMk id="8" creationId="{6F95C535-BD87-322F-DF74-6F9C1D70B0D8}"/>
          </ac:spMkLst>
        </pc:spChg>
        <pc:spChg chg="mod">
          <ac:chgData name="José Antonio Ramo Claver" userId="17ea5d249a2e55f3" providerId="LiveId" clId="{AFCD2E2C-5684-526F-803D-9FA29A102764}" dt="2026-03-15T12:22:49.516" v="2028" actId="1076"/>
          <ac:spMkLst>
            <pc:docMk/>
            <pc:sldMk cId="2384391813" sldId="301"/>
            <ac:spMk id="17" creationId="{71ECABC2-154E-835C-641D-74F6C54C3212}"/>
          </ac:spMkLst>
        </pc:spChg>
        <pc:spChg chg="mod topLvl">
          <ac:chgData name="José Antonio Ramo Claver" userId="17ea5d249a2e55f3" providerId="LiveId" clId="{AFCD2E2C-5684-526F-803D-9FA29A102764}" dt="2026-03-15T12:26:01.271" v="2100" actId="20577"/>
          <ac:spMkLst>
            <pc:docMk/>
            <pc:sldMk cId="2384391813" sldId="301"/>
            <ac:spMk id="19" creationId="{FE4BBD6A-6A55-5E84-B326-037440ADF849}"/>
          </ac:spMkLst>
        </pc:spChg>
        <pc:spChg chg="add mod">
          <ac:chgData name="José Antonio Ramo Claver" userId="17ea5d249a2e55f3" providerId="LiveId" clId="{AFCD2E2C-5684-526F-803D-9FA29A102764}" dt="2026-03-15T12:25:58.383" v="2098" actId="6549"/>
          <ac:spMkLst>
            <pc:docMk/>
            <pc:sldMk cId="2384391813" sldId="301"/>
            <ac:spMk id="22" creationId="{64E7F868-C817-5406-A38A-893695B5F58E}"/>
          </ac:spMkLst>
        </pc:spChg>
        <pc:spChg chg="add mod">
          <ac:chgData name="José Antonio Ramo Claver" userId="17ea5d249a2e55f3" providerId="LiveId" clId="{AFCD2E2C-5684-526F-803D-9FA29A102764}" dt="2026-03-15T12:26:23.843" v="2113" actId="20577"/>
          <ac:spMkLst>
            <pc:docMk/>
            <pc:sldMk cId="2384391813" sldId="301"/>
            <ac:spMk id="24" creationId="{620A85A6-DC8E-3B57-FD72-A7BEC893B3DB}"/>
          </ac:spMkLst>
        </pc:spChg>
        <pc:spChg chg="mod">
          <ac:chgData name="José Antonio Ramo Claver" userId="17ea5d249a2e55f3" providerId="LiveId" clId="{AFCD2E2C-5684-526F-803D-9FA29A102764}" dt="2026-03-15T12:25:27.328" v="2081" actId="1076"/>
          <ac:spMkLst>
            <pc:docMk/>
            <pc:sldMk cId="2384391813" sldId="301"/>
            <ac:spMk id="25" creationId="{C2649AD6-C75F-04D4-571F-57AB8C7B9C95}"/>
          </ac:spMkLst>
        </pc:spChg>
        <pc:spChg chg="add mod">
          <ac:chgData name="José Antonio Ramo Claver" userId="17ea5d249a2e55f3" providerId="LiveId" clId="{AFCD2E2C-5684-526F-803D-9FA29A102764}" dt="2026-03-15T12:26:33.106" v="2122" actId="20577"/>
          <ac:spMkLst>
            <pc:docMk/>
            <pc:sldMk cId="2384391813" sldId="301"/>
            <ac:spMk id="26" creationId="{FD6C80D9-22B2-D044-7350-96607B259EC5}"/>
          </ac:spMkLst>
        </pc:spChg>
        <pc:grpChg chg="add">
          <ac:chgData name="José Antonio Ramo Claver" userId="17ea5d249a2e55f3" providerId="LiveId" clId="{AFCD2E2C-5684-526F-803D-9FA29A102764}" dt="2026-03-15T12:26:36.893" v="2123" actId="164"/>
          <ac:grpSpMkLst>
            <pc:docMk/>
            <pc:sldMk cId="2384391813" sldId="301"/>
            <ac:grpSpMk id="27" creationId="{9E508551-2D31-2004-77CE-E4AF563402FE}"/>
          </ac:grpSpMkLst>
        </pc:grpChg>
        <pc:grpChg chg="add">
          <ac:chgData name="José Antonio Ramo Claver" userId="17ea5d249a2e55f3" providerId="LiveId" clId="{AFCD2E2C-5684-526F-803D-9FA29A102764}" dt="2026-03-15T12:26:40.265" v="2124" actId="164"/>
          <ac:grpSpMkLst>
            <pc:docMk/>
            <pc:sldMk cId="2384391813" sldId="301"/>
            <ac:grpSpMk id="28" creationId="{AEAAD686-353E-86D2-C868-F864CD0ADF37}"/>
          </ac:grpSpMkLst>
        </pc:grpChg>
        <pc:grpChg chg="add">
          <ac:chgData name="José Antonio Ramo Claver" userId="17ea5d249a2e55f3" providerId="LiveId" clId="{AFCD2E2C-5684-526F-803D-9FA29A102764}" dt="2026-03-15T12:26:44.029" v="2125" actId="164"/>
          <ac:grpSpMkLst>
            <pc:docMk/>
            <pc:sldMk cId="2384391813" sldId="301"/>
            <ac:grpSpMk id="29" creationId="{CE4D1D73-0A50-74E1-15CF-DE902B6C5510}"/>
          </ac:grpSpMkLst>
        </pc:grpChg>
        <pc:grpChg chg="add">
          <ac:chgData name="José Antonio Ramo Claver" userId="17ea5d249a2e55f3" providerId="LiveId" clId="{AFCD2E2C-5684-526F-803D-9FA29A102764}" dt="2026-03-15T12:26:49.601" v="2126" actId="164"/>
          <ac:grpSpMkLst>
            <pc:docMk/>
            <pc:sldMk cId="2384391813" sldId="301"/>
            <ac:grpSpMk id="30" creationId="{77889DFC-B87C-0DFD-9AD2-591257370624}"/>
          </ac:grpSpMkLst>
        </pc:grpChg>
        <pc:picChg chg="add mod">
          <ac:chgData name="José Antonio Ramo Claver" userId="17ea5d249a2e55f3" providerId="LiveId" clId="{AFCD2E2C-5684-526F-803D-9FA29A102764}" dt="2026-03-15T12:26:14.327" v="2104" actId="1076"/>
          <ac:picMkLst>
            <pc:docMk/>
            <pc:sldMk cId="2384391813" sldId="301"/>
            <ac:picMk id="12" creationId="{C993E244-6D9F-92FF-C522-752D30766E52}"/>
          </ac:picMkLst>
        </pc:picChg>
        <pc:picChg chg="add mod">
          <ac:chgData name="José Antonio Ramo Claver" userId="17ea5d249a2e55f3" providerId="LiveId" clId="{AFCD2E2C-5684-526F-803D-9FA29A102764}" dt="2026-03-15T12:26:55.947" v="2127" actId="1076"/>
          <ac:picMkLst>
            <pc:docMk/>
            <pc:sldMk cId="2384391813" sldId="301"/>
            <ac:picMk id="15" creationId="{7CD1E42C-7CB7-6B48-76DA-6E56562E6354}"/>
          </ac:picMkLst>
        </pc:picChg>
        <pc:picChg chg="add mod">
          <ac:chgData name="José Antonio Ramo Claver" userId="17ea5d249a2e55f3" providerId="LiveId" clId="{AFCD2E2C-5684-526F-803D-9FA29A102764}" dt="2026-03-15T12:25:31.367" v="2083" actId="1076"/>
          <ac:picMkLst>
            <pc:docMk/>
            <pc:sldMk cId="2384391813" sldId="301"/>
            <ac:picMk id="20" creationId="{5CA31EA5-74A0-D0D5-4A10-CE552539B018}"/>
          </ac:picMkLst>
        </pc:picChg>
        <pc:picChg chg="add mod">
          <ac:chgData name="José Antonio Ramo Claver" userId="17ea5d249a2e55f3" providerId="LiveId" clId="{AFCD2E2C-5684-526F-803D-9FA29A102764}" dt="2026-03-15T12:25:28.852" v="2082" actId="1076"/>
          <ac:picMkLst>
            <pc:docMk/>
            <pc:sldMk cId="2384391813" sldId="301"/>
            <ac:picMk id="21" creationId="{3B948A80-D43E-D7E7-294F-EECA18A3A915}"/>
          </ac:picMkLst>
        </pc:picChg>
      </pc:sldChg>
    </pc:docChg>
  </pc:docChgLst>
  <pc:docChgLst>
    <pc:chgData name="Usuario invitado" providerId="Windows Live" clId="Web-{C8BD2419-0BEB-0EDE-C909-B9288BBCA7BA}"/>
    <pc:docChg chg="modSld">
      <pc:chgData name="Usuario invitado" userId="" providerId="Windows Live" clId="Web-{C8BD2419-0BEB-0EDE-C909-B9288BBCA7BA}" dt="2026-03-10T11:38:09.718" v="2" actId="14100"/>
      <pc:docMkLst>
        <pc:docMk/>
      </pc:docMkLst>
      <pc:sldChg chg="modSp">
        <pc:chgData name="Usuario invitado" userId="" providerId="Windows Live" clId="Web-{C8BD2419-0BEB-0EDE-C909-B9288BBCA7BA}" dt="2026-03-10T11:38:09.718" v="2" actId="14100"/>
        <pc:sldMkLst>
          <pc:docMk/>
          <pc:sldMk cId="2463820759" sldId="27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1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293A2C5-6936-3081-AA0B-E11629ED0E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9434B8-3092-083E-B798-1316449534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E988E-2331-4B84-803A-E48C2F4BC14D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A4B54BB-DE15-1158-BBFE-9A037D2BAE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0BAD46B-6EDF-0C29-3159-DC6D256337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437E5-2FAD-4F80-8941-4CB137FD552F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9424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F67A1-22F2-45AB-924C-7BED75AB63FA}" type="datetimeFigureOut">
              <a:rPr lang="es-ES" smtClean="0"/>
              <a:t>18/03/2026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E96EC-7D3A-45A7-9E74-3B164BCD1E8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56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563B7FB3-C63C-EAC8-75C7-2F61B71A80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" y="0"/>
            <a:ext cx="12180854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7A53FAE-E43D-97F3-DA65-AE31E801C858}"/>
              </a:ext>
            </a:extLst>
          </p:cNvPr>
          <p:cNvSpPr/>
          <p:nvPr userDrawn="1"/>
        </p:nvSpPr>
        <p:spPr>
          <a:xfrm>
            <a:off x="1325573" y="1509681"/>
            <a:ext cx="9291286" cy="411173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6235B"/>
              </a:solidFill>
            </a:endParaRPr>
          </a:p>
        </p:txBody>
      </p:sp>
      <p:pic>
        <p:nvPicPr>
          <p:cNvPr id="11" name="Imagen 10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5F85FD57-78EF-6E7E-6DE5-C1FA40D43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" y="0"/>
            <a:ext cx="12192000" cy="68562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EC5B517-AD46-3807-20A4-47F509FB2C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5449"/>
            <a:ext cx="9144000" cy="114451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/>
              <a:t>Título presentación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CC94DC-DCA9-2C24-020C-05AF809E70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Subtítulo presentación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70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5242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exterior, elefante, naranja, decorado&#10;&#10;El contenido generado por IA puede ser incorrecto.">
            <a:extLst>
              <a:ext uri="{FF2B5EF4-FFF2-40B4-BE49-F238E27FC236}">
                <a16:creationId xmlns:a16="http://schemas.microsoft.com/office/drawing/2014/main" id="{FA5A2B00-3E59-2A51-34BA-CEBE7525C3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" y="0"/>
            <a:ext cx="12180854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0319A74-6065-E425-E9E3-8001AAFF02A7}"/>
              </a:ext>
            </a:extLst>
          </p:cNvPr>
          <p:cNvSpPr/>
          <p:nvPr userDrawn="1"/>
        </p:nvSpPr>
        <p:spPr>
          <a:xfrm>
            <a:off x="1337847" y="1503544"/>
            <a:ext cx="9248327" cy="4148553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2BB17398-C344-74BB-F01D-94B4A8F6C6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" y="0"/>
            <a:ext cx="12189631" cy="6858000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296DF91-C238-A023-8FBB-A532D1A388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15085" y="2971800"/>
            <a:ext cx="5422191" cy="1457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784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D19B03F3-EF47-1D0D-DF4A-F15ABFBCCB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" y="0"/>
            <a:ext cx="12132216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1355371" y="1509681"/>
            <a:ext cx="8283388" cy="4142416"/>
          </a:xfrm>
          <a:prstGeom prst="rect">
            <a:avLst/>
          </a:prstGeom>
          <a:solidFill>
            <a:srgbClr val="E5E5E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12" name="Imagen 11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7E229C65-510A-980C-4903-5A572DADFB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0" y="270025"/>
            <a:ext cx="12189631" cy="685800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196A0411-CC45-B654-FBEA-C6B249E862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13641" y="2034291"/>
            <a:ext cx="7617765" cy="309319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Proxima Nova Medium" panose="02000506030000020004" pitchFamily="50" charset="0"/>
              </a:defRPr>
            </a:lvl1pPr>
            <a:lvl2pPr marL="685800" indent="-228600">
              <a:lnSpc>
                <a:spcPct val="100000"/>
              </a:lnSpc>
              <a:buFont typeface="Wingdings" panose="05000000000000000000" pitchFamily="2" charset="2"/>
              <a:buChar char=""/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Texto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72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D19B03F3-EF47-1D0D-DF4A-F15ABFBCCB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" y="0"/>
            <a:ext cx="12132216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1586746" y="1509681"/>
            <a:ext cx="9036430" cy="4142416"/>
          </a:xfrm>
          <a:prstGeom prst="rect">
            <a:avLst/>
          </a:prstGeom>
          <a:solidFill>
            <a:srgbClr val="E5E5E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E229C65-510A-980C-4903-5A572DADFB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35" y="261058"/>
            <a:ext cx="1218963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88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D19B03F3-EF47-1D0D-DF4A-F15ABFBCCB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" y="0"/>
            <a:ext cx="12132216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565342" y="439271"/>
            <a:ext cx="2079812" cy="6221505"/>
          </a:xfrm>
          <a:prstGeom prst="rect">
            <a:avLst/>
          </a:prstGeom>
          <a:solidFill>
            <a:srgbClr val="E21A2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D231DC6-4A4F-5AB1-49C4-2B94588F10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308848" y="439271"/>
            <a:ext cx="8256494" cy="622150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52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0" y="1508159"/>
            <a:ext cx="12192000" cy="534983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A23A1C0-64A7-5B58-AEE9-1C8E06BE2FFF}"/>
              </a:ext>
            </a:extLst>
          </p:cNvPr>
          <p:cNvSpPr/>
          <p:nvPr userDrawn="1"/>
        </p:nvSpPr>
        <p:spPr>
          <a:xfrm>
            <a:off x="0" y="2366256"/>
            <a:ext cx="4151044" cy="3633644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9986E0-C4BE-54A3-A699-D95CCA86F6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478" y="473619"/>
            <a:ext cx="1037583" cy="10345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1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A5A2B00-3E59-2A51-34BA-CEBE7525C3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3" y="0"/>
            <a:ext cx="12180853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0319A74-6065-E425-E9E3-8001AAFF02A7}"/>
              </a:ext>
            </a:extLst>
          </p:cNvPr>
          <p:cNvSpPr/>
          <p:nvPr userDrawn="1"/>
        </p:nvSpPr>
        <p:spPr>
          <a:xfrm>
            <a:off x="1318260" y="1485900"/>
            <a:ext cx="9290545" cy="4131443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F58900-6A6C-D5FB-FBC1-5302F7FF6D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0" y="19050"/>
            <a:ext cx="12189630" cy="6858000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296DF91-C238-A023-8FBB-A532D1A388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736748" y="3441025"/>
            <a:ext cx="5919733" cy="1457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43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0"/>
    </p:custDataLst>
    <p:extLst>
      <p:ext uri="{BB962C8B-B14F-4D97-AF65-F5344CB8AC3E}">
        <p14:creationId xmlns:p14="http://schemas.microsoft.com/office/powerpoint/2010/main" val="5653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63" r:id="rId5"/>
    <p:sldLayoutId id="2147483664" r:id="rId6"/>
    <p:sldLayoutId id="2147483661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oxima Nova Extrabold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14.pn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14.png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152F9-5885-FCBC-575A-2350D8A7A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924"/>
            <a:ext cx="9144000" cy="1144513"/>
          </a:xfrm>
        </p:spPr>
        <p:txBody>
          <a:bodyPr/>
          <a:lstStyle/>
          <a:p>
            <a:pPr algn="l"/>
            <a:r>
              <a:rPr lang="es-ES" dirty="0"/>
              <a:t>Polígonos y Transformaciones Geométricas</a:t>
            </a:r>
            <a:endParaRPr lang="en-US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CE066DB7-3625-F6AE-3001-7939FB8F8ED2}"/>
              </a:ext>
            </a:extLst>
          </p:cNvPr>
          <p:cNvSpPr txBox="1">
            <a:spLocks/>
          </p:cNvSpPr>
          <p:nvPr/>
        </p:nvSpPr>
        <p:spPr>
          <a:xfrm>
            <a:off x="1524000" y="920803"/>
            <a:ext cx="2457451" cy="53035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>
                <a:latin typeface="Proxima Nova Semibold" panose="02000506030000020004" pitchFamily="50" charset="0"/>
              </a:rPr>
              <a:t>Unidad 4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50020E-093C-4EBC-5D18-AA09903F1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69056"/>
            <a:ext cx="6400801" cy="1655762"/>
          </a:xfrm>
        </p:spPr>
        <p:txBody>
          <a:bodyPr/>
          <a:lstStyle/>
          <a:p>
            <a:pPr algn="l"/>
            <a:r>
              <a:rPr lang="en-US" sz="3000" dirty="0" err="1">
                <a:latin typeface="Proxima Nova" panose="02000506030000020004" pitchFamily="2" charset="0"/>
              </a:rPr>
              <a:t>Graphos</a:t>
            </a:r>
            <a:r>
              <a:rPr lang="en-US" sz="3000" dirty="0">
                <a:latin typeface="Proxima Nova" panose="02000506030000020004" pitchFamily="2" charset="0"/>
              </a:rPr>
              <a:t> B</a:t>
            </a:r>
          </a:p>
          <a:p>
            <a:pPr algn="l"/>
            <a:r>
              <a:rPr lang="en-US" sz="3000" dirty="0">
                <a:latin typeface="Proxima Nova" panose="02000506030000020004" pitchFamily="2" charset="0"/>
              </a:rPr>
              <a:t>ESO </a:t>
            </a:r>
            <a:r>
              <a:rPr lang="en-US" sz="3000" dirty="0" err="1">
                <a:latin typeface="Proxima Nova" panose="02000506030000020004" pitchFamily="2" charset="0"/>
              </a:rPr>
              <a:t>Esencial</a:t>
            </a:r>
            <a:endParaRPr lang="en-US" sz="3000" dirty="0">
              <a:latin typeface="Proxima Nova" panose="02000506030000020004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A9E73FE-7455-6A54-D9E5-9BA98F9D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516" y="2525450"/>
            <a:ext cx="2809484" cy="280948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F8D14A7-04B4-9B22-4903-8793DAAAD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14287"/>
            <a:ext cx="1037790" cy="1037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38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B3770-B123-B26A-AE50-12DEBE1E2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B63B1043-ABD7-B151-F1C7-516D8CB6C57B}"/>
              </a:ext>
            </a:extLst>
          </p:cNvPr>
          <p:cNvGrpSpPr/>
          <p:nvPr/>
        </p:nvGrpSpPr>
        <p:grpSpPr>
          <a:xfrm>
            <a:off x="1966798" y="784226"/>
            <a:ext cx="8699326" cy="914400"/>
            <a:chOff x="1966798" y="784226"/>
            <a:chExt cx="8699326" cy="914400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2630323B-7B80-191C-D94C-2E0F912917B9}"/>
                </a:ext>
              </a:extLst>
            </p:cNvPr>
            <p:cNvSpPr txBox="1"/>
            <p:nvPr/>
          </p:nvSpPr>
          <p:spPr>
            <a:xfrm>
              <a:off x="1966798" y="874998"/>
              <a:ext cx="3835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400" b="1" dirty="0"/>
                <a:t>Tipos de redes Modulares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B928B63D-1D70-BABC-2ABA-04846175C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8758CE8D-36CA-2447-8856-83CAFA02A5D5}"/>
              </a:ext>
            </a:extLst>
          </p:cNvPr>
          <p:cNvSpPr txBox="1"/>
          <p:nvPr/>
        </p:nvSpPr>
        <p:spPr>
          <a:xfrm>
            <a:off x="9553137" y="1964254"/>
            <a:ext cx="20836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Redes modulares </a:t>
            </a:r>
            <a:br>
              <a:rPr lang="es-ES" b="1" dirty="0">
                <a:solidFill>
                  <a:schemeClr val="bg1"/>
                </a:solidFill>
              </a:rPr>
            </a:br>
            <a:br>
              <a:rPr lang="es-ES" dirty="0"/>
            </a:br>
            <a:r>
              <a:rPr lang="es-ES" dirty="0"/>
              <a:t>Estructuras con formas geométricas (módulos) que cubren toda una superficie.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CE544426-32FD-5F88-4DCE-293C3C2FC8B4}"/>
              </a:ext>
            </a:extLst>
          </p:cNvPr>
          <p:cNvGrpSpPr/>
          <p:nvPr/>
        </p:nvGrpSpPr>
        <p:grpSpPr>
          <a:xfrm>
            <a:off x="522476" y="1674056"/>
            <a:ext cx="8890639" cy="1540247"/>
            <a:chOff x="522476" y="1818527"/>
            <a:chExt cx="8890639" cy="154024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0C5CAC-04D2-58FA-405A-A66855790053}"/>
                </a:ext>
              </a:extLst>
            </p:cNvPr>
            <p:cNvSpPr txBox="1"/>
            <p:nvPr/>
          </p:nvSpPr>
          <p:spPr>
            <a:xfrm>
              <a:off x="522476" y="1977140"/>
              <a:ext cx="475997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lvl="1">
                <a:spcAft>
                  <a:spcPts val="1000"/>
                </a:spcAft>
              </a:pPr>
              <a:r>
                <a:rPr lang="en-US" sz="2000" b="1" dirty="0" err="1">
                  <a:solidFill>
                    <a:srgbClr val="FF0000"/>
                  </a:solidFill>
                  <a:latin typeface="Proxima Nova" panose="02000506030000020004" pitchFamily="2" charset="0"/>
                </a:rPr>
                <a:t>Regulares</a:t>
              </a:r>
              <a:br>
                <a:rPr lang="en-US" sz="2000" b="1" dirty="0">
                  <a:solidFill>
                    <a:srgbClr val="FF0000"/>
                  </a:solidFill>
                  <a:latin typeface="Proxima Nova" panose="02000506030000020004" pitchFamily="2" charset="0"/>
                </a:rPr>
              </a:br>
              <a:r>
                <a:rPr lang="en-US" dirty="0">
                  <a:latin typeface="Proxima Nova" panose="02000506030000020004" pitchFamily="2" charset="0"/>
                </a:rPr>
                <a:t>Tres </a:t>
              </a:r>
              <a:r>
                <a:rPr lang="en-US" dirty="0" err="1">
                  <a:latin typeface="Proxima Nova" panose="02000506030000020004" pitchFamily="2" charset="0"/>
                </a:rPr>
                <a:t>tipos</a:t>
              </a:r>
              <a:r>
                <a:rPr lang="en-US" dirty="0">
                  <a:latin typeface="Proxima Nova" panose="02000506030000020004" pitchFamily="2" charset="0"/>
                </a:rPr>
                <a:t>, </a:t>
              </a:r>
              <a:r>
                <a:rPr lang="en-US" dirty="0" err="1">
                  <a:latin typeface="Proxima Nova" panose="02000506030000020004" pitchFamily="2" charset="0"/>
                </a:rPr>
                <a:t>construidas</a:t>
              </a:r>
              <a:r>
                <a:rPr lang="en-US" dirty="0">
                  <a:latin typeface="Proxima Nova" panose="02000506030000020004" pitchFamily="2" charset="0"/>
                </a:rPr>
                <a:t> con un </a:t>
              </a:r>
              <a:r>
                <a:rPr lang="en-US" dirty="0" err="1">
                  <a:latin typeface="Proxima Nova" panose="02000506030000020004" pitchFamily="2" charset="0"/>
                </a:rPr>
                <a:t>mismo</a:t>
              </a:r>
              <a:r>
                <a:rPr lang="en-US" dirty="0">
                  <a:latin typeface="Proxima Nova" panose="02000506030000020004" pitchFamily="2" charset="0"/>
                </a:rPr>
                <a:t> </a:t>
              </a:r>
              <a:r>
                <a:rPr lang="en-US" dirty="0" err="1">
                  <a:latin typeface="Proxima Nova" panose="02000506030000020004" pitchFamily="2" charset="0"/>
                </a:rPr>
                <a:t>polígono</a:t>
              </a:r>
              <a:r>
                <a:rPr lang="en-US" dirty="0">
                  <a:latin typeface="Proxima Nova" panose="02000506030000020004" pitchFamily="2" charset="0"/>
                </a:rPr>
                <a:t> regular </a:t>
              </a:r>
              <a:r>
                <a:rPr lang="en-US" dirty="0" err="1">
                  <a:latin typeface="Proxima Nova" panose="02000506030000020004" pitchFamily="2" charset="0"/>
                </a:rPr>
                <a:t>que</a:t>
              </a:r>
              <a:r>
                <a:rPr lang="en-US" dirty="0">
                  <a:latin typeface="Proxima Nova" panose="02000506030000020004" pitchFamily="2" charset="0"/>
                </a:rPr>
                <a:t> </a:t>
              </a:r>
              <a:r>
                <a:rPr lang="en-US" dirty="0" err="1">
                  <a:latin typeface="Proxima Nova" panose="02000506030000020004" pitchFamily="2" charset="0"/>
                </a:rPr>
                <a:t>cubre</a:t>
              </a:r>
              <a:r>
                <a:rPr lang="en-US" dirty="0">
                  <a:latin typeface="Proxima Nova" panose="02000506030000020004" pitchFamily="2" charset="0"/>
                </a:rPr>
                <a:t> la </a:t>
              </a:r>
              <a:r>
                <a:rPr lang="en-US" dirty="0" err="1">
                  <a:latin typeface="Proxima Nova" panose="02000506030000020004" pitchFamily="2" charset="0"/>
                </a:rPr>
                <a:t>superficie</a:t>
              </a:r>
              <a:r>
                <a:rPr lang="en-US" dirty="0">
                  <a:latin typeface="Proxima Nova" panose="02000506030000020004" pitchFamily="2" charset="0"/>
                </a:rPr>
                <a:t>.</a:t>
              </a: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660B641-39D0-9419-8B43-1E364E0C3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17457" y="1818527"/>
              <a:ext cx="4095658" cy="1540247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CEE3A64-CDA3-0F09-7521-463D674771FB}"/>
              </a:ext>
            </a:extLst>
          </p:cNvPr>
          <p:cNvGrpSpPr/>
          <p:nvPr/>
        </p:nvGrpSpPr>
        <p:grpSpPr>
          <a:xfrm>
            <a:off x="555171" y="3313356"/>
            <a:ext cx="8927955" cy="1691938"/>
            <a:chOff x="531834" y="5014887"/>
            <a:chExt cx="8927955" cy="169193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606884C-23A9-5F16-FC8A-75E11F57B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70783" y="5014887"/>
              <a:ext cx="4189006" cy="1691938"/>
            </a:xfrm>
            <a:prstGeom prst="rect">
              <a:avLst/>
            </a:prstGeom>
          </p:spPr>
        </p:pic>
        <p:sp>
          <p:nvSpPr>
            <p:cNvPr id="6" name="TextBox 18">
              <a:extLst>
                <a:ext uri="{FF2B5EF4-FFF2-40B4-BE49-F238E27FC236}">
                  <a16:creationId xmlns:a16="http://schemas.microsoft.com/office/drawing/2014/main" id="{A445A38B-D54E-F05B-CF86-AE66B8DB1182}"/>
                </a:ext>
              </a:extLst>
            </p:cNvPr>
            <p:cNvSpPr txBox="1"/>
            <p:nvPr/>
          </p:nvSpPr>
          <p:spPr>
            <a:xfrm>
              <a:off x="531834" y="5383802"/>
              <a:ext cx="418900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lvl="1">
                <a:spcAft>
                  <a:spcPts val="1000"/>
                </a:spcAft>
              </a:pPr>
              <a:r>
                <a:rPr lang="en-US" sz="2000" b="1" dirty="0" err="1">
                  <a:solidFill>
                    <a:srgbClr val="FF0000"/>
                  </a:solidFill>
                  <a:latin typeface="Proxima Nova" panose="02000506030000020004" pitchFamily="2" charset="0"/>
                </a:rPr>
                <a:t>Semiregulares</a:t>
              </a:r>
              <a:br>
                <a:rPr lang="en-US" sz="2000" b="1" dirty="0">
                  <a:solidFill>
                    <a:srgbClr val="FF0000"/>
                  </a:solidFill>
                  <a:latin typeface="Proxima Nova" panose="02000506030000020004" pitchFamily="2" charset="0"/>
                </a:rPr>
              </a:br>
              <a:r>
                <a:rPr lang="en-US" dirty="0">
                  <a:latin typeface="Proxima Nova" panose="02000506030000020004" pitchFamily="2" charset="0"/>
                </a:rPr>
                <a:t>Ocho </a:t>
              </a:r>
              <a:r>
                <a:rPr lang="en-US" dirty="0" err="1">
                  <a:latin typeface="Proxima Nova" panose="02000506030000020004" pitchFamily="2" charset="0"/>
                </a:rPr>
                <a:t>tipos</a:t>
              </a:r>
              <a:r>
                <a:rPr lang="en-US" dirty="0">
                  <a:latin typeface="Proxima Nova" panose="02000506030000020004" pitchFamily="2" charset="0"/>
                </a:rPr>
                <a:t>, </a:t>
              </a:r>
              <a:r>
                <a:rPr lang="en-US" dirty="0" err="1">
                  <a:latin typeface="Proxima Nova" panose="02000506030000020004" pitchFamily="2" charset="0"/>
                </a:rPr>
                <a:t>cubren</a:t>
              </a:r>
              <a:r>
                <a:rPr lang="en-US" dirty="0">
                  <a:latin typeface="Proxima Nova" panose="02000506030000020004" pitchFamily="2" charset="0"/>
                </a:rPr>
                <a:t> la </a:t>
              </a:r>
              <a:r>
                <a:rPr lang="en-US" dirty="0" err="1">
                  <a:latin typeface="Proxima Nova" panose="02000506030000020004" pitchFamily="2" charset="0"/>
                </a:rPr>
                <a:t>superficie</a:t>
              </a:r>
              <a:r>
                <a:rPr lang="en-US" dirty="0">
                  <a:latin typeface="Proxima Nova" panose="02000506030000020004" pitchFamily="2" charset="0"/>
                </a:rPr>
                <a:t> con </a:t>
              </a:r>
              <a:r>
                <a:rPr lang="en-US" dirty="0" err="1">
                  <a:latin typeface="Proxima Nova" panose="02000506030000020004" pitchFamily="2" charset="0"/>
                </a:rPr>
                <a:t>diferentes</a:t>
              </a:r>
              <a:r>
                <a:rPr lang="en-US" dirty="0">
                  <a:latin typeface="Proxima Nova" panose="02000506030000020004" pitchFamily="2" charset="0"/>
                </a:rPr>
                <a:t> </a:t>
              </a:r>
              <a:r>
                <a:rPr lang="en-US" dirty="0" err="1">
                  <a:latin typeface="Proxima Nova" panose="02000506030000020004" pitchFamily="2" charset="0"/>
                </a:rPr>
                <a:t>polígonos</a:t>
              </a:r>
              <a:r>
                <a:rPr lang="en-US" dirty="0">
                  <a:latin typeface="Proxima Nova" panose="02000506030000020004" pitchFamily="2" charset="0"/>
                </a:rPr>
                <a:t> </a:t>
              </a:r>
              <a:r>
                <a:rPr lang="en-US" dirty="0" err="1">
                  <a:latin typeface="Proxima Nova" panose="02000506030000020004" pitchFamily="2" charset="0"/>
                </a:rPr>
                <a:t>regulares</a:t>
              </a:r>
              <a:r>
                <a:rPr lang="en-US" dirty="0">
                  <a:latin typeface="Proxima Nova" panose="02000506030000020004" pitchFamily="2" charset="0"/>
                </a:rPr>
                <a:t>.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2604671-2AED-C40F-2753-D1E55D0FDF9F}"/>
              </a:ext>
            </a:extLst>
          </p:cNvPr>
          <p:cNvGrpSpPr/>
          <p:nvPr/>
        </p:nvGrpSpPr>
        <p:grpSpPr>
          <a:xfrm>
            <a:off x="557482" y="5102191"/>
            <a:ext cx="8937312" cy="1551916"/>
            <a:chOff x="545813" y="3429000"/>
            <a:chExt cx="8937312" cy="155191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AEB62B9-BF24-3CFE-90CD-DE56D23E2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7434" y="3429000"/>
              <a:ext cx="4305691" cy="1551916"/>
            </a:xfrm>
            <a:prstGeom prst="rect">
              <a:avLst/>
            </a:prstGeom>
          </p:spPr>
        </p:pic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3F077662-9901-134A-DF1A-17C161ACE9A6}"/>
                </a:ext>
              </a:extLst>
            </p:cNvPr>
            <p:cNvSpPr txBox="1"/>
            <p:nvPr/>
          </p:nvSpPr>
          <p:spPr>
            <a:xfrm>
              <a:off x="545813" y="3602671"/>
              <a:ext cx="430569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lvl="1">
                <a:spcAft>
                  <a:spcPts val="1000"/>
                </a:spcAft>
              </a:pPr>
              <a:r>
                <a:rPr lang="en-US" sz="2000" b="1" dirty="0" err="1">
                  <a:solidFill>
                    <a:srgbClr val="FF0000"/>
                  </a:solidFill>
                  <a:latin typeface="Proxima Nova" panose="02000506030000020004" pitchFamily="2" charset="0"/>
                </a:rPr>
                <a:t>Irregulares</a:t>
              </a:r>
              <a:br>
                <a:rPr lang="en-US" sz="2000" b="1" dirty="0">
                  <a:solidFill>
                    <a:srgbClr val="FF0000"/>
                  </a:solidFill>
                  <a:latin typeface="Proxima Nova" panose="02000506030000020004" pitchFamily="2" charset="0"/>
                </a:rPr>
              </a:br>
              <a:r>
                <a:rPr lang="en-US" dirty="0" err="1">
                  <a:latin typeface="Proxima Nova" panose="02000506030000020004" pitchFamily="2" charset="0"/>
                </a:rPr>
                <a:t>Infinitas</a:t>
              </a:r>
              <a:r>
                <a:rPr lang="en-US" dirty="0">
                  <a:latin typeface="Proxima Nova" panose="02000506030000020004" pitchFamily="2" charset="0"/>
                </a:rPr>
                <a:t> </a:t>
              </a:r>
              <a:r>
                <a:rPr lang="en-US" dirty="0" err="1">
                  <a:latin typeface="Proxima Nova" panose="02000506030000020004" pitchFamily="2" charset="0"/>
                </a:rPr>
                <a:t>posibilidades</a:t>
              </a:r>
              <a:r>
                <a:rPr lang="en-US" dirty="0">
                  <a:latin typeface="Proxima Nova" panose="02000506030000020004" pitchFamily="2" charset="0"/>
                </a:rPr>
                <a:t>, </a:t>
              </a:r>
              <a:r>
                <a:rPr lang="en-US" dirty="0" err="1">
                  <a:latin typeface="Proxima Nova" panose="02000506030000020004" pitchFamily="2" charset="0"/>
                </a:rPr>
                <a:t>formadas</a:t>
              </a:r>
              <a:r>
                <a:rPr lang="en-US" dirty="0">
                  <a:latin typeface="Proxima Nova" panose="02000506030000020004" pitchFamily="2" charset="0"/>
                </a:rPr>
                <a:t> </a:t>
              </a:r>
              <a:r>
                <a:rPr lang="en-US" dirty="0" err="1">
                  <a:latin typeface="Proxima Nova" panose="02000506030000020004" pitchFamily="2" charset="0"/>
                </a:rPr>
                <a:t>por</a:t>
              </a:r>
              <a:r>
                <a:rPr lang="en-US" dirty="0">
                  <a:latin typeface="Proxima Nova" panose="02000506030000020004" pitchFamily="2" charset="0"/>
                </a:rPr>
                <a:t> </a:t>
              </a:r>
              <a:r>
                <a:rPr lang="en-US" dirty="0" err="1">
                  <a:latin typeface="Proxima Nova" panose="02000506030000020004" pitchFamily="2" charset="0"/>
                </a:rPr>
                <a:t>una</a:t>
              </a:r>
              <a:r>
                <a:rPr lang="en-US" dirty="0">
                  <a:latin typeface="Proxima Nova" panose="02000506030000020004" pitchFamily="2" charset="0"/>
                </a:rPr>
                <a:t> o </a:t>
              </a:r>
              <a:r>
                <a:rPr lang="en-US" dirty="0" err="1">
                  <a:latin typeface="Proxima Nova" panose="02000506030000020004" pitchFamily="2" charset="0"/>
                </a:rPr>
                <a:t>varias</a:t>
              </a:r>
              <a:r>
                <a:rPr lang="en-US" dirty="0">
                  <a:latin typeface="Proxima Nova" panose="02000506030000020004" pitchFamily="2" charset="0"/>
                </a:rPr>
                <a:t> </a:t>
              </a:r>
              <a:r>
                <a:rPr lang="en-US" dirty="0" err="1">
                  <a:latin typeface="Proxima Nova" panose="02000506030000020004" pitchFamily="2" charset="0"/>
                </a:rPr>
                <a:t>figuras</a:t>
              </a:r>
              <a:r>
                <a:rPr lang="en-US" dirty="0">
                  <a:latin typeface="Proxima Nova" panose="02000506030000020004" pitchFamily="2" charset="0"/>
                </a:rPr>
                <a:t> </a:t>
              </a:r>
              <a:r>
                <a:rPr lang="en-US" dirty="0" err="1">
                  <a:latin typeface="Proxima Nova" panose="02000506030000020004" pitchFamily="2" charset="0"/>
                </a:rPr>
                <a:t>geométricas</a:t>
              </a:r>
              <a:r>
                <a:rPr lang="en-US" dirty="0">
                  <a:latin typeface="Proxima Nova" panose="02000506030000020004" pitchFamily="2" charset="0"/>
                </a:rPr>
                <a:t> </a:t>
              </a:r>
              <a:r>
                <a:rPr lang="en-US" dirty="0" err="1">
                  <a:latin typeface="Proxima Nova" panose="02000506030000020004" pitchFamily="2" charset="0"/>
                </a:rPr>
                <a:t>irregulares</a:t>
              </a:r>
              <a:r>
                <a:rPr lang="en-US" dirty="0">
                  <a:latin typeface="Proxima Nova" panose="02000506030000020004" pitchFamily="2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1344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65E79-A0AD-2129-BD96-456A0DAE3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86E821B7-3E1D-2573-7628-2554ED27C8FE}"/>
              </a:ext>
            </a:extLst>
          </p:cNvPr>
          <p:cNvGrpSpPr/>
          <p:nvPr/>
        </p:nvGrpSpPr>
        <p:grpSpPr>
          <a:xfrm>
            <a:off x="2004376" y="784226"/>
            <a:ext cx="8661748" cy="914400"/>
            <a:chOff x="2004376" y="784226"/>
            <a:chExt cx="8661748" cy="914400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71ECABC2-154E-835C-641D-74F6C54C3212}"/>
                </a:ext>
              </a:extLst>
            </p:cNvPr>
            <p:cNvSpPr txBox="1"/>
            <p:nvPr/>
          </p:nvSpPr>
          <p:spPr>
            <a:xfrm>
              <a:off x="2004376" y="788329"/>
              <a:ext cx="3835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400" b="1" dirty="0"/>
                <a:t>Módulos nazaríes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C8377EB1-0EE4-033E-4B0A-824B078EC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F95C535-BD87-322F-DF74-6F9C1D70B0D8}"/>
              </a:ext>
            </a:extLst>
          </p:cNvPr>
          <p:cNvSpPr txBox="1"/>
          <p:nvPr/>
        </p:nvSpPr>
        <p:spPr>
          <a:xfrm>
            <a:off x="9553137" y="1964254"/>
            <a:ext cx="20836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Módulo nazarí</a:t>
            </a:r>
          </a:p>
          <a:p>
            <a:endParaRPr lang="es-ES" dirty="0"/>
          </a:p>
          <a:p>
            <a:r>
              <a:rPr lang="es-ES" dirty="0"/>
              <a:t>Parten de polígonos regulares e irregulares con la misma área, pero formas diferentes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2649AD6-C75F-04D4-571F-57AB8C7B9C95}"/>
              </a:ext>
            </a:extLst>
          </p:cNvPr>
          <p:cNvSpPr txBox="1"/>
          <p:nvPr/>
        </p:nvSpPr>
        <p:spPr>
          <a:xfrm>
            <a:off x="1076913" y="1599030"/>
            <a:ext cx="8341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Una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parte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quitada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del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polígono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original se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añade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cambiada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de sitio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el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segundo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polígono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para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formar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el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patrón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s-E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9E508551-2D31-2004-77CE-E4AF563402FE}"/>
              </a:ext>
            </a:extLst>
          </p:cNvPr>
          <p:cNvGrpSpPr/>
          <p:nvPr/>
        </p:nvGrpSpPr>
        <p:grpSpPr>
          <a:xfrm>
            <a:off x="405070" y="2391204"/>
            <a:ext cx="4318081" cy="1405374"/>
            <a:chOff x="405070" y="2391204"/>
            <a:chExt cx="4318081" cy="14053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4BBD6A-6A55-5E84-B326-037440ADF849}"/>
                </a:ext>
              </a:extLst>
            </p:cNvPr>
            <p:cNvSpPr txBox="1"/>
            <p:nvPr/>
          </p:nvSpPr>
          <p:spPr>
            <a:xfrm>
              <a:off x="405070" y="2391204"/>
              <a:ext cx="319861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lvl="1">
                <a:spcAft>
                  <a:spcPts val="1000"/>
                </a:spcAft>
              </a:pPr>
              <a:r>
                <a:rPr lang="en-US" sz="2000" b="1" dirty="0">
                  <a:solidFill>
                    <a:srgbClr val="FF0000"/>
                  </a:solidFill>
                  <a:latin typeface="Proxima Nova" panose="02000506030000020004" pitchFamily="2" charset="0"/>
                </a:rPr>
                <a:t>Clavo </a:t>
              </a:r>
              <a:r>
                <a:rPr lang="en-US" sz="2000" b="1" dirty="0" err="1">
                  <a:solidFill>
                    <a:srgbClr val="FF0000"/>
                  </a:solidFill>
                  <a:latin typeface="Proxima Nova" panose="02000506030000020004" pitchFamily="2" charset="0"/>
                </a:rPr>
                <a:t>nazarí</a:t>
              </a:r>
              <a:endParaRPr lang="en-US" dirty="0">
                <a:latin typeface="Proxima Nova" panose="02000506030000020004" pitchFamily="2" charset="0"/>
              </a:endParaRP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5CA31EA5-74A0-D0D5-4A10-CE552539B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491" y="2838359"/>
              <a:ext cx="4281660" cy="958219"/>
            </a:xfrm>
            <a:prstGeom prst="rect">
              <a:avLst/>
            </a:prstGeom>
          </p:spPr>
        </p:pic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AEAAD686-353E-86D2-C868-F864CD0ADF37}"/>
              </a:ext>
            </a:extLst>
          </p:cNvPr>
          <p:cNvGrpSpPr/>
          <p:nvPr/>
        </p:nvGrpSpPr>
        <p:grpSpPr>
          <a:xfrm>
            <a:off x="4979103" y="2341624"/>
            <a:ext cx="4337857" cy="1521762"/>
            <a:chOff x="4979103" y="2341624"/>
            <a:chExt cx="4337857" cy="1521762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3B948A80-D43E-D7E7-294F-EECA18A3A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5947" y="2796003"/>
              <a:ext cx="4221013" cy="1067383"/>
            </a:xfrm>
            <a:prstGeom prst="rect">
              <a:avLst/>
            </a:prstGeom>
          </p:spPr>
        </p:pic>
        <p:sp>
          <p:nvSpPr>
            <p:cNvPr id="22" name="TextBox 18">
              <a:extLst>
                <a:ext uri="{FF2B5EF4-FFF2-40B4-BE49-F238E27FC236}">
                  <a16:creationId xmlns:a16="http://schemas.microsoft.com/office/drawing/2014/main" id="{64E7F868-C817-5406-A38A-893695B5F58E}"/>
                </a:ext>
              </a:extLst>
            </p:cNvPr>
            <p:cNvSpPr txBox="1"/>
            <p:nvPr/>
          </p:nvSpPr>
          <p:spPr>
            <a:xfrm>
              <a:off x="4979103" y="2341624"/>
              <a:ext cx="319861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lvl="1">
                <a:spcAft>
                  <a:spcPts val="1000"/>
                </a:spcAft>
              </a:pPr>
              <a:r>
                <a:rPr lang="en-US" sz="2000" b="1" dirty="0">
                  <a:solidFill>
                    <a:srgbClr val="FF0000"/>
                  </a:solidFill>
                  <a:latin typeface="Proxima Nova" panose="02000506030000020004" pitchFamily="2" charset="0"/>
                </a:rPr>
                <a:t>Hueso </a:t>
              </a:r>
              <a:r>
                <a:rPr lang="en-US" sz="2000" b="1" dirty="0" err="1">
                  <a:solidFill>
                    <a:srgbClr val="FF0000"/>
                  </a:solidFill>
                  <a:latin typeface="Proxima Nova" panose="02000506030000020004" pitchFamily="2" charset="0"/>
                </a:rPr>
                <a:t>nazarí</a:t>
              </a:r>
              <a:endParaRPr lang="en-US" dirty="0">
                <a:latin typeface="Proxima Nova" panose="02000506030000020004" pitchFamily="2" charset="0"/>
              </a:endParaRP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E4D1D73-0A50-74E1-15CF-DE902B6C5510}"/>
              </a:ext>
            </a:extLst>
          </p:cNvPr>
          <p:cNvGrpSpPr/>
          <p:nvPr/>
        </p:nvGrpSpPr>
        <p:grpSpPr>
          <a:xfrm>
            <a:off x="405069" y="4189521"/>
            <a:ext cx="4305918" cy="1578881"/>
            <a:chOff x="405069" y="4189521"/>
            <a:chExt cx="4305918" cy="1578881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993E244-6D9F-92FF-C522-752D3076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5069" y="4749537"/>
              <a:ext cx="4305918" cy="1018865"/>
            </a:xfrm>
            <a:prstGeom prst="rect">
              <a:avLst/>
            </a:prstGeom>
          </p:spPr>
        </p:pic>
        <p:sp>
          <p:nvSpPr>
            <p:cNvPr id="24" name="TextBox 18">
              <a:extLst>
                <a:ext uri="{FF2B5EF4-FFF2-40B4-BE49-F238E27FC236}">
                  <a16:creationId xmlns:a16="http://schemas.microsoft.com/office/drawing/2014/main" id="{620A85A6-DC8E-3B57-FD72-A7BEC893B3DB}"/>
                </a:ext>
              </a:extLst>
            </p:cNvPr>
            <p:cNvSpPr txBox="1"/>
            <p:nvPr/>
          </p:nvSpPr>
          <p:spPr>
            <a:xfrm>
              <a:off x="405069" y="4189521"/>
              <a:ext cx="319861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lvl="1">
                <a:spcAft>
                  <a:spcPts val="1000"/>
                </a:spcAft>
              </a:pPr>
              <a:r>
                <a:rPr lang="en-US" sz="2000" b="1" dirty="0" err="1">
                  <a:solidFill>
                    <a:srgbClr val="FF0000"/>
                  </a:solidFill>
                  <a:latin typeface="Proxima Nova" panose="02000506030000020004" pitchFamily="2" charset="0"/>
                </a:rPr>
                <a:t>Pajarita</a:t>
              </a:r>
              <a:endParaRPr lang="en-US" dirty="0">
                <a:latin typeface="Proxima Nova" panose="02000506030000020004" pitchFamily="2" charset="0"/>
              </a:endParaRP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77889DFC-B87C-0DFD-9AD2-591257370624}"/>
              </a:ext>
            </a:extLst>
          </p:cNvPr>
          <p:cNvGrpSpPr/>
          <p:nvPr/>
        </p:nvGrpSpPr>
        <p:grpSpPr>
          <a:xfrm>
            <a:off x="5095947" y="4243048"/>
            <a:ext cx="4087590" cy="1525354"/>
            <a:chOff x="5095947" y="4243048"/>
            <a:chExt cx="4087590" cy="1525354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7CD1E42C-7CB7-6B48-76DA-6E56562E6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95947" y="4761666"/>
              <a:ext cx="4087590" cy="1006736"/>
            </a:xfrm>
            <a:prstGeom prst="rect">
              <a:avLst/>
            </a:prstGeom>
          </p:spPr>
        </p:pic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FD6C80D9-22B2-D044-7350-96607B259EC5}"/>
                </a:ext>
              </a:extLst>
            </p:cNvPr>
            <p:cNvSpPr txBox="1"/>
            <p:nvPr/>
          </p:nvSpPr>
          <p:spPr>
            <a:xfrm>
              <a:off x="5095947" y="4243048"/>
              <a:ext cx="319861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lvl="1">
                <a:spcAft>
                  <a:spcPts val="1000"/>
                </a:spcAft>
              </a:pPr>
              <a:r>
                <a:rPr lang="en-US" sz="2000" b="1" dirty="0" err="1">
                  <a:solidFill>
                    <a:srgbClr val="FF0000"/>
                  </a:solidFill>
                  <a:latin typeface="Proxima Nova" panose="02000506030000020004" pitchFamily="2" charset="0"/>
                </a:rPr>
                <a:t>Pétalo</a:t>
              </a:r>
              <a:endParaRPr lang="en-US" dirty="0">
                <a:latin typeface="Proxima Nova" panose="02000506030000020004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8439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3DBE1-D86E-8BFC-3E67-3092669D2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4704F791-B78B-794F-FE2E-CC104C77ABDC}"/>
              </a:ext>
            </a:extLst>
          </p:cNvPr>
          <p:cNvGrpSpPr/>
          <p:nvPr/>
        </p:nvGrpSpPr>
        <p:grpSpPr>
          <a:xfrm>
            <a:off x="1991850" y="784226"/>
            <a:ext cx="8674274" cy="914400"/>
            <a:chOff x="1991850" y="784226"/>
            <a:chExt cx="8674274" cy="914400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6A8075F5-E693-5677-E32E-DDA7C123AC6C}"/>
                </a:ext>
              </a:extLst>
            </p:cNvPr>
            <p:cNvSpPr txBox="1"/>
            <p:nvPr/>
          </p:nvSpPr>
          <p:spPr>
            <a:xfrm>
              <a:off x="1991850" y="1023942"/>
              <a:ext cx="710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400" b="1" dirty="0"/>
                <a:t>Aplicación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DE50D228-5BED-E8E1-4FC4-4AAC7AB44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E98BFF21-2E8E-A74F-EA8F-C7DAABA2F023}"/>
              </a:ext>
            </a:extLst>
          </p:cNvPr>
          <p:cNvSpPr txBox="1"/>
          <p:nvPr/>
        </p:nvSpPr>
        <p:spPr>
          <a:xfrm>
            <a:off x="9612575" y="1964254"/>
            <a:ext cx="20242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Arquitectura de Grecia y Roma</a:t>
            </a:r>
            <a:endParaRPr lang="es-ES" dirty="0"/>
          </a:p>
          <a:p>
            <a:br>
              <a:rPr lang="es-ES" dirty="0"/>
            </a:br>
            <a:r>
              <a:rPr lang="es-ES" dirty="0"/>
              <a:t>Bases de la cultura, arte y pensamiento occidentales. Arquitectura imitada y desarrollada por siglos.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4D0E71B6-ABBA-B0E8-EB92-5B007D475D60}"/>
              </a:ext>
            </a:extLst>
          </p:cNvPr>
          <p:cNvGrpSpPr/>
          <p:nvPr/>
        </p:nvGrpSpPr>
        <p:grpSpPr>
          <a:xfrm>
            <a:off x="283277" y="1530797"/>
            <a:ext cx="4479273" cy="1805848"/>
            <a:chOff x="534142" y="1864864"/>
            <a:chExt cx="4479273" cy="180584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7F1AD8-6A64-5424-CF94-C78D975C40DA}"/>
                </a:ext>
              </a:extLst>
            </p:cNvPr>
            <p:cNvSpPr txBox="1"/>
            <p:nvPr/>
          </p:nvSpPr>
          <p:spPr>
            <a:xfrm>
              <a:off x="534145" y="1864864"/>
              <a:ext cx="255692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3pPr marL="50800" lvl="2">
                <a:spcAft>
                  <a:spcPts val="1000"/>
                </a:spcAft>
                <a:defRPr sz="140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defRPr>
              </a:lvl3pPr>
            </a:lstStyle>
            <a:p>
              <a:pPr marL="49213" lvl="1"/>
              <a:r>
                <a:rPr lang="en-US" sz="2000" b="1" dirty="0">
                  <a:solidFill>
                    <a:srgbClr val="FF0000"/>
                  </a:solidFill>
                </a:rPr>
                <a:t>Grecia</a:t>
              </a:r>
              <a:endParaRPr lang="en-US" dirty="0"/>
            </a:p>
          </p:txBody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83D5DDC4-6C4A-AC00-99E2-7D1646C223B9}"/>
                </a:ext>
              </a:extLst>
            </p:cNvPr>
            <p:cNvSpPr txBox="1"/>
            <p:nvPr/>
          </p:nvSpPr>
          <p:spPr>
            <a:xfrm>
              <a:off x="534142" y="2193384"/>
              <a:ext cx="447927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3pPr marL="50800" lvl="2">
                <a:spcAft>
                  <a:spcPts val="1000"/>
                </a:spcAft>
                <a:defRPr sz="140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defRPr>
              </a:lvl3pPr>
            </a:lstStyle>
            <a:p>
              <a:pPr marL="49213" lvl="1"/>
              <a:r>
                <a:rPr lang="en-US" dirty="0"/>
                <a:t>Canon occidental </a:t>
              </a:r>
              <a:r>
                <a:rPr lang="en-US" dirty="0" err="1"/>
                <a:t>basado</a:t>
              </a:r>
              <a:r>
                <a:rPr lang="en-US" dirty="0"/>
                <a:t> </a:t>
              </a:r>
              <a:r>
                <a:rPr lang="en-US" dirty="0" err="1"/>
                <a:t>en</a:t>
              </a:r>
              <a:r>
                <a:rPr lang="en-US" dirty="0"/>
                <a:t> </a:t>
              </a:r>
              <a:r>
                <a:rPr lang="en-US" dirty="0" err="1"/>
                <a:t>proporción</a:t>
              </a:r>
              <a:r>
                <a:rPr lang="en-US" dirty="0"/>
                <a:t>, </a:t>
              </a:r>
              <a:r>
                <a:rPr lang="en-US" dirty="0" err="1"/>
                <a:t>semejanza</a:t>
              </a:r>
              <a:r>
                <a:rPr lang="en-US" dirty="0"/>
                <a:t>, </a:t>
              </a:r>
              <a:r>
                <a:rPr lang="en-US" dirty="0" err="1"/>
                <a:t>simetría</a:t>
              </a:r>
              <a:r>
                <a:rPr lang="en-US" dirty="0"/>
                <a:t>, </a:t>
              </a:r>
              <a:r>
                <a:rPr lang="en-US" dirty="0" err="1"/>
                <a:t>equilibrio</a:t>
              </a:r>
              <a:r>
                <a:rPr lang="en-US" dirty="0"/>
                <a:t> y </a:t>
              </a:r>
              <a:r>
                <a:rPr lang="en-US" dirty="0" err="1"/>
                <a:t>traslación</a:t>
              </a:r>
              <a:r>
                <a:rPr lang="en-US" dirty="0"/>
                <a:t>.</a:t>
              </a:r>
            </a:p>
            <a:p>
              <a:pPr marL="49213" lvl="1"/>
              <a:r>
                <a:rPr lang="en-US" dirty="0" err="1"/>
                <a:t>Órdenes</a:t>
              </a:r>
              <a:r>
                <a:rPr lang="en-US" dirty="0"/>
                <a:t> </a:t>
              </a:r>
              <a:r>
                <a:rPr lang="en-US" dirty="0" err="1"/>
                <a:t>clásicos</a:t>
              </a:r>
              <a:r>
                <a:rPr lang="en-US" dirty="0"/>
                <a:t>: </a:t>
              </a:r>
              <a:r>
                <a:rPr lang="en-US" dirty="0" err="1"/>
                <a:t>Dórico</a:t>
              </a:r>
              <a:r>
                <a:rPr lang="en-US" dirty="0"/>
                <a:t>, </a:t>
              </a:r>
              <a:r>
                <a:rPr lang="en-US" dirty="0" err="1"/>
                <a:t>Jónico</a:t>
              </a:r>
              <a:r>
                <a:rPr lang="en-US" dirty="0"/>
                <a:t>, </a:t>
              </a:r>
              <a:r>
                <a:rPr lang="en-US" dirty="0" err="1"/>
                <a:t>Corintio</a:t>
              </a:r>
              <a:r>
                <a:rPr lang="en-US" dirty="0"/>
                <a:t> (</a:t>
              </a:r>
              <a:r>
                <a:rPr lang="en-US" dirty="0" err="1"/>
                <a:t>estilos</a:t>
              </a:r>
              <a:r>
                <a:rPr lang="en-US" dirty="0"/>
                <a:t> de columnas y </a:t>
              </a:r>
              <a:r>
                <a:rPr lang="en-US" dirty="0" err="1"/>
                <a:t>entablamento</a:t>
              </a:r>
              <a:r>
                <a:rPr lang="en-US" dirty="0"/>
                <a:t>).</a:t>
              </a: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9FB5BAAE-8C44-92F9-78DD-E49F4D7B7E84}"/>
              </a:ext>
            </a:extLst>
          </p:cNvPr>
          <p:cNvGrpSpPr/>
          <p:nvPr/>
        </p:nvGrpSpPr>
        <p:grpSpPr>
          <a:xfrm>
            <a:off x="4935226" y="1485607"/>
            <a:ext cx="4533900" cy="1858923"/>
            <a:chOff x="5295978" y="1850700"/>
            <a:chExt cx="4533900" cy="18589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E21AD6-32C9-3519-F636-7F548D767128}"/>
                </a:ext>
              </a:extLst>
            </p:cNvPr>
            <p:cNvSpPr txBox="1"/>
            <p:nvPr/>
          </p:nvSpPr>
          <p:spPr>
            <a:xfrm>
              <a:off x="5349351" y="1850700"/>
              <a:ext cx="409054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lvl="1">
                <a:spcAft>
                  <a:spcPts val="1000"/>
                </a:spcAft>
              </a:pPr>
              <a:r>
                <a:rPr lang="en-US" sz="2000" b="1" dirty="0">
                  <a:solidFill>
                    <a:srgbClr val="FF0000"/>
                  </a:solidFill>
                </a:rPr>
                <a:t>Roma</a:t>
              </a:r>
              <a:endParaRPr lang="es-ES" dirty="0"/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F9EB9FF4-4AA5-8DE5-AF27-6D9B396948CD}"/>
                </a:ext>
              </a:extLst>
            </p:cNvPr>
            <p:cNvSpPr txBox="1"/>
            <p:nvPr/>
          </p:nvSpPr>
          <p:spPr>
            <a:xfrm>
              <a:off x="5295978" y="2232295"/>
              <a:ext cx="453390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3pPr marL="50800" lvl="2">
                <a:spcAft>
                  <a:spcPts val="1000"/>
                </a:spcAft>
                <a:defRPr sz="140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defRPr>
              </a:lvl3pPr>
            </a:lstStyle>
            <a:p>
              <a:pPr marL="49213" lvl="1"/>
              <a:r>
                <a:rPr lang="en-US" dirty="0"/>
                <a:t>Avance </a:t>
              </a:r>
              <a:r>
                <a:rPr lang="en-US" dirty="0" err="1"/>
                <a:t>en</a:t>
              </a:r>
              <a:r>
                <a:rPr lang="en-US" dirty="0"/>
                <a:t> </a:t>
              </a:r>
              <a:r>
                <a:rPr lang="en-US" dirty="0" err="1"/>
                <a:t>ingeniería</a:t>
              </a:r>
              <a:r>
                <a:rPr lang="en-US" dirty="0"/>
                <a:t>: </a:t>
              </a:r>
              <a:r>
                <a:rPr lang="en-US" dirty="0" err="1"/>
                <a:t>Incorporación</a:t>
              </a:r>
              <a:r>
                <a:rPr lang="en-US" dirty="0"/>
                <a:t> de arco, </a:t>
              </a:r>
              <a:r>
                <a:rPr lang="en-US" dirty="0" err="1"/>
                <a:t>bóveda</a:t>
              </a:r>
              <a:r>
                <a:rPr lang="en-US" dirty="0"/>
                <a:t> y </a:t>
              </a:r>
              <a:r>
                <a:rPr lang="en-US" dirty="0" err="1"/>
                <a:t>cúpula</a:t>
              </a:r>
              <a:r>
                <a:rPr lang="en-US" dirty="0"/>
                <a:t> y </a:t>
              </a:r>
              <a:r>
                <a:rPr lang="en-US" dirty="0" err="1"/>
                <a:t>uso</a:t>
              </a:r>
              <a:r>
                <a:rPr lang="en-US" dirty="0"/>
                <a:t> de </a:t>
              </a:r>
              <a:r>
                <a:rPr lang="en-US" dirty="0" err="1"/>
                <a:t>cemento</a:t>
              </a:r>
              <a:r>
                <a:rPr lang="en-US" dirty="0"/>
                <a:t>.</a:t>
              </a:r>
            </a:p>
            <a:p>
              <a:pPr marL="49213" lvl="1"/>
              <a:r>
                <a:rPr lang="en-US" dirty="0" err="1"/>
                <a:t>Principios</a:t>
              </a:r>
              <a:r>
                <a:rPr lang="en-US" dirty="0"/>
                <a:t> </a:t>
              </a:r>
              <a:r>
                <a:rPr lang="en-US" dirty="0" err="1"/>
                <a:t>griegos</a:t>
              </a:r>
              <a:r>
                <a:rPr lang="en-US" dirty="0"/>
                <a:t> de </a:t>
              </a:r>
              <a:r>
                <a:rPr lang="en-US" dirty="0" err="1"/>
                <a:t>proporción</a:t>
              </a:r>
              <a:r>
                <a:rPr lang="en-US" dirty="0"/>
                <a:t>, </a:t>
              </a:r>
              <a:r>
                <a:rPr lang="en-US" dirty="0" err="1"/>
                <a:t>simetría</a:t>
              </a:r>
              <a:r>
                <a:rPr lang="en-US" dirty="0"/>
                <a:t>, </a:t>
              </a:r>
              <a:r>
                <a:rPr lang="en-US" dirty="0" err="1"/>
                <a:t>equilibrio</a:t>
              </a:r>
              <a:r>
                <a:rPr lang="en-US" dirty="0"/>
                <a:t> y </a:t>
              </a:r>
              <a:r>
                <a:rPr lang="en-US" dirty="0" err="1"/>
                <a:t>traslación</a:t>
              </a:r>
              <a:r>
                <a:rPr lang="en-US" dirty="0"/>
                <a:t>, sin </a:t>
              </a:r>
              <a:r>
                <a:rPr lang="en-US" dirty="0" err="1"/>
                <a:t>sacrificar</a:t>
              </a:r>
              <a:r>
                <a:rPr lang="en-US" dirty="0"/>
                <a:t> la </a:t>
              </a:r>
              <a:r>
                <a:rPr lang="en-US" dirty="0" err="1"/>
                <a:t>función</a:t>
              </a:r>
              <a:r>
                <a:rPr lang="en-US" dirty="0"/>
                <a:t> del </a:t>
              </a:r>
              <a:r>
                <a:rPr lang="en-US" dirty="0" err="1"/>
                <a:t>diseño</a:t>
              </a:r>
              <a:r>
                <a:rPr lang="en-US" dirty="0"/>
                <a:t>.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B5DC8D32-6E3F-C631-0E76-8106A493E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78" y="3508511"/>
            <a:ext cx="4508500" cy="25019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6CB9B66-E174-054E-387D-668B1507760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261" b="11966"/>
          <a:stretch>
            <a:fillRect/>
          </a:stretch>
        </p:blipFill>
        <p:spPr>
          <a:xfrm>
            <a:off x="4935226" y="3508511"/>
            <a:ext cx="4533900" cy="25019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ABAB9E7-4031-964C-BEF7-528A6C9417EB}"/>
              </a:ext>
            </a:extLst>
          </p:cNvPr>
          <p:cNvSpPr txBox="1"/>
          <p:nvPr/>
        </p:nvSpPr>
        <p:spPr>
          <a:xfrm>
            <a:off x="283277" y="3549303"/>
            <a:ext cx="1871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213" lvl="1"/>
            <a:r>
              <a:rPr lang="en-US" sz="1400" dirty="0">
                <a:solidFill>
                  <a:schemeClr val="bg1"/>
                </a:solidFill>
              </a:rPr>
              <a:t>Templo de la Concordia (Sicilia).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25335CA-8300-465C-AF70-AF9E760B4566}"/>
              </a:ext>
            </a:extLst>
          </p:cNvPr>
          <p:cNvSpPr txBox="1"/>
          <p:nvPr/>
        </p:nvSpPr>
        <p:spPr>
          <a:xfrm>
            <a:off x="4935226" y="3481560"/>
            <a:ext cx="1871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213" lvl="1"/>
            <a:r>
              <a:rPr lang="en-US" sz="1400" dirty="0">
                <a:solidFill>
                  <a:schemeClr val="bg1"/>
                </a:solidFill>
              </a:rPr>
              <a:t>Coliseo de Roma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4F81CFD-37DE-DE3F-5625-9C3A1834B57D}"/>
              </a:ext>
            </a:extLst>
          </p:cNvPr>
          <p:cNvSpPr txBox="1"/>
          <p:nvPr/>
        </p:nvSpPr>
        <p:spPr>
          <a:xfrm>
            <a:off x="283277" y="6051203"/>
            <a:ext cx="44792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Muchos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motivos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ornamentales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se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basan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en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la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naturaleza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como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los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capiteles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de columnas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corintias</a:t>
            </a:r>
            <a:r>
              <a:rPr lang="en-US" sz="1200" dirty="0"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asados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en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las hojas de la planta de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acanto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símbolo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de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inmortalidad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8BFE5AE-8478-3082-3764-20A4E7FB472D}"/>
              </a:ext>
            </a:extLst>
          </p:cNvPr>
          <p:cNvSpPr txBox="1"/>
          <p:nvPr/>
        </p:nvSpPr>
        <p:spPr>
          <a:xfrm>
            <a:off x="4924556" y="6051203"/>
            <a:ext cx="4533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en-US" sz="1200" dirty="0"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a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geometría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y las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transformaciones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geométricas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se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utilizan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para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dar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forma a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estos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elementos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y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soportar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el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peso del </a:t>
            </a:r>
            <a:r>
              <a:rPr lang="en-US" sz="1200" dirty="0" err="1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entablamento</a:t>
            </a:r>
            <a:r>
              <a:rPr lang="en-US" sz="1200" dirty="0">
                <a:effectLst/>
                <a:latin typeface="Proxima Nova" panose="02000506030000020004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s-ES" sz="1200" dirty="0">
              <a:effectLst/>
              <a:latin typeface="Proxima Nova" panose="02000506030000020004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15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AB474-9937-9D30-B321-CDFDAE326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18D5B05B-0E58-5117-278A-B819E82C7E30}"/>
              </a:ext>
            </a:extLst>
          </p:cNvPr>
          <p:cNvGrpSpPr/>
          <p:nvPr/>
        </p:nvGrpSpPr>
        <p:grpSpPr>
          <a:xfrm>
            <a:off x="1976476" y="784226"/>
            <a:ext cx="8689648" cy="914400"/>
            <a:chOff x="1976476" y="784226"/>
            <a:chExt cx="8689648" cy="914400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8561612-EB75-F48A-5FF3-869422CDCBE5}"/>
                </a:ext>
              </a:extLst>
            </p:cNvPr>
            <p:cNvSpPr txBox="1"/>
            <p:nvPr/>
          </p:nvSpPr>
          <p:spPr>
            <a:xfrm>
              <a:off x="1976476" y="1039758"/>
              <a:ext cx="710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400" b="1"/>
                <a:t>Afinación por familias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D080BE0C-C81B-CF8E-F037-0641F03A7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03149072-79B8-3599-6FFC-541942044EF1}"/>
              </a:ext>
            </a:extLst>
          </p:cNvPr>
          <p:cNvGrpSpPr/>
          <p:nvPr/>
        </p:nvGrpSpPr>
        <p:grpSpPr>
          <a:xfrm>
            <a:off x="4874606" y="1810533"/>
            <a:ext cx="2272336" cy="3660401"/>
            <a:chOff x="4169344" y="1760310"/>
            <a:chExt cx="2272336" cy="3660401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809944C9-2339-D334-185A-6BCA5919009D}"/>
                </a:ext>
              </a:extLst>
            </p:cNvPr>
            <p:cNvSpPr/>
            <p:nvPr/>
          </p:nvSpPr>
          <p:spPr>
            <a:xfrm>
              <a:off x="4169344" y="1760310"/>
              <a:ext cx="2140006" cy="2140006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" name="CuadroTexto 4">
              <a:extLst>
                <a:ext uri="{FF2B5EF4-FFF2-40B4-BE49-F238E27FC236}">
                  <a16:creationId xmlns:a16="http://schemas.microsoft.com/office/drawing/2014/main" id="{91E901F9-2159-C24C-CEDB-5C7F0B011293}"/>
                </a:ext>
              </a:extLst>
            </p:cNvPr>
            <p:cNvSpPr txBox="1"/>
            <p:nvPr/>
          </p:nvSpPr>
          <p:spPr>
            <a:xfrm>
              <a:off x="4178844" y="4004939"/>
              <a:ext cx="2262836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s-ES" sz="1600" b="1" dirty="0">
                  <a:solidFill>
                    <a:srgbClr val="FF0000"/>
                  </a:solidFill>
                </a:rPr>
                <a:t>Simetría central </a:t>
              </a:r>
            </a:p>
            <a:p>
              <a:pPr lvl="0">
                <a:defRPr/>
              </a:pPr>
              <a:endParaRPr lang="es-ES" sz="1400" dirty="0"/>
            </a:p>
            <a:p>
              <a:pPr lvl="0">
                <a:defRPr/>
              </a:pPr>
              <a:r>
                <a:rPr lang="es-ES" sz="1400" dirty="0"/>
                <a:t>Formas iguales distribuidas con misma distancia a un centro de simetría</a:t>
              </a: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936A0CB5-2AF0-CB71-A463-E18867785E88}"/>
              </a:ext>
            </a:extLst>
          </p:cNvPr>
          <p:cNvSpPr txBox="1"/>
          <p:nvPr/>
        </p:nvSpPr>
        <p:spPr>
          <a:xfrm>
            <a:off x="9612575" y="1964254"/>
            <a:ext cx="20162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Transformaciones en el arte</a:t>
            </a:r>
            <a:endParaRPr lang="es-ES" dirty="0"/>
          </a:p>
          <a:p>
            <a:endParaRPr lang="en-US" dirty="0"/>
          </a:p>
          <a:p>
            <a:r>
              <a:rPr lang="en-US" dirty="0"/>
              <a:t>Las </a:t>
            </a:r>
            <a:r>
              <a:rPr lang="en-US" dirty="0" err="1"/>
              <a:t>grandes</a:t>
            </a:r>
            <a:r>
              <a:rPr lang="en-US" dirty="0"/>
              <a:t> </a:t>
            </a:r>
            <a:r>
              <a:rPr lang="en-US" dirty="0" err="1"/>
              <a:t>obras</a:t>
            </a:r>
            <a:r>
              <a:rPr lang="en-US" dirty="0"/>
              <a:t> de </a:t>
            </a:r>
            <a:r>
              <a:rPr lang="en-US" dirty="0" err="1"/>
              <a:t>arquitectura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presentan</a:t>
            </a:r>
            <a:r>
              <a:rPr lang="en-US" dirty="0"/>
              <a:t> </a:t>
            </a:r>
            <a:r>
              <a:rPr lang="en-US" dirty="0" err="1"/>
              <a:t>restos</a:t>
            </a:r>
            <a:r>
              <a:rPr lang="en-US" dirty="0"/>
              <a:t> de las </a:t>
            </a:r>
            <a:r>
              <a:rPr lang="en-US" dirty="0" err="1"/>
              <a:t>transformaciones</a:t>
            </a:r>
            <a:r>
              <a:rPr lang="en-US" dirty="0"/>
              <a:t> </a:t>
            </a:r>
            <a:r>
              <a:rPr lang="en-US" dirty="0" err="1"/>
              <a:t>geométricas</a:t>
            </a:r>
            <a:endParaRPr lang="es-ES" sz="2400" b="1" dirty="0"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5F4B7063-0689-6FB7-41C9-5B3FA77FFBE5}"/>
              </a:ext>
            </a:extLst>
          </p:cNvPr>
          <p:cNvGrpSpPr/>
          <p:nvPr/>
        </p:nvGrpSpPr>
        <p:grpSpPr>
          <a:xfrm>
            <a:off x="7162353" y="1804999"/>
            <a:ext cx="2352477" cy="3696713"/>
            <a:chOff x="6811253" y="1754776"/>
            <a:chExt cx="2352477" cy="3696713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0A871F15-B6BE-4E8B-BCA2-4754AED88C87}"/>
                </a:ext>
              </a:extLst>
            </p:cNvPr>
            <p:cNvSpPr/>
            <p:nvPr/>
          </p:nvSpPr>
          <p:spPr>
            <a:xfrm>
              <a:off x="6811843" y="1754776"/>
              <a:ext cx="2140006" cy="2140006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CuadroTexto 4">
              <a:extLst>
                <a:ext uri="{FF2B5EF4-FFF2-40B4-BE49-F238E27FC236}">
                  <a16:creationId xmlns:a16="http://schemas.microsoft.com/office/drawing/2014/main" id="{6C2A6792-ADF4-C532-8A9A-058FF678C349}"/>
                </a:ext>
              </a:extLst>
            </p:cNvPr>
            <p:cNvSpPr txBox="1"/>
            <p:nvPr/>
          </p:nvSpPr>
          <p:spPr>
            <a:xfrm>
              <a:off x="6811253" y="3974161"/>
              <a:ext cx="235247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s-ES" sz="1600" b="1" dirty="0">
                  <a:solidFill>
                    <a:srgbClr val="FF0000"/>
                  </a:solidFill>
                </a:rPr>
                <a:t>Simetría axial </a:t>
              </a:r>
            </a:p>
            <a:p>
              <a:pPr lvl="0">
                <a:defRPr/>
              </a:pPr>
              <a:endParaRPr lang="es-ES" sz="1600" b="1" dirty="0">
                <a:solidFill>
                  <a:srgbClr val="FF0000"/>
                </a:solidFill>
              </a:endParaRPr>
            </a:p>
            <a:p>
              <a:pPr lvl="0">
                <a:defRPr/>
              </a:pPr>
              <a:r>
                <a:rPr lang="es-ES" sz="1400" dirty="0"/>
                <a:t>Formas distribuidas a izquierda y derecha con misma distancia a un eje centra).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35952447-5AD4-8EDE-CFF9-84387E995447}"/>
              </a:ext>
            </a:extLst>
          </p:cNvPr>
          <p:cNvGrpSpPr/>
          <p:nvPr/>
        </p:nvGrpSpPr>
        <p:grpSpPr>
          <a:xfrm>
            <a:off x="347411" y="1821077"/>
            <a:ext cx="2262836" cy="3225808"/>
            <a:chOff x="1512331" y="1768881"/>
            <a:chExt cx="2262836" cy="3225808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65C56A37-0A73-8AF4-F8A2-E19F0A13F7B2}"/>
                </a:ext>
              </a:extLst>
            </p:cNvPr>
            <p:cNvSpPr/>
            <p:nvPr/>
          </p:nvSpPr>
          <p:spPr>
            <a:xfrm>
              <a:off x="1526844" y="1768881"/>
              <a:ext cx="2140006" cy="2140006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8" name="CuadroTexto 4">
              <a:extLst>
                <a:ext uri="{FF2B5EF4-FFF2-40B4-BE49-F238E27FC236}">
                  <a16:creationId xmlns:a16="http://schemas.microsoft.com/office/drawing/2014/main" id="{10D76A0F-1E5A-0262-2331-36D23203832C}"/>
                </a:ext>
              </a:extLst>
            </p:cNvPr>
            <p:cNvSpPr txBox="1"/>
            <p:nvPr/>
          </p:nvSpPr>
          <p:spPr>
            <a:xfrm>
              <a:off x="1512331" y="4009804"/>
              <a:ext cx="226283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s-ES" sz="1600" b="1" dirty="0">
                  <a:solidFill>
                    <a:srgbClr val="FF0000"/>
                  </a:solidFill>
                </a:rPr>
                <a:t>Traslación </a:t>
              </a:r>
            </a:p>
            <a:p>
              <a:pPr lvl="0">
                <a:defRPr/>
              </a:pPr>
              <a:endParaRPr lang="es-ES" sz="1400" dirty="0"/>
            </a:p>
            <a:p>
              <a:pPr lvl="0">
                <a:defRPr/>
              </a:pPr>
              <a:r>
                <a:rPr lang="es-ES" sz="1400" dirty="0"/>
                <a:t>Misma distancia, sin variar características.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D6DDC3D2-7AD4-96D7-DA3D-26A311075B8D}"/>
              </a:ext>
            </a:extLst>
          </p:cNvPr>
          <p:cNvGrpSpPr/>
          <p:nvPr/>
        </p:nvGrpSpPr>
        <p:grpSpPr>
          <a:xfrm>
            <a:off x="2636854" y="1804999"/>
            <a:ext cx="2352477" cy="3248002"/>
            <a:chOff x="6811842" y="1754776"/>
            <a:chExt cx="2352477" cy="3248002"/>
          </a:xfrm>
        </p:grpSpPr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8BC81B57-6DC6-82F2-BC65-25A1BAF882A6}"/>
                </a:ext>
              </a:extLst>
            </p:cNvPr>
            <p:cNvSpPr/>
            <p:nvPr/>
          </p:nvSpPr>
          <p:spPr>
            <a:xfrm>
              <a:off x="6811843" y="1754776"/>
              <a:ext cx="2140006" cy="214000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CuadroTexto 4">
              <a:extLst>
                <a:ext uri="{FF2B5EF4-FFF2-40B4-BE49-F238E27FC236}">
                  <a16:creationId xmlns:a16="http://schemas.microsoft.com/office/drawing/2014/main" id="{0BA8DA6A-A208-B354-EC2C-CFF74A51709C}"/>
                </a:ext>
              </a:extLst>
            </p:cNvPr>
            <p:cNvSpPr txBox="1"/>
            <p:nvPr/>
          </p:nvSpPr>
          <p:spPr>
            <a:xfrm>
              <a:off x="6811842" y="3894782"/>
              <a:ext cx="23524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es-ES" sz="1600" b="1" dirty="0">
                  <a:solidFill>
                    <a:srgbClr val="FF0000"/>
                  </a:solidFill>
                </a:rPr>
                <a:t>Giro</a:t>
              </a:r>
              <a:endParaRPr lang="es-ES" sz="1400" dirty="0"/>
            </a:p>
            <a:p>
              <a:pPr lvl="0">
                <a:defRPr/>
              </a:pPr>
              <a:endParaRPr lang="es-ES" sz="1400" dirty="0"/>
            </a:p>
            <a:p>
              <a:pPr lvl="0">
                <a:defRPr/>
              </a:pPr>
              <a:r>
                <a:rPr lang="es-ES" sz="1400" dirty="0"/>
                <a:t>Varían posición respecto a un centro y un ángulo </a:t>
              </a:r>
              <a:r>
                <a:rPr lang="el-GR" sz="1400" dirty="0"/>
                <a:t>α.</a:t>
              </a:r>
              <a:endParaRPr lang="es-ES" sz="1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6428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99BB62-2B95-EC40-F732-682E75FA64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1A23"/>
          </a:solidFill>
          <a:ln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Icono&#10;&#10;El contenido generado por IA puede ser incorrecto.">
            <a:extLst>
              <a:ext uri="{FF2B5EF4-FFF2-40B4-BE49-F238E27FC236}">
                <a16:creationId xmlns:a16="http://schemas.microsoft.com/office/drawing/2014/main" id="{E738F72D-B077-5DB6-C1E3-2519017EF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2709000"/>
            <a:ext cx="1440000" cy="14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7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B734F7D-17E8-9153-DE38-88A32B8226EA}"/>
              </a:ext>
            </a:extLst>
          </p:cNvPr>
          <p:cNvSpPr txBox="1">
            <a:spLocks/>
          </p:cNvSpPr>
          <p:nvPr/>
        </p:nvSpPr>
        <p:spPr>
          <a:xfrm>
            <a:off x="2121877" y="1219577"/>
            <a:ext cx="8831045" cy="19003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Proxima Nova Extrabold" panose="02000506030000020004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5000" dirty="0">
                <a:solidFill>
                  <a:schemeClr val="bg1"/>
                </a:solidFill>
              </a:rPr>
              <a:t>Polígonos y transformaciones geométricas 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50A8A3D-92F5-F0FC-8701-AC02D314830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121877" y="3518289"/>
            <a:ext cx="6923779" cy="1900399"/>
          </a:xfrm>
        </p:spPr>
        <p:txBody>
          <a:bodyPr/>
          <a:lstStyle/>
          <a:p>
            <a:r>
              <a:rPr lang="es-ES" dirty="0"/>
              <a:t>Los polígonos regulares y las transformaciones geométricas son fundamentales en arquitectura, diseño, pintura, etc.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840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70E4E-81B1-9094-2F1F-A4C442E1E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9FED658-F4B1-01F8-F7AF-D49D25C29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748" y="3673668"/>
            <a:ext cx="4319999" cy="21368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389C7D5-AF57-9F47-CD72-B8B8D621B2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36" b="9741"/>
          <a:stretch>
            <a:fillRect/>
          </a:stretch>
        </p:blipFill>
        <p:spPr>
          <a:xfrm>
            <a:off x="538166" y="3673668"/>
            <a:ext cx="4336124" cy="2136898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43A59D54-466B-898D-A6F4-3E9F31584A32}"/>
              </a:ext>
            </a:extLst>
          </p:cNvPr>
          <p:cNvGrpSpPr/>
          <p:nvPr/>
        </p:nvGrpSpPr>
        <p:grpSpPr>
          <a:xfrm>
            <a:off x="1957022" y="784226"/>
            <a:ext cx="8709102" cy="914400"/>
            <a:chOff x="1957022" y="784226"/>
            <a:chExt cx="8709102" cy="914400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A898456-4334-E57C-8ED8-947CCC2F38E1}"/>
                </a:ext>
              </a:extLst>
            </p:cNvPr>
            <p:cNvSpPr txBox="1"/>
            <p:nvPr/>
          </p:nvSpPr>
          <p:spPr>
            <a:xfrm>
              <a:off x="1957022" y="1029076"/>
              <a:ext cx="710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400" b="1" dirty="0"/>
                <a:t>Usos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73209313-9A5E-9E54-139E-FBB9AC085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E605CC6C-6803-3D34-F033-1E104847F63B}"/>
              </a:ext>
            </a:extLst>
          </p:cNvPr>
          <p:cNvSpPr txBox="1"/>
          <p:nvPr/>
        </p:nvSpPr>
        <p:spPr>
          <a:xfrm>
            <a:off x="9612575" y="1964254"/>
            <a:ext cx="20242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Geometría en el entorno</a:t>
            </a:r>
            <a:endParaRPr lang="es-ES" dirty="0"/>
          </a:p>
          <a:p>
            <a:br>
              <a:rPr lang="es-ES" dirty="0"/>
            </a:br>
            <a:r>
              <a:rPr lang="es-ES" dirty="0"/>
              <a:t>La geometría ayuda a comprender y reconstruir el mundo. Se usa como representación gráfica de las matemáticas para organizar formas mediante giros, traslaciones, simetrías, etc.</a:t>
            </a:r>
          </a:p>
          <a:p>
            <a:endParaRPr lang="es-ES" sz="2400" b="1" dirty="0"/>
          </a:p>
        </p:txBody>
      </p:sp>
      <p:grpSp>
        <p:nvGrpSpPr>
          <p:cNvPr id="58" name="Grupo 57">
            <a:extLst>
              <a:ext uri="{FF2B5EF4-FFF2-40B4-BE49-F238E27FC236}">
                <a16:creationId xmlns:a16="http://schemas.microsoft.com/office/drawing/2014/main" id="{595EA1CA-ED05-DD47-9CA2-D2222AA627B1}"/>
              </a:ext>
            </a:extLst>
          </p:cNvPr>
          <p:cNvGrpSpPr/>
          <p:nvPr/>
        </p:nvGrpSpPr>
        <p:grpSpPr>
          <a:xfrm>
            <a:off x="4975572" y="1572109"/>
            <a:ext cx="4375130" cy="2261844"/>
            <a:chOff x="4975572" y="1841935"/>
            <a:chExt cx="4375130" cy="2261844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0425597F-345E-ECF9-E4F3-12853B73DBDA}"/>
                </a:ext>
              </a:extLst>
            </p:cNvPr>
            <p:cNvSpPr/>
            <p:nvPr/>
          </p:nvSpPr>
          <p:spPr>
            <a:xfrm>
              <a:off x="5030702" y="1841935"/>
              <a:ext cx="4320000" cy="226184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B3E4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461255-64AE-47BB-8ACD-F80283016518}"/>
                </a:ext>
              </a:extLst>
            </p:cNvPr>
            <p:cNvSpPr txBox="1"/>
            <p:nvPr/>
          </p:nvSpPr>
          <p:spPr>
            <a:xfrm>
              <a:off x="4975572" y="2403444"/>
              <a:ext cx="431999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spcAft>
                  <a:spcPts val="1000"/>
                </a:spcAft>
              </a:pPr>
              <a:r>
                <a:rPr lang="es-ES" sz="2000" dirty="0"/>
                <a:t>Creación de diseños para diversos fines, desde papel de regalo hasta estructuras arquitectónicas</a:t>
              </a:r>
            </a:p>
          </p:txBody>
        </p:sp>
        <p:sp>
          <p:nvSpPr>
            <p:cNvPr id="40" name="TextBox 46">
              <a:extLst>
                <a:ext uri="{FF2B5EF4-FFF2-40B4-BE49-F238E27FC236}">
                  <a16:creationId xmlns:a16="http://schemas.microsoft.com/office/drawing/2014/main" id="{50111D1E-C9A7-FEB1-3A32-F1CDF0CAA5D4}"/>
                </a:ext>
              </a:extLst>
            </p:cNvPr>
            <p:cNvSpPr txBox="1"/>
            <p:nvPr/>
          </p:nvSpPr>
          <p:spPr>
            <a:xfrm>
              <a:off x="5030702" y="1968961"/>
              <a:ext cx="4320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350" lvl="1" algn="ctr">
                <a:spcAft>
                  <a:spcPts val="1000"/>
                </a:spcAft>
              </a:pPr>
              <a:r>
                <a:rPr lang="es-ES" sz="2000" b="1" dirty="0">
                  <a:solidFill>
                    <a:srgbClr val="FF0000"/>
                  </a:solidFill>
                </a:rPr>
                <a:t>Diseño Bidimensional</a:t>
              </a:r>
            </a:p>
          </p:txBody>
        </p:sp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8F81C3E7-9AD7-99D0-4AA2-EDE6253DCD7A}"/>
              </a:ext>
            </a:extLst>
          </p:cNvPr>
          <p:cNvGrpSpPr/>
          <p:nvPr/>
        </p:nvGrpSpPr>
        <p:grpSpPr>
          <a:xfrm>
            <a:off x="538166" y="1573964"/>
            <a:ext cx="4320000" cy="2261844"/>
            <a:chOff x="538166" y="1843790"/>
            <a:chExt cx="4320000" cy="2261844"/>
          </a:xfrm>
          <a:solidFill>
            <a:schemeClr val="bg1"/>
          </a:solidFill>
        </p:grpSpPr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26614603-C20A-2735-F22F-76DBF4E248E9}"/>
                </a:ext>
              </a:extLst>
            </p:cNvPr>
            <p:cNvSpPr/>
            <p:nvPr/>
          </p:nvSpPr>
          <p:spPr>
            <a:xfrm>
              <a:off x="538166" y="1843790"/>
              <a:ext cx="4320000" cy="2261844"/>
            </a:xfrm>
            <a:prstGeom prst="rect">
              <a:avLst/>
            </a:prstGeom>
            <a:grpFill/>
            <a:ln>
              <a:solidFill>
                <a:srgbClr val="EB3E4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6" name="TextBox 34">
              <a:extLst>
                <a:ext uri="{FF2B5EF4-FFF2-40B4-BE49-F238E27FC236}">
                  <a16:creationId xmlns:a16="http://schemas.microsoft.com/office/drawing/2014/main" id="{672C5A0A-8122-EDD1-FF94-78C17E2CE98C}"/>
                </a:ext>
              </a:extLst>
            </p:cNvPr>
            <p:cNvSpPr txBox="1"/>
            <p:nvPr/>
          </p:nvSpPr>
          <p:spPr>
            <a:xfrm>
              <a:off x="582210" y="2450168"/>
              <a:ext cx="4242848" cy="163121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1">
                <a:spcAft>
                  <a:spcPts val="1000"/>
                </a:spcAft>
              </a:pPr>
              <a:r>
                <a:rPr lang="en-US" sz="2000" dirty="0"/>
                <a:t>Las formas </a:t>
              </a:r>
              <a:r>
                <a:rPr lang="en-US" sz="2000" dirty="0" err="1"/>
                <a:t>geométricas</a:t>
              </a:r>
              <a:r>
                <a:rPr lang="en-US" sz="2000" dirty="0"/>
                <a:t> </a:t>
              </a:r>
              <a:r>
                <a:rPr lang="en-US" sz="2000" dirty="0" err="1"/>
                <a:t>pueden</a:t>
              </a:r>
              <a:r>
                <a:rPr lang="en-US" sz="2000" dirty="0"/>
                <a:t> </a:t>
              </a:r>
              <a:r>
                <a:rPr lang="en-US" sz="2000" dirty="0" err="1"/>
                <a:t>convertirse</a:t>
              </a:r>
              <a:r>
                <a:rPr lang="en-US" sz="2000" dirty="0"/>
                <a:t> </a:t>
              </a:r>
              <a:r>
                <a:rPr lang="en-US" sz="2000" dirty="0" err="1"/>
                <a:t>en</a:t>
              </a:r>
              <a:r>
                <a:rPr lang="en-US" sz="2000" dirty="0"/>
                <a:t> </a:t>
              </a:r>
              <a:r>
                <a:rPr lang="en-US" sz="2000" dirty="0" err="1"/>
                <a:t>módulos</a:t>
              </a:r>
              <a:r>
                <a:rPr lang="en-US" sz="2000" dirty="0"/>
                <a:t> </a:t>
              </a:r>
              <a:r>
                <a:rPr lang="en-US" sz="2000" dirty="0" err="1"/>
                <a:t>que</a:t>
              </a:r>
              <a:r>
                <a:rPr lang="en-US" sz="2000" dirty="0"/>
                <a:t>, </a:t>
              </a:r>
              <a:r>
                <a:rPr lang="en-US" sz="2000" dirty="0" err="1"/>
                <a:t>mediante</a:t>
              </a:r>
              <a:r>
                <a:rPr lang="en-US" sz="2000" dirty="0"/>
                <a:t> </a:t>
              </a:r>
              <a:r>
                <a:rPr lang="en-US" sz="2000" dirty="0" err="1"/>
                <a:t>transformaciones</a:t>
              </a:r>
              <a:r>
                <a:rPr lang="en-US" sz="2000" dirty="0"/>
                <a:t>, </a:t>
              </a:r>
              <a:r>
                <a:rPr lang="en-US" sz="2000" dirty="0" err="1"/>
                <a:t>generan</a:t>
              </a:r>
              <a:r>
                <a:rPr lang="en-US" sz="2000" dirty="0"/>
                <a:t> redes </a:t>
              </a:r>
              <a:r>
                <a:rPr lang="en-US" sz="2000" dirty="0" err="1"/>
                <a:t>modulares</a:t>
              </a:r>
              <a:r>
                <a:rPr lang="en-US" sz="2000" dirty="0"/>
                <a:t>, </a:t>
              </a:r>
              <a:r>
                <a:rPr lang="en-US" sz="2000" dirty="0" err="1"/>
                <a:t>aportando</a:t>
              </a:r>
              <a:r>
                <a:rPr lang="en-US" sz="2000" dirty="0"/>
                <a:t> </a:t>
              </a:r>
              <a:r>
                <a:rPr lang="en-US" sz="2000" dirty="0" err="1"/>
                <a:t>ritmo</a:t>
              </a:r>
              <a:r>
                <a:rPr lang="en-US" sz="2000" dirty="0"/>
                <a:t> y </a:t>
              </a:r>
              <a:r>
                <a:rPr lang="en-US" sz="2000" dirty="0" err="1"/>
                <a:t>belleza</a:t>
              </a:r>
              <a:r>
                <a:rPr lang="en-US" sz="2000" dirty="0"/>
                <a:t>. </a:t>
              </a:r>
            </a:p>
          </p:txBody>
        </p: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833FEF2E-C30C-7836-623A-722844E5501A}"/>
                </a:ext>
              </a:extLst>
            </p:cNvPr>
            <p:cNvSpPr txBox="1"/>
            <p:nvPr/>
          </p:nvSpPr>
          <p:spPr>
            <a:xfrm>
              <a:off x="555172" y="1964254"/>
              <a:ext cx="4269886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6350" lvl="1" algn="ctr">
                <a:spcAft>
                  <a:spcPts val="1000"/>
                </a:spcAft>
              </a:pPr>
              <a:r>
                <a:rPr lang="en-US" sz="2000" b="1" dirty="0" err="1">
                  <a:solidFill>
                    <a:srgbClr val="FF0000"/>
                  </a:solidFill>
                </a:rPr>
                <a:t>Módulos</a:t>
              </a:r>
              <a:r>
                <a:rPr lang="en-US" sz="2000" b="1" dirty="0">
                  <a:solidFill>
                    <a:srgbClr val="FF0000"/>
                  </a:solidFill>
                </a:rPr>
                <a:t> y redes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7713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C11D5-3B42-44EB-7688-D9046F90D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8967D189-9EBD-B27D-16DF-7A241B73FF94}"/>
              </a:ext>
            </a:extLst>
          </p:cNvPr>
          <p:cNvGrpSpPr/>
          <p:nvPr/>
        </p:nvGrpSpPr>
        <p:grpSpPr>
          <a:xfrm>
            <a:off x="1904437" y="784226"/>
            <a:ext cx="8761687" cy="914400"/>
            <a:chOff x="1904437" y="784226"/>
            <a:chExt cx="8761687" cy="914400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0EC3E12F-7FB4-9FD7-563A-9A051D2364E2}"/>
                </a:ext>
              </a:extLst>
            </p:cNvPr>
            <p:cNvSpPr txBox="1"/>
            <p:nvPr/>
          </p:nvSpPr>
          <p:spPr>
            <a:xfrm>
              <a:off x="1904437" y="970008"/>
              <a:ext cx="710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Aft>
                  <a:spcPts val="1200"/>
                </a:spcAft>
                <a:defRPr/>
              </a:pPr>
              <a:r>
                <a:rPr lang="es-ES" sz="2400" b="1" dirty="0"/>
                <a:t>Polígonos y transformaciones geométricas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8F45B4DE-9810-E280-D7C7-280CF9D7E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7BB8BD6A-964C-11AB-25BB-F7D5D060B9B0}"/>
              </a:ext>
            </a:extLst>
          </p:cNvPr>
          <p:cNvSpPr txBox="1"/>
          <p:nvPr/>
        </p:nvSpPr>
        <p:spPr>
          <a:xfrm>
            <a:off x="9612575" y="1964254"/>
            <a:ext cx="20162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Tipos</a:t>
            </a:r>
          </a:p>
          <a:p>
            <a:endParaRPr lang="es-ES" dirty="0"/>
          </a:p>
          <a:p>
            <a:r>
              <a:rPr lang="es-ES" sz="2400" dirty="0"/>
              <a:t>Los polígonos se dividen en varias familias</a:t>
            </a: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857DE950-0B7F-AD1E-FA15-6A476816C15C}"/>
              </a:ext>
            </a:extLst>
          </p:cNvPr>
          <p:cNvGrpSpPr/>
          <p:nvPr/>
        </p:nvGrpSpPr>
        <p:grpSpPr>
          <a:xfrm>
            <a:off x="117559" y="1797406"/>
            <a:ext cx="4740607" cy="2308228"/>
            <a:chOff x="117559" y="1797406"/>
            <a:chExt cx="4740607" cy="2308228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0E09428E-714D-C2A6-0F5B-797CC1652075}"/>
                </a:ext>
              </a:extLst>
            </p:cNvPr>
            <p:cNvGrpSpPr/>
            <p:nvPr/>
          </p:nvGrpSpPr>
          <p:grpSpPr>
            <a:xfrm>
              <a:off x="117559" y="1797406"/>
              <a:ext cx="4740607" cy="2308228"/>
              <a:chOff x="-274327" y="1710322"/>
              <a:chExt cx="4740607" cy="2308228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C8DEE95-C469-FCCD-8F88-AE19EAA10E43}"/>
                  </a:ext>
                </a:extLst>
              </p:cNvPr>
              <p:cNvSpPr txBox="1"/>
              <p:nvPr/>
            </p:nvSpPr>
            <p:spPr>
              <a:xfrm>
                <a:off x="-274327" y="1804366"/>
                <a:ext cx="341108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spcAft>
                    <a:spcPts val="1000"/>
                  </a:spcAft>
                </a:pPr>
                <a:r>
                  <a:rPr lang="en-US" sz="2400" b="1" dirty="0" err="1">
                    <a:solidFill>
                      <a:srgbClr val="FF0000"/>
                    </a:solidFill>
                  </a:rPr>
                  <a:t>Polígonos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regulares</a:t>
                </a:r>
                <a:endParaRPr lang="en-US" sz="1600" dirty="0"/>
              </a:p>
            </p:txBody>
          </p:sp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4F0D3D97-520F-0E65-AEFA-DC8235C4EEB3}"/>
                  </a:ext>
                </a:extLst>
              </p:cNvPr>
              <p:cNvSpPr/>
              <p:nvPr/>
            </p:nvSpPr>
            <p:spPr>
              <a:xfrm>
                <a:off x="146280" y="1710322"/>
                <a:ext cx="4320000" cy="2308228"/>
              </a:xfrm>
              <a:prstGeom prst="rect">
                <a:avLst/>
              </a:prstGeom>
              <a:noFill/>
              <a:ln>
                <a:solidFill>
                  <a:srgbClr val="EB3E4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9A08AFC-F0AA-FAA2-7C16-3431891EB927}"/>
                </a:ext>
              </a:extLst>
            </p:cNvPr>
            <p:cNvSpPr txBox="1"/>
            <p:nvPr/>
          </p:nvSpPr>
          <p:spPr>
            <a:xfrm>
              <a:off x="563218" y="2353115"/>
              <a:ext cx="3534649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dirty="0">
                  <a:latin typeface="Proxima Nova" panose="02000506030000020004" pitchFamily="2" charset="0"/>
                  <a:sym typeface="Arial"/>
                </a:rPr>
                <a:t>Hexágono, heptágono, octógono</a:t>
              </a:r>
              <a:r>
                <a:rPr lang="es-ES" sz="1500" spc="0" baseline="0" dirty="0">
                  <a:ln/>
                  <a:solidFill>
                    <a:srgbClr val="000000"/>
                  </a:solidFill>
                  <a:latin typeface="Proxima Nova" panose="02000506030000020004" pitchFamily="2" charset="0"/>
                  <a:cs typeface="Arial"/>
                  <a:sym typeface="Arial"/>
                  <a:rtl val="0"/>
                </a:rPr>
                <a:t>, </a:t>
              </a:r>
              <a:r>
                <a:rPr lang="es-ES" sz="1500" dirty="0">
                  <a:ln/>
                  <a:solidFill>
                    <a:srgbClr val="000000"/>
                  </a:solidFill>
                  <a:latin typeface="Proxima Nova" panose="02000506030000020004" pitchFamily="2" charset="0"/>
                  <a:cs typeface="Arial"/>
                  <a:sym typeface="Arial"/>
                  <a:rtl val="0"/>
                </a:rPr>
                <a:t>triángulo, cuadrado, pentágono, eneágono, </a:t>
              </a:r>
              <a:br>
                <a:rPr lang="es-ES" sz="1500" dirty="0">
                  <a:ln/>
                  <a:solidFill>
                    <a:srgbClr val="000000"/>
                  </a:solidFill>
                  <a:latin typeface="Proxima Nova" panose="02000506030000020004" pitchFamily="2" charset="0"/>
                  <a:cs typeface="Arial"/>
                  <a:sym typeface="Arial"/>
                  <a:rtl val="0"/>
                </a:rPr>
              </a:br>
              <a:r>
                <a:rPr lang="es-ES" sz="1500" dirty="0">
                  <a:ln/>
                  <a:solidFill>
                    <a:srgbClr val="000000"/>
                  </a:solidFill>
                  <a:latin typeface="Proxima Nova" panose="02000506030000020004" pitchFamily="2" charset="0"/>
                  <a:cs typeface="Arial"/>
                  <a:sym typeface="Arial"/>
                  <a:rtl val="0"/>
                </a:rPr>
                <a:t>decágono, endecágono.</a:t>
              </a:r>
            </a:p>
            <a:p>
              <a:r>
                <a:rPr lang="es-ES" sz="1500" spc="0" baseline="0" dirty="0">
                  <a:ln/>
                  <a:solidFill>
                    <a:srgbClr val="FF0000"/>
                  </a:solidFill>
                  <a:latin typeface="Proxima Nova" panose="02000506030000020004" pitchFamily="2" charset="0"/>
                  <a:cs typeface="Arial"/>
                  <a:sym typeface="Arial"/>
                  <a:rtl val="0"/>
                </a:rPr>
                <a:t>Métodos</a:t>
              </a:r>
              <a:r>
                <a:rPr lang="es-ES" sz="1500" spc="0" baseline="0" dirty="0">
                  <a:ln/>
                  <a:solidFill>
                    <a:srgbClr val="000000"/>
                  </a:solidFill>
                  <a:latin typeface="Proxima Nova" panose="02000506030000020004" pitchFamily="2" charset="0"/>
                  <a:cs typeface="Arial"/>
                  <a:sym typeface="Arial"/>
                  <a:rtl val="0"/>
                </a:rPr>
                <a:t>: 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s-ES" sz="1500" spc="0" baseline="0" dirty="0">
                  <a:ln/>
                  <a:solidFill>
                    <a:srgbClr val="000000"/>
                  </a:solidFill>
                  <a:latin typeface="Proxima Nova" panose="02000506030000020004" pitchFamily="2" charset="0"/>
                  <a:cs typeface="Arial"/>
                  <a:sym typeface="Arial"/>
                  <a:rtl val="0"/>
                </a:rPr>
                <a:t>Particulares (conocido el lado)  </a:t>
              </a: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es-ES" sz="1500" spc="0" baseline="0" dirty="0">
                  <a:ln/>
                  <a:solidFill>
                    <a:srgbClr val="000000"/>
                  </a:solidFill>
                  <a:latin typeface="Proxima Nova" panose="02000506030000020004" pitchFamily="2" charset="0"/>
                  <a:cs typeface="Arial"/>
                  <a:sym typeface="Arial"/>
                  <a:rtl val="0"/>
                </a:rPr>
                <a:t>General</a:t>
              </a:r>
            </a:p>
          </p:txBody>
        </p:sp>
        <p:sp>
          <p:nvSpPr>
            <p:cNvPr id="13" name="Triángulo 12">
              <a:extLst>
                <a:ext uri="{FF2B5EF4-FFF2-40B4-BE49-F238E27FC236}">
                  <a16:creationId xmlns:a16="http://schemas.microsoft.com/office/drawing/2014/main" id="{34E73468-68F4-B5B5-624C-C9BD65EF7B74}"/>
                </a:ext>
              </a:extLst>
            </p:cNvPr>
            <p:cNvSpPr/>
            <p:nvPr/>
          </p:nvSpPr>
          <p:spPr>
            <a:xfrm>
              <a:off x="3379499" y="2308756"/>
              <a:ext cx="1322247" cy="1139868"/>
            </a:xfrm>
            <a:prstGeom prst="triangle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8E4C6FD3-D96E-4CC9-9633-BB415AD552E7}"/>
              </a:ext>
            </a:extLst>
          </p:cNvPr>
          <p:cNvGrpSpPr/>
          <p:nvPr/>
        </p:nvGrpSpPr>
        <p:grpSpPr>
          <a:xfrm>
            <a:off x="5030702" y="1795551"/>
            <a:ext cx="4320000" cy="2308228"/>
            <a:chOff x="5030702" y="1795551"/>
            <a:chExt cx="4320000" cy="2308228"/>
          </a:xfrm>
        </p:grpSpPr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02133818-0FDB-73ED-A595-36A2BF1FEEB0}"/>
                </a:ext>
              </a:extLst>
            </p:cNvPr>
            <p:cNvGrpSpPr/>
            <p:nvPr/>
          </p:nvGrpSpPr>
          <p:grpSpPr>
            <a:xfrm>
              <a:off x="5030702" y="1795551"/>
              <a:ext cx="4320000" cy="2308228"/>
              <a:chOff x="5030702" y="1795551"/>
              <a:chExt cx="4320000" cy="2308228"/>
            </a:xfrm>
          </p:grpSpPr>
          <p:grpSp>
            <p:nvGrpSpPr>
              <p:cNvPr id="23" name="Grupo 22">
                <a:extLst>
                  <a:ext uri="{FF2B5EF4-FFF2-40B4-BE49-F238E27FC236}">
                    <a16:creationId xmlns:a16="http://schemas.microsoft.com/office/drawing/2014/main" id="{640410F0-13A7-D4F5-FBED-D94F1DEA1674}"/>
                  </a:ext>
                </a:extLst>
              </p:cNvPr>
              <p:cNvGrpSpPr/>
              <p:nvPr/>
            </p:nvGrpSpPr>
            <p:grpSpPr>
              <a:xfrm>
                <a:off x="5030702" y="1795551"/>
                <a:ext cx="4320000" cy="2308228"/>
                <a:chOff x="4914589" y="1708467"/>
                <a:chExt cx="4320000" cy="2308228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5FE84679-7650-8AB4-A4EF-0E2F846B8F0B}"/>
                    </a:ext>
                  </a:extLst>
                </p:cNvPr>
                <p:cNvSpPr txBox="1"/>
                <p:nvPr/>
              </p:nvSpPr>
              <p:spPr>
                <a:xfrm>
                  <a:off x="4952181" y="1855152"/>
                  <a:ext cx="408457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11113" lvl="1">
                    <a:spcAft>
                      <a:spcPts val="1000"/>
                    </a:spcAft>
                  </a:pPr>
                  <a:r>
                    <a:rPr lang="es-ES" sz="2400" b="1" dirty="0">
                      <a:solidFill>
                        <a:srgbClr val="FF0000"/>
                      </a:solidFill>
                    </a:rPr>
                    <a:t>Polígonos Estrellados</a:t>
                  </a:r>
                  <a:endParaRPr lang="es-ES" sz="1600" dirty="0"/>
                </a:p>
              </p:txBody>
            </p:sp>
            <p:sp>
              <p:nvSpPr>
                <p:cNvPr id="21" name="Rectángulo 20">
                  <a:extLst>
                    <a:ext uri="{FF2B5EF4-FFF2-40B4-BE49-F238E27FC236}">
                      <a16:creationId xmlns:a16="http://schemas.microsoft.com/office/drawing/2014/main" id="{59C78123-F98B-8B33-81AE-EC623CB3788C}"/>
                    </a:ext>
                  </a:extLst>
                </p:cNvPr>
                <p:cNvSpPr/>
                <p:nvPr/>
              </p:nvSpPr>
              <p:spPr>
                <a:xfrm>
                  <a:off x="4914589" y="1708467"/>
                  <a:ext cx="4320000" cy="2308228"/>
                </a:xfrm>
                <a:prstGeom prst="rect">
                  <a:avLst/>
                </a:prstGeom>
                <a:noFill/>
                <a:ln>
                  <a:solidFill>
                    <a:srgbClr val="EB3E4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31" name="Grupo 30">
                <a:extLst>
                  <a:ext uri="{FF2B5EF4-FFF2-40B4-BE49-F238E27FC236}">
                    <a16:creationId xmlns:a16="http://schemas.microsoft.com/office/drawing/2014/main" id="{8B1EF044-F630-7824-CA0C-E03DE10CBE79}"/>
                  </a:ext>
                </a:extLst>
              </p:cNvPr>
              <p:cNvGrpSpPr/>
              <p:nvPr/>
            </p:nvGrpSpPr>
            <p:grpSpPr>
              <a:xfrm>
                <a:off x="7937194" y="2444547"/>
                <a:ext cx="1253213" cy="1253213"/>
                <a:chOff x="7676119" y="-622697"/>
                <a:chExt cx="1080000" cy="1080000"/>
              </a:xfrm>
            </p:grpSpPr>
            <p:sp>
              <p:nvSpPr>
                <p:cNvPr id="19" name="Elipse 18">
                  <a:extLst>
                    <a:ext uri="{FF2B5EF4-FFF2-40B4-BE49-F238E27FC236}">
                      <a16:creationId xmlns:a16="http://schemas.microsoft.com/office/drawing/2014/main" id="{444411BC-1C8B-95FA-F852-774A157EB216}"/>
                    </a:ext>
                  </a:extLst>
                </p:cNvPr>
                <p:cNvSpPr/>
                <p:nvPr/>
              </p:nvSpPr>
              <p:spPr>
                <a:xfrm>
                  <a:off x="7676119" y="-622697"/>
                  <a:ext cx="1080000" cy="1080000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29" name="Pentágono regular 28">
                  <a:extLst>
                    <a:ext uri="{FF2B5EF4-FFF2-40B4-BE49-F238E27FC236}">
                      <a16:creationId xmlns:a16="http://schemas.microsoft.com/office/drawing/2014/main" id="{5CFD4876-4D35-DF78-F965-3E67BCFF1B45}"/>
                    </a:ext>
                  </a:extLst>
                </p:cNvPr>
                <p:cNvSpPr/>
                <p:nvPr/>
              </p:nvSpPr>
              <p:spPr>
                <a:xfrm>
                  <a:off x="7710217" y="-621663"/>
                  <a:ext cx="1004504" cy="971129"/>
                </a:xfrm>
                <a:prstGeom prst="pentagon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0" name="Pentágono regular 29">
                  <a:extLst>
                    <a:ext uri="{FF2B5EF4-FFF2-40B4-BE49-F238E27FC236}">
                      <a16:creationId xmlns:a16="http://schemas.microsoft.com/office/drawing/2014/main" id="{B61993F7-6EE7-406F-913C-6FB2E4F056FB}"/>
                    </a:ext>
                  </a:extLst>
                </p:cNvPr>
                <p:cNvSpPr/>
                <p:nvPr/>
              </p:nvSpPr>
              <p:spPr>
                <a:xfrm rot="10800000">
                  <a:off x="7710217" y="-515316"/>
                  <a:ext cx="1004504" cy="971129"/>
                </a:xfrm>
                <a:prstGeom prst="pentagon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sp>
          <p:nvSpPr>
            <p:cNvPr id="32" name="TextBox 46">
              <a:extLst>
                <a:ext uri="{FF2B5EF4-FFF2-40B4-BE49-F238E27FC236}">
                  <a16:creationId xmlns:a16="http://schemas.microsoft.com/office/drawing/2014/main" id="{9911C3A1-81CE-CD76-EF0A-0773F72832ED}"/>
                </a:ext>
              </a:extLst>
            </p:cNvPr>
            <p:cNvSpPr txBox="1"/>
            <p:nvPr/>
          </p:nvSpPr>
          <p:spPr>
            <a:xfrm>
              <a:off x="5120039" y="2685680"/>
              <a:ext cx="218652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113" lvl="1">
                <a:spcAft>
                  <a:spcPts val="1000"/>
                </a:spcAft>
              </a:pPr>
              <a:r>
                <a:rPr lang="es-ES" sz="1600" dirty="0"/>
                <a:t>Inscritos en una circunferencia de radio conocido.</a:t>
              </a: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81DDC65E-9B65-5A8C-12EE-3FEAFC21262D}"/>
              </a:ext>
            </a:extLst>
          </p:cNvPr>
          <p:cNvGrpSpPr/>
          <p:nvPr/>
        </p:nvGrpSpPr>
        <p:grpSpPr>
          <a:xfrm>
            <a:off x="117557" y="4291574"/>
            <a:ext cx="4913145" cy="2308228"/>
            <a:chOff x="117557" y="4291574"/>
            <a:chExt cx="4913145" cy="2308228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C1BC9A6F-B1AC-D48B-F639-009A2A001B19}"/>
                </a:ext>
              </a:extLst>
            </p:cNvPr>
            <p:cNvGrpSpPr/>
            <p:nvPr/>
          </p:nvGrpSpPr>
          <p:grpSpPr>
            <a:xfrm>
              <a:off x="117557" y="4291574"/>
              <a:ext cx="4740608" cy="2308228"/>
              <a:chOff x="-274329" y="4204490"/>
              <a:chExt cx="4740608" cy="2308228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F9C493E-0F9C-433D-8770-6164E9D17733}"/>
                  </a:ext>
                </a:extLst>
              </p:cNvPr>
              <p:cNvSpPr txBox="1"/>
              <p:nvPr/>
            </p:nvSpPr>
            <p:spPr>
              <a:xfrm>
                <a:off x="-274329" y="4204490"/>
                <a:ext cx="474060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spcAft>
                    <a:spcPts val="1000"/>
                  </a:spcAft>
                </a:pPr>
                <a:r>
                  <a:rPr lang="es-ES" sz="2400" b="1" dirty="0">
                    <a:solidFill>
                      <a:srgbClr val="FF0000"/>
                    </a:solidFill>
                  </a:rPr>
                  <a:t>Transformaciones Geométricas</a:t>
                </a:r>
                <a:r>
                  <a:rPr lang="es-ES" sz="1600" dirty="0"/>
                  <a:t>. </a:t>
                </a:r>
              </a:p>
            </p:txBody>
          </p:sp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67DC15B2-7822-C427-33A7-418A00B455B9}"/>
                  </a:ext>
                </a:extLst>
              </p:cNvPr>
              <p:cNvSpPr/>
              <p:nvPr/>
            </p:nvSpPr>
            <p:spPr>
              <a:xfrm>
                <a:off x="146279" y="4204490"/>
                <a:ext cx="4320000" cy="2308228"/>
              </a:xfrm>
              <a:prstGeom prst="rect">
                <a:avLst/>
              </a:prstGeom>
              <a:noFill/>
              <a:ln>
                <a:solidFill>
                  <a:srgbClr val="EB3E4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33" name="TextBox 46">
              <a:extLst>
                <a:ext uri="{FF2B5EF4-FFF2-40B4-BE49-F238E27FC236}">
                  <a16:creationId xmlns:a16="http://schemas.microsoft.com/office/drawing/2014/main" id="{78A47620-5952-A41A-E51F-948D6E7AB9C0}"/>
                </a:ext>
              </a:extLst>
            </p:cNvPr>
            <p:cNvSpPr txBox="1"/>
            <p:nvPr/>
          </p:nvSpPr>
          <p:spPr>
            <a:xfrm>
              <a:off x="595125" y="5122571"/>
              <a:ext cx="2186523" cy="14619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113" lvl="1">
                <a:spcAft>
                  <a:spcPts val="1000"/>
                </a:spcAft>
              </a:pPr>
              <a:r>
                <a:rPr lang="es-ES" sz="1600" dirty="0"/>
                <a:t>Traslación</a:t>
              </a:r>
            </a:p>
            <a:p>
              <a:pPr marL="11113" lvl="1">
                <a:spcAft>
                  <a:spcPts val="1000"/>
                </a:spcAft>
              </a:pPr>
              <a:r>
                <a:rPr lang="es-ES" sz="1600" dirty="0"/>
                <a:t>Giro</a:t>
              </a:r>
            </a:p>
            <a:p>
              <a:pPr marL="11113" lvl="1">
                <a:spcAft>
                  <a:spcPts val="1000"/>
                </a:spcAft>
              </a:pPr>
              <a:r>
                <a:rPr lang="es-ES" sz="1600" dirty="0"/>
                <a:t>Simetría </a:t>
              </a:r>
            </a:p>
            <a:p>
              <a:pPr marL="11113" lvl="1">
                <a:spcAft>
                  <a:spcPts val="1000"/>
                </a:spcAft>
              </a:pPr>
              <a:r>
                <a:rPr lang="es-ES" sz="1600" dirty="0"/>
                <a:t>Semejanza</a:t>
              </a:r>
            </a:p>
          </p:txBody>
        </p:sp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6E7505D3-D54B-D6C0-2F34-16C33077F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24002" y="4340788"/>
              <a:ext cx="2806700" cy="2209800"/>
            </a:xfrm>
            <a:prstGeom prst="rect">
              <a:avLst/>
            </a:prstGeom>
          </p:spPr>
        </p:pic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8AF79751-066A-A4B7-0939-0D9680066EC6}"/>
              </a:ext>
            </a:extLst>
          </p:cNvPr>
          <p:cNvGrpSpPr/>
          <p:nvPr/>
        </p:nvGrpSpPr>
        <p:grpSpPr>
          <a:xfrm>
            <a:off x="4632894" y="4276282"/>
            <a:ext cx="4740608" cy="2308228"/>
            <a:chOff x="4632894" y="4276282"/>
            <a:chExt cx="4740608" cy="2308228"/>
          </a:xfrm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83D73D8C-1B1D-16EB-CE08-0B9DE6A87E2F}"/>
                </a:ext>
              </a:extLst>
            </p:cNvPr>
            <p:cNvGrpSpPr/>
            <p:nvPr/>
          </p:nvGrpSpPr>
          <p:grpSpPr>
            <a:xfrm>
              <a:off x="4632894" y="4276282"/>
              <a:ext cx="4740608" cy="2308228"/>
              <a:chOff x="-274329" y="4204490"/>
              <a:chExt cx="4740608" cy="2308228"/>
            </a:xfrm>
          </p:grpSpPr>
          <p:sp>
            <p:nvSpPr>
              <p:cNvPr id="39" name="TextBox 47">
                <a:extLst>
                  <a:ext uri="{FF2B5EF4-FFF2-40B4-BE49-F238E27FC236}">
                    <a16:creationId xmlns:a16="http://schemas.microsoft.com/office/drawing/2014/main" id="{3DE8CED0-01AD-D086-48BA-F9CB82625584}"/>
                  </a:ext>
                </a:extLst>
              </p:cNvPr>
              <p:cNvSpPr txBox="1"/>
              <p:nvPr/>
            </p:nvSpPr>
            <p:spPr>
              <a:xfrm>
                <a:off x="-274329" y="4204490"/>
                <a:ext cx="474060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spcAft>
                    <a:spcPts val="1000"/>
                  </a:spcAft>
                </a:pPr>
                <a:r>
                  <a:rPr lang="es-ES" sz="2400" b="1" dirty="0">
                    <a:solidFill>
                      <a:srgbClr val="FF0000"/>
                    </a:solidFill>
                  </a:rPr>
                  <a:t>Transformaciones Geométricas</a:t>
                </a:r>
                <a:r>
                  <a:rPr lang="es-ES" sz="1600" dirty="0"/>
                  <a:t>. </a:t>
                </a:r>
              </a:p>
            </p:txBody>
          </p:sp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7D7168A0-1123-20D5-51B4-C4830151825C}"/>
                  </a:ext>
                </a:extLst>
              </p:cNvPr>
              <p:cNvSpPr/>
              <p:nvPr/>
            </p:nvSpPr>
            <p:spPr>
              <a:xfrm>
                <a:off x="146279" y="4204490"/>
                <a:ext cx="4320000" cy="2308228"/>
              </a:xfrm>
              <a:prstGeom prst="rect">
                <a:avLst/>
              </a:prstGeom>
              <a:noFill/>
              <a:ln>
                <a:solidFill>
                  <a:srgbClr val="EB3E4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41" name="TextBox 46">
              <a:extLst>
                <a:ext uri="{FF2B5EF4-FFF2-40B4-BE49-F238E27FC236}">
                  <a16:creationId xmlns:a16="http://schemas.microsoft.com/office/drawing/2014/main" id="{09A098B1-1038-B1F8-9710-0A240604FBE8}"/>
                </a:ext>
              </a:extLst>
            </p:cNvPr>
            <p:cNvSpPr txBox="1"/>
            <p:nvPr/>
          </p:nvSpPr>
          <p:spPr>
            <a:xfrm>
              <a:off x="5068806" y="5085259"/>
              <a:ext cx="2661249" cy="14516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113" lvl="1">
                <a:spcAft>
                  <a:spcPts val="1000"/>
                </a:spcAft>
              </a:pPr>
              <a:r>
                <a:rPr lang="es-ES" sz="1600" dirty="0">
                  <a:solidFill>
                    <a:srgbClr val="FF0000"/>
                  </a:solidFill>
                </a:rPr>
                <a:t>Poligonales</a:t>
              </a:r>
              <a:r>
                <a:rPr lang="es-ES" sz="1600" dirty="0"/>
                <a:t> (Regulares, Semirregulares, Irregulares).</a:t>
              </a:r>
            </a:p>
            <a:p>
              <a:pPr marL="11113" lvl="1">
                <a:spcAft>
                  <a:spcPts val="1000"/>
                </a:spcAft>
              </a:pPr>
              <a:r>
                <a:rPr lang="es-ES" sz="1600" dirty="0">
                  <a:solidFill>
                    <a:srgbClr val="FF0000"/>
                  </a:solidFill>
                </a:rPr>
                <a:t>Nazaríes</a:t>
              </a:r>
              <a:r>
                <a:rPr lang="es-ES" sz="1600" dirty="0"/>
                <a:t> (Clavo, Hueso, Pajarita, Pétalo).</a:t>
              </a: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FB252274-7745-E78C-3EEE-A43C043683AE}"/>
                </a:ext>
              </a:extLst>
            </p:cNvPr>
            <p:cNvSpPr/>
            <p:nvPr/>
          </p:nvSpPr>
          <p:spPr>
            <a:xfrm>
              <a:off x="7843801" y="4707072"/>
              <a:ext cx="1440000" cy="1440000"/>
            </a:xfrm>
            <a:prstGeom prst="rect">
              <a:avLst/>
            </a:prstGeom>
            <a:pattFill prst="lgGrid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781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8049B-9169-823A-4BCB-623D454C2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5450583B-A7E6-53A2-369D-C52B9E3D8D1B}"/>
              </a:ext>
            </a:extLst>
          </p:cNvPr>
          <p:cNvGrpSpPr/>
          <p:nvPr/>
        </p:nvGrpSpPr>
        <p:grpSpPr>
          <a:xfrm>
            <a:off x="1887908" y="670818"/>
            <a:ext cx="8778216" cy="1027808"/>
            <a:chOff x="1887908" y="670818"/>
            <a:chExt cx="8778216" cy="1027808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7E1E5204-2658-DA5E-FD17-C71D43D8DAA4}"/>
                </a:ext>
              </a:extLst>
            </p:cNvPr>
            <p:cNvSpPr txBox="1"/>
            <p:nvPr/>
          </p:nvSpPr>
          <p:spPr>
            <a:xfrm>
              <a:off x="1887908" y="670818"/>
              <a:ext cx="71006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400" b="1" dirty="0"/>
                <a:t>Construcción de polígonos regulares con lado conocido 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1549842F-7837-8546-AB96-D300DCA0F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DFC99199-393D-56B1-ED7F-B60FBD34A6AE}"/>
              </a:ext>
            </a:extLst>
          </p:cNvPr>
          <p:cNvSpPr txBox="1"/>
          <p:nvPr/>
        </p:nvSpPr>
        <p:spPr>
          <a:xfrm>
            <a:off x="9612575" y="1964254"/>
            <a:ext cx="20242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Polígonos regulares</a:t>
            </a:r>
            <a:endParaRPr lang="es-ES" dirty="0"/>
          </a:p>
          <a:p>
            <a:br>
              <a:rPr lang="es-ES" dirty="0"/>
            </a:br>
            <a:r>
              <a:rPr lang="es-ES" dirty="0"/>
              <a:t>Polígonos con todos sus lados y ángulos iguales.</a:t>
            </a:r>
            <a:endParaRPr lang="es-ES" sz="2400" b="1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9CDCFA7A-A3D8-B60C-CF67-434FCE633C77}"/>
              </a:ext>
            </a:extLst>
          </p:cNvPr>
          <p:cNvGrpSpPr/>
          <p:nvPr/>
        </p:nvGrpSpPr>
        <p:grpSpPr>
          <a:xfrm>
            <a:off x="1376518" y="1148725"/>
            <a:ext cx="7738039" cy="2227800"/>
            <a:chOff x="837215" y="1498449"/>
            <a:chExt cx="7738039" cy="22278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14B122-95E4-DBEB-ECD7-C0744F31B50A}"/>
                </a:ext>
              </a:extLst>
            </p:cNvPr>
            <p:cNvSpPr txBox="1"/>
            <p:nvPr/>
          </p:nvSpPr>
          <p:spPr>
            <a:xfrm>
              <a:off x="837215" y="2220831"/>
              <a:ext cx="25441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9213" lvl="1" indent="-33338">
                <a:spcAft>
                  <a:spcPts val="1000"/>
                </a:spcAft>
              </a:pPr>
              <a:r>
                <a:rPr lang="en-US" sz="2000" b="1" dirty="0" err="1">
                  <a:solidFill>
                    <a:srgbClr val="FF0000"/>
                  </a:solidFill>
                </a:rPr>
                <a:t>Triángulo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Equilátero</a:t>
              </a:r>
              <a:endParaRPr lang="en-US" dirty="0"/>
            </a:p>
          </p:txBody>
        </p:sp>
        <p:sp>
          <p:nvSpPr>
            <p:cNvPr id="2" name="TextBox 18">
              <a:extLst>
                <a:ext uri="{FF2B5EF4-FFF2-40B4-BE49-F238E27FC236}">
                  <a16:creationId xmlns:a16="http://schemas.microsoft.com/office/drawing/2014/main" id="{7BE398FC-346A-9F3C-CC23-B030961C9355}"/>
                </a:ext>
              </a:extLst>
            </p:cNvPr>
            <p:cNvSpPr txBox="1"/>
            <p:nvPr/>
          </p:nvSpPr>
          <p:spPr>
            <a:xfrm>
              <a:off x="999568" y="3203029"/>
              <a:ext cx="23818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875" lvl="1" algn="ctr">
                <a:spcAft>
                  <a:spcPts val="1000"/>
                </a:spcAft>
              </a:pPr>
              <a:r>
                <a:rPr lang="en-US" sz="1400" dirty="0"/>
                <a:t>a. </a:t>
              </a:r>
              <a:r>
                <a:rPr lang="en-US" sz="1400" dirty="0" err="1"/>
                <a:t>Dibujar</a:t>
              </a:r>
              <a:r>
                <a:rPr lang="en-US" sz="1400" dirty="0"/>
                <a:t> </a:t>
              </a:r>
              <a:r>
                <a:rPr lang="en-US" sz="1400" dirty="0" err="1"/>
                <a:t>segmento</a:t>
              </a:r>
              <a:r>
                <a:rPr lang="en-US" sz="1400" dirty="0"/>
                <a:t> AB (</a:t>
              </a:r>
              <a:r>
                <a:rPr lang="en-US" sz="1400" dirty="0" err="1"/>
                <a:t>medida</a:t>
              </a:r>
              <a:r>
                <a:rPr lang="en-US" sz="1400" dirty="0"/>
                <a:t> del </a:t>
              </a:r>
              <a:r>
                <a:rPr lang="en-US" sz="1400" dirty="0" err="1"/>
                <a:t>lado</a:t>
              </a:r>
              <a:r>
                <a:rPr lang="en-US" sz="1400" dirty="0"/>
                <a:t>).</a:t>
              </a:r>
            </a:p>
          </p:txBody>
        </p:sp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38747AA7-899B-D842-3A40-83A4E3D4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01839" y="1498449"/>
              <a:ext cx="6502400" cy="1644725"/>
            </a:xfrm>
            <a:prstGeom prst="rect">
              <a:avLst/>
            </a:prstGeom>
          </p:spPr>
        </p:pic>
        <p:sp>
          <p:nvSpPr>
            <p:cNvPr id="3" name="TextBox 18">
              <a:extLst>
                <a:ext uri="{FF2B5EF4-FFF2-40B4-BE49-F238E27FC236}">
                  <a16:creationId xmlns:a16="http://schemas.microsoft.com/office/drawing/2014/main" id="{5BA44038-7853-10A2-3246-196809EB3884}"/>
                </a:ext>
              </a:extLst>
            </p:cNvPr>
            <p:cNvSpPr txBox="1"/>
            <p:nvPr/>
          </p:nvSpPr>
          <p:spPr>
            <a:xfrm>
              <a:off x="3381369" y="3203029"/>
              <a:ext cx="251576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875" lvl="1" algn="ctr">
                <a:spcAft>
                  <a:spcPts val="1000"/>
                </a:spcAft>
              </a:pPr>
              <a:r>
                <a:rPr lang="en-US" sz="1400" dirty="0" err="1"/>
                <a:t>b.Trazar</a:t>
              </a:r>
              <a:r>
                <a:rPr lang="en-US" sz="1400" dirty="0"/>
                <a:t> </a:t>
              </a:r>
              <a:r>
                <a:rPr lang="en-US" sz="1400" dirty="0" err="1"/>
                <a:t>arcos</a:t>
              </a:r>
              <a:r>
                <a:rPr lang="en-US" sz="1400" dirty="0"/>
                <a:t> </a:t>
              </a:r>
              <a:r>
                <a:rPr lang="en-US" sz="1400" dirty="0" err="1"/>
                <a:t>desde</a:t>
              </a:r>
              <a:r>
                <a:rPr lang="en-US" sz="1400" dirty="0"/>
                <a:t> A y B con radio AB para </a:t>
              </a:r>
              <a:r>
                <a:rPr lang="en-US" sz="1400" dirty="0" err="1"/>
                <a:t>obtener</a:t>
              </a:r>
              <a:r>
                <a:rPr lang="en-US" sz="1400" dirty="0"/>
                <a:t> C.</a:t>
              </a:r>
            </a:p>
          </p:txBody>
        </p:sp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51B6E776-BDAE-A9D2-4337-6A3F32418F0E}"/>
                </a:ext>
              </a:extLst>
            </p:cNvPr>
            <p:cNvSpPr txBox="1"/>
            <p:nvPr/>
          </p:nvSpPr>
          <p:spPr>
            <a:xfrm>
              <a:off x="6031100" y="3310751"/>
              <a:ext cx="254415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875" lvl="1">
                <a:spcAft>
                  <a:spcPts val="1000"/>
                </a:spcAft>
              </a:pPr>
              <a:r>
                <a:rPr lang="en-US" sz="1400" dirty="0"/>
                <a:t>c. </a:t>
              </a:r>
              <a:r>
                <a:rPr lang="en-US" sz="1400" dirty="0" err="1"/>
                <a:t>Unir</a:t>
              </a:r>
              <a:r>
                <a:rPr lang="en-US" sz="1400" dirty="0"/>
                <a:t> A, B y C. </a:t>
              </a:r>
              <a:r>
                <a:rPr lang="en-US" sz="1400" dirty="0" err="1"/>
                <a:t>Unir</a:t>
              </a:r>
              <a:r>
                <a:rPr lang="en-US" sz="1400" dirty="0"/>
                <a:t> A, B y C.</a:t>
              </a:r>
              <a:endParaRPr lang="es-ES" sz="1400" dirty="0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B255E04-3B63-CF1F-E46A-3A2B6CF90598}"/>
              </a:ext>
            </a:extLst>
          </p:cNvPr>
          <p:cNvGrpSpPr/>
          <p:nvPr/>
        </p:nvGrpSpPr>
        <p:grpSpPr>
          <a:xfrm>
            <a:off x="1376518" y="3778304"/>
            <a:ext cx="7377170" cy="2408878"/>
            <a:chOff x="837215" y="3862243"/>
            <a:chExt cx="7377170" cy="2408878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6ED26290-C754-3A2D-0E25-84B7293A2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354203" y="3862243"/>
              <a:ext cx="6684793" cy="2010609"/>
            </a:xfrm>
            <a:prstGeom prst="rect">
              <a:avLst/>
            </a:prstGeom>
          </p:spPr>
        </p:pic>
        <p:sp>
          <p:nvSpPr>
            <p:cNvPr id="6" name="TextBox 18">
              <a:extLst>
                <a:ext uri="{FF2B5EF4-FFF2-40B4-BE49-F238E27FC236}">
                  <a16:creationId xmlns:a16="http://schemas.microsoft.com/office/drawing/2014/main" id="{607CA027-D20B-54DC-54B8-61C6C1B523F6}"/>
                </a:ext>
              </a:extLst>
            </p:cNvPr>
            <p:cNvSpPr txBox="1"/>
            <p:nvPr/>
          </p:nvSpPr>
          <p:spPr>
            <a:xfrm>
              <a:off x="999568" y="5747901"/>
              <a:ext cx="220641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875" lvl="1" algn="ctr">
                <a:spcAft>
                  <a:spcPts val="1000"/>
                </a:spcAft>
              </a:pPr>
              <a:r>
                <a:rPr lang="en-US" sz="1400" dirty="0"/>
                <a:t>a. </a:t>
              </a:r>
              <a:r>
                <a:rPr lang="en-US" sz="1400" dirty="0" err="1"/>
                <a:t>Dibujar</a:t>
              </a:r>
              <a:r>
                <a:rPr lang="en-US" sz="1400" dirty="0"/>
                <a:t> </a:t>
              </a:r>
              <a:r>
                <a:rPr lang="en-US" sz="1400" dirty="0" err="1"/>
                <a:t>segmento</a:t>
              </a:r>
              <a:r>
                <a:rPr lang="en-US" sz="1400" dirty="0"/>
                <a:t> AB (</a:t>
              </a:r>
              <a:r>
                <a:rPr lang="en-US" sz="1400" dirty="0" err="1"/>
                <a:t>medida</a:t>
              </a:r>
              <a:r>
                <a:rPr lang="en-US" sz="1400" dirty="0"/>
                <a:t> del </a:t>
              </a:r>
              <a:r>
                <a:rPr lang="en-US" sz="1400" dirty="0" err="1"/>
                <a:t>lado</a:t>
              </a:r>
              <a:r>
                <a:rPr lang="en-US" sz="1400" dirty="0"/>
                <a:t>).</a:t>
              </a:r>
            </a:p>
          </p:txBody>
        </p:sp>
        <p:sp>
          <p:nvSpPr>
            <p:cNvPr id="7" name="TextBox 18">
              <a:extLst>
                <a:ext uri="{FF2B5EF4-FFF2-40B4-BE49-F238E27FC236}">
                  <a16:creationId xmlns:a16="http://schemas.microsoft.com/office/drawing/2014/main" id="{F064F845-22E9-1535-C4A8-441C80C3EFC5}"/>
                </a:ext>
              </a:extLst>
            </p:cNvPr>
            <p:cNvSpPr txBox="1"/>
            <p:nvPr/>
          </p:nvSpPr>
          <p:spPr>
            <a:xfrm>
              <a:off x="3381369" y="5747901"/>
              <a:ext cx="280962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875" lvl="1" algn="ctr">
                <a:spcAft>
                  <a:spcPts val="1000"/>
                </a:spcAft>
              </a:pPr>
              <a:r>
                <a:rPr lang="en-US" sz="1400" dirty="0"/>
                <a:t>b. </a:t>
              </a:r>
              <a:r>
                <a:rPr lang="en-US" sz="1400" dirty="0" err="1"/>
                <a:t>Trazar</a:t>
              </a:r>
              <a:r>
                <a:rPr lang="en-US" sz="1400" dirty="0"/>
                <a:t> </a:t>
              </a:r>
              <a:r>
                <a:rPr lang="en-US" sz="1400" dirty="0" err="1"/>
                <a:t>perpendiculares</a:t>
              </a:r>
              <a:r>
                <a:rPr lang="en-US" sz="1400" dirty="0"/>
                <a:t> </a:t>
              </a:r>
              <a:r>
                <a:rPr lang="en-US" sz="1400" dirty="0" err="1"/>
                <a:t>desde</a:t>
              </a:r>
              <a:r>
                <a:rPr lang="en-US" sz="1400" dirty="0"/>
                <a:t> A y B, </a:t>
              </a:r>
              <a:r>
                <a:rPr lang="en-US" sz="1400" dirty="0" err="1"/>
                <a:t>marcar</a:t>
              </a:r>
              <a:r>
                <a:rPr lang="en-US" sz="1400" dirty="0"/>
                <a:t> con arco radio AB.</a:t>
              </a:r>
            </a:p>
          </p:txBody>
        </p: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C8BDF80C-0EA2-5268-7D3E-7C34F6F8713E}"/>
                </a:ext>
              </a:extLst>
            </p:cNvPr>
            <p:cNvSpPr txBox="1"/>
            <p:nvPr/>
          </p:nvSpPr>
          <p:spPr>
            <a:xfrm>
              <a:off x="6190994" y="5855623"/>
              <a:ext cx="20233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875" lvl="1" algn="ctr">
                <a:spcAft>
                  <a:spcPts val="1000"/>
                </a:spcAft>
              </a:pPr>
              <a:r>
                <a:rPr lang="en-US" sz="1400" dirty="0" err="1"/>
                <a:t>c.Unir</a:t>
              </a:r>
              <a:r>
                <a:rPr lang="en-US" sz="1400" dirty="0"/>
                <a:t> </a:t>
              </a:r>
              <a:r>
                <a:rPr lang="en-US" sz="1400" dirty="0" err="1"/>
                <a:t>vértices</a:t>
              </a:r>
              <a:r>
                <a:rPr lang="en-US" sz="1400" dirty="0"/>
                <a:t> C y D.</a:t>
              </a:r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750C0A69-7A9A-DB21-D49A-2ADB10E03031}"/>
                </a:ext>
              </a:extLst>
            </p:cNvPr>
            <p:cNvSpPr txBox="1"/>
            <p:nvPr/>
          </p:nvSpPr>
          <p:spPr>
            <a:xfrm>
              <a:off x="837215" y="4508378"/>
              <a:ext cx="25441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9213" lvl="1" indent="-33338">
                <a:spcAft>
                  <a:spcPts val="1000"/>
                </a:spcAft>
              </a:pPr>
              <a:r>
                <a:rPr lang="en-US" sz="2000" b="1" dirty="0">
                  <a:solidFill>
                    <a:srgbClr val="FF0000"/>
                  </a:solidFill>
                </a:rPr>
                <a:t>Cuadrado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754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D0673-5CC2-D3ED-C531-0408E8AD0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D5667719-F15E-E0D9-B314-878C98872928}"/>
              </a:ext>
            </a:extLst>
          </p:cNvPr>
          <p:cNvGrpSpPr/>
          <p:nvPr/>
        </p:nvGrpSpPr>
        <p:grpSpPr>
          <a:xfrm>
            <a:off x="1887908" y="670818"/>
            <a:ext cx="8778216" cy="1027808"/>
            <a:chOff x="1887908" y="670818"/>
            <a:chExt cx="8778216" cy="1027808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7F979526-2C8E-DE1A-D7CB-8BE37ABA9D00}"/>
                </a:ext>
              </a:extLst>
            </p:cNvPr>
            <p:cNvSpPr txBox="1"/>
            <p:nvPr/>
          </p:nvSpPr>
          <p:spPr>
            <a:xfrm>
              <a:off x="1887908" y="670818"/>
              <a:ext cx="710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400" b="1" dirty="0"/>
                <a:t>Métodos para otros polígonos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641542CE-DCC2-97C7-41DE-B98B2735B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E43095D1-00D1-9427-EF06-19BBE342B212}"/>
              </a:ext>
            </a:extLst>
          </p:cNvPr>
          <p:cNvSpPr txBox="1"/>
          <p:nvPr/>
        </p:nvSpPr>
        <p:spPr>
          <a:xfrm>
            <a:off x="9612575" y="1964254"/>
            <a:ext cx="202425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Método</a:t>
            </a:r>
            <a:endParaRPr lang="es-ES" dirty="0"/>
          </a:p>
          <a:p>
            <a:endParaRPr lang="es-ES" dirty="0"/>
          </a:p>
          <a:p>
            <a:r>
              <a:rPr lang="es-ES" dirty="0"/>
              <a:t>Pentágono, hexágono, heptágono u octógono tienen métodos específicos de construcción basado en arcos, mediatrices y circunferencias auxiliares</a:t>
            </a:r>
          </a:p>
          <a:p>
            <a:endParaRPr lang="es-ES" dirty="0"/>
          </a:p>
        </p:txBody>
      </p:sp>
      <p:grpSp>
        <p:nvGrpSpPr>
          <p:cNvPr id="264" name="Grupo 263">
            <a:extLst>
              <a:ext uri="{FF2B5EF4-FFF2-40B4-BE49-F238E27FC236}">
                <a16:creationId xmlns:a16="http://schemas.microsoft.com/office/drawing/2014/main" id="{1F4BE513-002C-F8C4-89AF-BFE840B10D13}"/>
              </a:ext>
            </a:extLst>
          </p:cNvPr>
          <p:cNvGrpSpPr/>
          <p:nvPr/>
        </p:nvGrpSpPr>
        <p:grpSpPr>
          <a:xfrm>
            <a:off x="208428" y="1858343"/>
            <a:ext cx="2229972" cy="4142914"/>
            <a:chOff x="208428" y="1858343"/>
            <a:chExt cx="2229972" cy="4142914"/>
          </a:xfrm>
        </p:grpSpPr>
        <p:sp>
          <p:nvSpPr>
            <p:cNvPr id="2" name="TextBox 18">
              <a:extLst>
                <a:ext uri="{FF2B5EF4-FFF2-40B4-BE49-F238E27FC236}">
                  <a16:creationId xmlns:a16="http://schemas.microsoft.com/office/drawing/2014/main" id="{2822E5DA-7923-6F8B-B8C0-C02691351F30}"/>
                </a:ext>
              </a:extLst>
            </p:cNvPr>
            <p:cNvSpPr txBox="1"/>
            <p:nvPr/>
          </p:nvSpPr>
          <p:spPr>
            <a:xfrm>
              <a:off x="208428" y="3841691"/>
              <a:ext cx="2229972" cy="21595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875" lvl="1" algn="ctr">
                <a:spcAft>
                  <a:spcPts val="1000"/>
                </a:spcAft>
              </a:pPr>
              <a:r>
                <a:rPr lang="en-US" sz="1400" dirty="0">
                  <a:solidFill>
                    <a:srgbClr val="FF0000"/>
                  </a:solidFill>
                </a:rPr>
                <a:t>Paso 1</a:t>
              </a:r>
            </a:p>
            <a:p>
              <a:pPr marL="15875" lvl="1" algn="ctr">
                <a:spcAft>
                  <a:spcPts val="1000"/>
                </a:spcAft>
              </a:pPr>
              <a:r>
                <a:rPr lang="en-US" sz="1400" dirty="0" err="1"/>
                <a:t>Dibujar</a:t>
              </a:r>
              <a:r>
                <a:rPr lang="en-US" sz="1400" dirty="0"/>
                <a:t> </a:t>
              </a:r>
              <a:r>
                <a:rPr lang="en-US" sz="1400" dirty="0" err="1"/>
                <a:t>el</a:t>
              </a:r>
              <a:r>
                <a:rPr lang="en-US" sz="1400" dirty="0"/>
                <a:t> </a:t>
              </a:r>
              <a:r>
                <a:rPr lang="en-US" sz="1400" dirty="0" err="1"/>
                <a:t>lado</a:t>
              </a:r>
              <a:r>
                <a:rPr lang="en-US" sz="1400" dirty="0"/>
                <a:t> AB y </a:t>
              </a:r>
              <a:r>
                <a:rPr lang="en-US" sz="1400" dirty="0" err="1"/>
                <a:t>su</a:t>
              </a:r>
              <a:r>
                <a:rPr lang="en-US" sz="1400" dirty="0"/>
                <a:t> </a:t>
              </a:r>
              <a:r>
                <a:rPr lang="en-US" sz="1400" dirty="0" err="1"/>
                <a:t>mediatriz</a:t>
              </a:r>
              <a:r>
                <a:rPr lang="en-US" sz="1400" dirty="0"/>
                <a:t>. Con </a:t>
              </a:r>
              <a:r>
                <a:rPr lang="en-US" sz="1400" dirty="0" err="1"/>
                <a:t>centro</a:t>
              </a:r>
              <a:r>
                <a:rPr lang="en-US" sz="1400" dirty="0"/>
                <a:t> </a:t>
              </a:r>
              <a:r>
                <a:rPr lang="en-US" sz="1400" dirty="0" err="1"/>
                <a:t>en</a:t>
              </a:r>
              <a:r>
                <a:rPr lang="en-US" sz="1400" dirty="0"/>
                <a:t> A y radio AB, </a:t>
              </a:r>
              <a:r>
                <a:rPr lang="en-US" sz="1400" dirty="0" err="1"/>
                <a:t>trazar</a:t>
              </a:r>
              <a:r>
                <a:rPr lang="en-US" sz="1400" dirty="0"/>
                <a:t> un arco </a:t>
              </a:r>
              <a:r>
                <a:rPr lang="en-US" sz="1400" dirty="0" err="1"/>
                <a:t>que</a:t>
              </a:r>
              <a:r>
                <a:rPr lang="en-US" sz="1400" dirty="0"/>
                <a:t> corte la </a:t>
              </a:r>
              <a:r>
                <a:rPr lang="en-US" sz="1400" dirty="0" err="1"/>
                <a:t>mediatriz</a:t>
              </a:r>
              <a:r>
                <a:rPr lang="en-US" sz="1400" dirty="0"/>
                <a:t> </a:t>
              </a:r>
              <a:r>
                <a:rPr lang="en-US" sz="1400" dirty="0" err="1"/>
                <a:t>en</a:t>
              </a:r>
              <a:r>
                <a:rPr lang="en-US" sz="1400" dirty="0"/>
                <a:t> P (</a:t>
              </a:r>
              <a:r>
                <a:rPr lang="en-US" sz="1400" dirty="0" err="1"/>
                <a:t>origen</a:t>
              </a:r>
              <a:r>
                <a:rPr lang="en-US" sz="1400" dirty="0"/>
                <a:t> de la </a:t>
              </a:r>
              <a:r>
                <a:rPr lang="en-US" sz="1400" dirty="0" err="1"/>
                <a:t>circunferencia</a:t>
              </a:r>
              <a:r>
                <a:rPr lang="en-US" sz="1400" dirty="0"/>
                <a:t> </a:t>
              </a:r>
              <a:r>
                <a:rPr lang="en-US" sz="1400" dirty="0" err="1"/>
                <a:t>circunscrita</a:t>
              </a:r>
              <a:r>
                <a:rPr lang="en-US" sz="1400" dirty="0"/>
                <a:t> a un </a:t>
              </a:r>
              <a:r>
                <a:rPr lang="en-US" sz="1400" dirty="0" err="1"/>
                <a:t>hexágono</a:t>
              </a:r>
              <a:r>
                <a:rPr lang="en-US" sz="1400" dirty="0"/>
                <a:t> de </a:t>
              </a:r>
              <a:r>
                <a:rPr lang="en-US" sz="1400" dirty="0" err="1"/>
                <a:t>lado</a:t>
              </a:r>
              <a:r>
                <a:rPr lang="en-US" sz="1400" dirty="0"/>
                <a:t> AB).</a:t>
              </a:r>
            </a:p>
          </p:txBody>
        </p:sp>
        <p:grpSp>
          <p:nvGrpSpPr>
            <p:cNvPr id="257" name="Grupo 256">
              <a:extLst>
                <a:ext uri="{FF2B5EF4-FFF2-40B4-BE49-F238E27FC236}">
                  <a16:creationId xmlns:a16="http://schemas.microsoft.com/office/drawing/2014/main" id="{A658F841-B16B-5E98-0129-A7936D4FDE85}"/>
                </a:ext>
              </a:extLst>
            </p:cNvPr>
            <p:cNvGrpSpPr/>
            <p:nvPr/>
          </p:nvGrpSpPr>
          <p:grpSpPr>
            <a:xfrm>
              <a:off x="919741" y="1858343"/>
              <a:ext cx="946193" cy="1832267"/>
              <a:chOff x="919741" y="1858343"/>
              <a:chExt cx="946193" cy="1832267"/>
            </a:xfrm>
          </p:grpSpPr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C010BAA4-1D16-6D04-F3DB-84056C60577C}"/>
                  </a:ext>
                </a:extLst>
              </p:cNvPr>
              <p:cNvSpPr txBox="1"/>
              <p:nvPr/>
            </p:nvSpPr>
            <p:spPr>
              <a:xfrm>
                <a:off x="1586690" y="3429000"/>
                <a:ext cx="2792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 dirty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B</a:t>
                </a:r>
              </a:p>
            </p:txBody>
          </p:sp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ADA25899-AEA4-2FC2-0C6E-52354E8F6C92}"/>
                  </a:ext>
                </a:extLst>
              </p:cNvPr>
              <p:cNvSpPr txBox="1"/>
              <p:nvPr/>
            </p:nvSpPr>
            <p:spPr>
              <a:xfrm>
                <a:off x="1044536" y="3429000"/>
                <a:ext cx="2792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 dirty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A</a:t>
                </a:r>
              </a:p>
            </p:txBody>
          </p:sp>
          <p:sp>
            <p:nvSpPr>
              <p:cNvPr id="28" name="Forma libre 27">
                <a:extLst>
                  <a:ext uri="{FF2B5EF4-FFF2-40B4-BE49-F238E27FC236}">
                    <a16:creationId xmlns:a16="http://schemas.microsoft.com/office/drawing/2014/main" id="{EB35BD59-8148-3931-D9E2-BA32B97AE701}"/>
                  </a:ext>
                </a:extLst>
              </p:cNvPr>
              <p:cNvSpPr/>
              <p:nvPr/>
            </p:nvSpPr>
            <p:spPr>
              <a:xfrm>
                <a:off x="1054241" y="3065606"/>
                <a:ext cx="43806" cy="25066"/>
              </a:xfrm>
              <a:custGeom>
                <a:avLst/>
                <a:gdLst>
                  <a:gd name="csX0" fmla="*/ 5056 w 43806"/>
                  <a:gd name="csY0" fmla="*/ 751 h 25066"/>
                  <a:gd name="csX1" fmla="*/ 773 w 43806"/>
                  <a:gd name="csY1" fmla="*/ 6323 h 25066"/>
                  <a:gd name="csX2" fmla="*/ 1227 w 43806"/>
                  <a:gd name="csY2" fmla="*/ 13338 h 25066"/>
                  <a:gd name="csX3" fmla="*/ 1131 w 43806"/>
                  <a:gd name="csY3" fmla="*/ 13624 h 25066"/>
                  <a:gd name="csX4" fmla="*/ 40068 w 43806"/>
                  <a:gd name="csY4" fmla="*/ 25519 h 25066"/>
                  <a:gd name="csX5" fmla="*/ 44076 w 43806"/>
                  <a:gd name="csY5" fmla="*/ 12312 h 25066"/>
                  <a:gd name="csX6" fmla="*/ 5151 w 43806"/>
                  <a:gd name="csY6" fmla="*/ 453 h 25066"/>
                  <a:gd name="csX7" fmla="*/ 5056 w 43806"/>
                  <a:gd name="csY7" fmla="*/ 751 h 2506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43806" h="25066">
                    <a:moveTo>
                      <a:pt x="5056" y="751"/>
                    </a:moveTo>
                    <a:cubicBezTo>
                      <a:pt x="3278" y="1527"/>
                      <a:pt x="1596" y="3591"/>
                      <a:pt x="773" y="6323"/>
                    </a:cubicBezTo>
                    <a:cubicBezTo>
                      <a:pt x="-62" y="9067"/>
                      <a:pt x="177" y="11691"/>
                      <a:pt x="1227" y="13338"/>
                    </a:cubicBezTo>
                    <a:lnTo>
                      <a:pt x="1131" y="13624"/>
                    </a:lnTo>
                    <a:lnTo>
                      <a:pt x="40068" y="25519"/>
                    </a:lnTo>
                    <a:lnTo>
                      <a:pt x="44076" y="12312"/>
                    </a:lnTo>
                    <a:lnTo>
                      <a:pt x="5151" y="453"/>
                    </a:lnTo>
                    <a:lnTo>
                      <a:pt x="5056" y="751"/>
                    </a:lnTo>
                    <a:close/>
                  </a:path>
                </a:pathLst>
              </a:custGeom>
              <a:solidFill>
                <a:srgbClr val="939598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9" name="Forma libre 28">
                <a:extLst>
                  <a:ext uri="{FF2B5EF4-FFF2-40B4-BE49-F238E27FC236}">
                    <a16:creationId xmlns:a16="http://schemas.microsoft.com/office/drawing/2014/main" id="{347583C8-3C8D-9C6A-E1DB-2C24DFBEB332}"/>
                  </a:ext>
                </a:extLst>
              </p:cNvPr>
              <p:cNvSpPr/>
              <p:nvPr/>
            </p:nvSpPr>
            <p:spPr>
              <a:xfrm rot="6416180" flipV="1">
                <a:off x="1096575" y="3078542"/>
                <a:ext cx="13814" cy="15581"/>
              </a:xfrm>
              <a:custGeom>
                <a:avLst/>
                <a:gdLst>
                  <a:gd name="csX0" fmla="*/ 2345 w 13814"/>
                  <a:gd name="csY0" fmla="*/ 16036 h 15581"/>
                  <a:gd name="csX1" fmla="*/ 12019 w 13814"/>
                  <a:gd name="csY1" fmla="*/ 16036 h 15581"/>
                  <a:gd name="csX2" fmla="*/ 14095 w 13814"/>
                  <a:gd name="csY2" fmla="*/ 479 h 15581"/>
                  <a:gd name="csX3" fmla="*/ 281 w 13814"/>
                  <a:gd name="csY3" fmla="*/ 455 h 15581"/>
                  <a:gd name="csX4" fmla="*/ 2345 w 13814"/>
                  <a:gd name="csY4" fmla="*/ 16036 h 155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814" h="15581">
                    <a:moveTo>
                      <a:pt x="2345" y="16036"/>
                    </a:moveTo>
                    <a:lnTo>
                      <a:pt x="12019" y="16036"/>
                    </a:lnTo>
                    <a:lnTo>
                      <a:pt x="14095" y="479"/>
                    </a:lnTo>
                    <a:lnTo>
                      <a:pt x="281" y="455"/>
                    </a:lnTo>
                    <a:lnTo>
                      <a:pt x="2345" y="16036"/>
                    </a:lnTo>
                    <a:close/>
                  </a:path>
                </a:pathLst>
              </a:custGeom>
              <a:solidFill>
                <a:srgbClr val="939598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0" name="Forma libre 29">
                <a:extLst>
                  <a:ext uri="{FF2B5EF4-FFF2-40B4-BE49-F238E27FC236}">
                    <a16:creationId xmlns:a16="http://schemas.microsoft.com/office/drawing/2014/main" id="{791FC931-9037-C9B3-D5D7-205E1AEADDDE}"/>
                  </a:ext>
                </a:extLst>
              </p:cNvPr>
              <p:cNvSpPr/>
              <p:nvPr/>
            </p:nvSpPr>
            <p:spPr>
              <a:xfrm>
                <a:off x="1107677" y="3067395"/>
                <a:ext cx="65605" cy="60450"/>
              </a:xfrm>
              <a:custGeom>
                <a:avLst/>
                <a:gdLst>
                  <a:gd name="csX0" fmla="*/ 1478 w 65605"/>
                  <a:gd name="csY0" fmla="*/ 21045 h 60450"/>
                  <a:gd name="csX1" fmla="*/ 24430 w 65605"/>
                  <a:gd name="csY1" fmla="*/ 59319 h 60450"/>
                  <a:gd name="csX2" fmla="*/ 60313 w 65605"/>
                  <a:gd name="csY2" fmla="*/ 49011 h 60450"/>
                  <a:gd name="csX3" fmla="*/ 54050 w 65605"/>
                  <a:gd name="csY3" fmla="*/ 46374 h 60450"/>
                  <a:gd name="csX4" fmla="*/ 26076 w 65605"/>
                  <a:gd name="csY4" fmla="*/ 53628 h 60450"/>
                  <a:gd name="csX5" fmla="*/ 7682 w 65605"/>
                  <a:gd name="csY5" fmla="*/ 22942 h 60450"/>
                  <a:gd name="csX6" fmla="*/ 40081 w 65605"/>
                  <a:gd name="csY6" fmla="*/ 7695 h 60450"/>
                  <a:gd name="csX7" fmla="*/ 59240 w 65605"/>
                  <a:gd name="csY7" fmla="*/ 29325 h 60450"/>
                  <a:gd name="csX8" fmla="*/ 65896 w 65605"/>
                  <a:gd name="csY8" fmla="*/ 30649 h 60450"/>
                  <a:gd name="csX9" fmla="*/ 41871 w 65605"/>
                  <a:gd name="csY9" fmla="*/ 2052 h 60450"/>
                  <a:gd name="csX10" fmla="*/ 1478 w 65605"/>
                  <a:gd name="csY10" fmla="*/ 21045 h 604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65605" h="60450">
                    <a:moveTo>
                      <a:pt x="1478" y="21045"/>
                    </a:moveTo>
                    <a:cubicBezTo>
                      <a:pt x="-3341" y="36865"/>
                      <a:pt x="6942" y="53986"/>
                      <a:pt x="24430" y="59319"/>
                    </a:cubicBezTo>
                    <a:cubicBezTo>
                      <a:pt x="38352" y="63566"/>
                      <a:pt x="52631" y="59032"/>
                      <a:pt x="60313" y="49011"/>
                    </a:cubicBezTo>
                    <a:lnTo>
                      <a:pt x="54050" y="46374"/>
                    </a:lnTo>
                    <a:cubicBezTo>
                      <a:pt x="47728" y="53711"/>
                      <a:pt x="36765" y="56885"/>
                      <a:pt x="26076" y="53628"/>
                    </a:cubicBezTo>
                    <a:cubicBezTo>
                      <a:pt x="12060" y="49368"/>
                      <a:pt x="3817" y="35613"/>
                      <a:pt x="7682" y="22942"/>
                    </a:cubicBezTo>
                    <a:cubicBezTo>
                      <a:pt x="11559" y="10224"/>
                      <a:pt x="26065" y="3400"/>
                      <a:pt x="40081" y="7695"/>
                    </a:cubicBezTo>
                    <a:cubicBezTo>
                      <a:pt x="50782" y="10952"/>
                      <a:pt x="58083" y="19745"/>
                      <a:pt x="59240" y="29325"/>
                    </a:cubicBezTo>
                    <a:lnTo>
                      <a:pt x="65896" y="30649"/>
                    </a:lnTo>
                    <a:cubicBezTo>
                      <a:pt x="65121" y="18027"/>
                      <a:pt x="55792" y="6299"/>
                      <a:pt x="41871" y="2052"/>
                    </a:cubicBezTo>
                    <a:cubicBezTo>
                      <a:pt x="24383" y="-3281"/>
                      <a:pt x="6310" y="5214"/>
                      <a:pt x="1478" y="21045"/>
                    </a:cubicBezTo>
                  </a:path>
                </a:pathLst>
              </a:custGeom>
              <a:solidFill>
                <a:srgbClr val="C6C8CA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" name="Forma libre 30">
                <a:extLst>
                  <a:ext uri="{FF2B5EF4-FFF2-40B4-BE49-F238E27FC236}">
                    <a16:creationId xmlns:a16="http://schemas.microsoft.com/office/drawing/2014/main" id="{B7B27E2A-EF55-7F62-83EF-B57DBB481C01}"/>
                  </a:ext>
                </a:extLst>
              </p:cNvPr>
              <p:cNvSpPr/>
              <p:nvPr/>
            </p:nvSpPr>
            <p:spPr>
              <a:xfrm>
                <a:off x="1107677" y="3067395"/>
                <a:ext cx="65605" cy="60450"/>
              </a:xfrm>
              <a:custGeom>
                <a:avLst/>
                <a:gdLst>
                  <a:gd name="csX0" fmla="*/ 1478 w 65605"/>
                  <a:gd name="csY0" fmla="*/ 21045 h 60450"/>
                  <a:gd name="csX1" fmla="*/ 24430 w 65605"/>
                  <a:gd name="csY1" fmla="*/ 59319 h 60450"/>
                  <a:gd name="csX2" fmla="*/ 60313 w 65605"/>
                  <a:gd name="csY2" fmla="*/ 49011 h 60450"/>
                  <a:gd name="csX3" fmla="*/ 54050 w 65605"/>
                  <a:gd name="csY3" fmla="*/ 46374 h 60450"/>
                  <a:gd name="csX4" fmla="*/ 26076 w 65605"/>
                  <a:gd name="csY4" fmla="*/ 53628 h 60450"/>
                  <a:gd name="csX5" fmla="*/ 7682 w 65605"/>
                  <a:gd name="csY5" fmla="*/ 22942 h 60450"/>
                  <a:gd name="csX6" fmla="*/ 40081 w 65605"/>
                  <a:gd name="csY6" fmla="*/ 7695 h 60450"/>
                  <a:gd name="csX7" fmla="*/ 59240 w 65605"/>
                  <a:gd name="csY7" fmla="*/ 29325 h 60450"/>
                  <a:gd name="csX8" fmla="*/ 65896 w 65605"/>
                  <a:gd name="csY8" fmla="*/ 30649 h 60450"/>
                  <a:gd name="csX9" fmla="*/ 41871 w 65605"/>
                  <a:gd name="csY9" fmla="*/ 2052 h 60450"/>
                  <a:gd name="csX10" fmla="*/ 1478 w 65605"/>
                  <a:gd name="csY10" fmla="*/ 21045 h 6045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65605" h="60450">
                    <a:moveTo>
                      <a:pt x="1478" y="21045"/>
                    </a:moveTo>
                    <a:cubicBezTo>
                      <a:pt x="-3341" y="36865"/>
                      <a:pt x="6942" y="53986"/>
                      <a:pt x="24430" y="59319"/>
                    </a:cubicBezTo>
                    <a:cubicBezTo>
                      <a:pt x="38352" y="63566"/>
                      <a:pt x="52631" y="59032"/>
                      <a:pt x="60313" y="49011"/>
                    </a:cubicBezTo>
                    <a:lnTo>
                      <a:pt x="54050" y="46374"/>
                    </a:lnTo>
                    <a:cubicBezTo>
                      <a:pt x="47728" y="53711"/>
                      <a:pt x="36765" y="56885"/>
                      <a:pt x="26076" y="53628"/>
                    </a:cubicBezTo>
                    <a:cubicBezTo>
                      <a:pt x="12060" y="49368"/>
                      <a:pt x="3817" y="35613"/>
                      <a:pt x="7682" y="22942"/>
                    </a:cubicBezTo>
                    <a:cubicBezTo>
                      <a:pt x="11559" y="10224"/>
                      <a:pt x="26065" y="3400"/>
                      <a:pt x="40081" y="7695"/>
                    </a:cubicBezTo>
                    <a:cubicBezTo>
                      <a:pt x="50782" y="10952"/>
                      <a:pt x="58083" y="19745"/>
                      <a:pt x="59240" y="29325"/>
                    </a:cubicBezTo>
                    <a:lnTo>
                      <a:pt x="65896" y="30649"/>
                    </a:lnTo>
                    <a:cubicBezTo>
                      <a:pt x="65121" y="18027"/>
                      <a:pt x="55792" y="6299"/>
                      <a:pt x="41871" y="2052"/>
                    </a:cubicBezTo>
                    <a:cubicBezTo>
                      <a:pt x="24383" y="-3281"/>
                      <a:pt x="6310" y="5214"/>
                      <a:pt x="1478" y="21045"/>
                    </a:cubicBezTo>
                    <a:close/>
                  </a:path>
                </a:pathLst>
              </a:cu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" name="Forma libre 31">
                <a:extLst>
                  <a:ext uri="{FF2B5EF4-FFF2-40B4-BE49-F238E27FC236}">
                    <a16:creationId xmlns:a16="http://schemas.microsoft.com/office/drawing/2014/main" id="{482D259B-AEEE-633D-BE0B-95107C16F4FD}"/>
                  </a:ext>
                </a:extLst>
              </p:cNvPr>
              <p:cNvSpPr/>
              <p:nvPr/>
            </p:nvSpPr>
            <p:spPr>
              <a:xfrm>
                <a:off x="1170065" y="3348464"/>
                <a:ext cx="5749" cy="36328"/>
              </a:xfrm>
              <a:custGeom>
                <a:avLst/>
                <a:gdLst>
                  <a:gd name="csX0" fmla="*/ 6055 w 5749"/>
                  <a:gd name="csY0" fmla="*/ 24759 h 36328"/>
                  <a:gd name="csX1" fmla="*/ 5065 w 5749"/>
                  <a:gd name="csY1" fmla="*/ 36881 h 36328"/>
                  <a:gd name="csX2" fmla="*/ 2178 w 5749"/>
                  <a:gd name="csY2" fmla="*/ 24783 h 36328"/>
                  <a:gd name="csX3" fmla="*/ 305 w 5749"/>
                  <a:gd name="csY3" fmla="*/ 588 h 36328"/>
                  <a:gd name="csX4" fmla="*/ 4182 w 5749"/>
                  <a:gd name="csY4" fmla="*/ 552 h 36328"/>
                  <a:gd name="csX5" fmla="*/ 6055 w 5749"/>
                  <a:gd name="csY5" fmla="*/ 24759 h 3632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5749" h="36328">
                    <a:moveTo>
                      <a:pt x="6055" y="24759"/>
                    </a:moveTo>
                    <a:lnTo>
                      <a:pt x="5065" y="36881"/>
                    </a:lnTo>
                    <a:lnTo>
                      <a:pt x="2178" y="24783"/>
                    </a:lnTo>
                    <a:lnTo>
                      <a:pt x="305" y="588"/>
                    </a:lnTo>
                    <a:lnTo>
                      <a:pt x="4182" y="552"/>
                    </a:lnTo>
                    <a:lnTo>
                      <a:pt x="6055" y="24759"/>
                    </a:lnTo>
                    <a:close/>
                  </a:path>
                </a:pathLst>
              </a:custGeom>
              <a:solidFill>
                <a:srgbClr val="C6C8CA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3" name="Forma libre 32">
                <a:extLst>
                  <a:ext uri="{FF2B5EF4-FFF2-40B4-BE49-F238E27FC236}">
                    <a16:creationId xmlns:a16="http://schemas.microsoft.com/office/drawing/2014/main" id="{E832B181-FC08-6CA9-88EF-38062E022276}"/>
                  </a:ext>
                </a:extLst>
              </p:cNvPr>
              <p:cNvSpPr/>
              <p:nvPr/>
            </p:nvSpPr>
            <p:spPr>
              <a:xfrm>
                <a:off x="1147018" y="3099598"/>
                <a:ext cx="29966" cy="263211"/>
              </a:xfrm>
              <a:custGeom>
                <a:avLst/>
                <a:gdLst>
                  <a:gd name="csX0" fmla="*/ 300 w 29966"/>
                  <a:gd name="csY0" fmla="*/ 516 h 263211"/>
                  <a:gd name="csX1" fmla="*/ 13004 w 29966"/>
                  <a:gd name="csY1" fmla="*/ 236371 h 263211"/>
                  <a:gd name="csX2" fmla="*/ 22369 w 29966"/>
                  <a:gd name="csY2" fmla="*/ 263680 h 263211"/>
                  <a:gd name="csX3" fmla="*/ 30266 w 29966"/>
                  <a:gd name="csY3" fmla="*/ 263728 h 263211"/>
                  <a:gd name="csX4" fmla="*/ 17645 w 29966"/>
                  <a:gd name="csY4" fmla="*/ 5921 h 263211"/>
                  <a:gd name="csX5" fmla="*/ 300 w 29966"/>
                  <a:gd name="csY5" fmla="*/ 516 h 26321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9966" h="263211">
                    <a:moveTo>
                      <a:pt x="300" y="516"/>
                    </a:moveTo>
                    <a:lnTo>
                      <a:pt x="13004" y="236371"/>
                    </a:lnTo>
                    <a:lnTo>
                      <a:pt x="22369" y="263680"/>
                    </a:lnTo>
                    <a:lnTo>
                      <a:pt x="30266" y="263728"/>
                    </a:lnTo>
                    <a:lnTo>
                      <a:pt x="17645" y="5921"/>
                    </a:lnTo>
                    <a:lnTo>
                      <a:pt x="300" y="516"/>
                    </a:lnTo>
                    <a:close/>
                  </a:path>
                </a:pathLst>
              </a:custGeom>
              <a:solidFill>
                <a:srgbClr val="939598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4" name="Forma libre 33">
                <a:extLst>
                  <a:ext uri="{FF2B5EF4-FFF2-40B4-BE49-F238E27FC236}">
                    <a16:creationId xmlns:a16="http://schemas.microsoft.com/office/drawing/2014/main" id="{A3AA141C-FCC0-6D92-7450-C54A39C3B7AD}"/>
                  </a:ext>
                </a:extLst>
              </p:cNvPr>
              <p:cNvSpPr/>
              <p:nvPr/>
            </p:nvSpPr>
            <p:spPr>
              <a:xfrm rot="15722888" flipV="1">
                <a:off x="1161629" y="3327100"/>
                <a:ext cx="19385" cy="20664"/>
              </a:xfrm>
              <a:custGeom>
                <a:avLst/>
                <a:gdLst>
                  <a:gd name="csX0" fmla="*/ 9992 w 19385"/>
                  <a:gd name="csY0" fmla="*/ 573 h 20664"/>
                  <a:gd name="csX1" fmla="*/ 305 w 19385"/>
                  <a:gd name="csY1" fmla="*/ 10105 h 20664"/>
                  <a:gd name="csX2" fmla="*/ 9992 w 19385"/>
                  <a:gd name="csY2" fmla="*/ 21177 h 20664"/>
                  <a:gd name="csX3" fmla="*/ 19690 w 19385"/>
                  <a:gd name="csY3" fmla="*/ 11644 h 20664"/>
                  <a:gd name="csX4" fmla="*/ 9992 w 19385"/>
                  <a:gd name="csY4" fmla="*/ 573 h 206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9385" h="20664">
                    <a:moveTo>
                      <a:pt x="9992" y="573"/>
                    </a:moveTo>
                    <a:cubicBezTo>
                      <a:pt x="4624" y="143"/>
                      <a:pt x="269" y="4378"/>
                      <a:pt x="305" y="10105"/>
                    </a:cubicBezTo>
                    <a:cubicBezTo>
                      <a:pt x="293" y="15784"/>
                      <a:pt x="4636" y="20759"/>
                      <a:pt x="9992" y="21177"/>
                    </a:cubicBezTo>
                    <a:cubicBezTo>
                      <a:pt x="15348" y="21606"/>
                      <a:pt x="19690" y="17383"/>
                      <a:pt x="19690" y="11644"/>
                    </a:cubicBezTo>
                    <a:cubicBezTo>
                      <a:pt x="19678" y="6001"/>
                      <a:pt x="15348" y="1014"/>
                      <a:pt x="9992" y="573"/>
                    </a:cubicBezTo>
                  </a:path>
                </a:pathLst>
              </a:custGeom>
              <a:solidFill>
                <a:srgbClr val="C6C8CA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5" name="Forma libre 34">
                <a:extLst>
                  <a:ext uri="{FF2B5EF4-FFF2-40B4-BE49-F238E27FC236}">
                    <a16:creationId xmlns:a16="http://schemas.microsoft.com/office/drawing/2014/main" id="{E365C2F5-B191-930E-8AB0-C9D97CD8BADA}"/>
                  </a:ext>
                </a:extLst>
              </p:cNvPr>
              <p:cNvSpPr/>
              <p:nvPr/>
            </p:nvSpPr>
            <p:spPr>
              <a:xfrm rot="15722888" flipV="1">
                <a:off x="1161629" y="3327100"/>
                <a:ext cx="19385" cy="20664"/>
              </a:xfrm>
              <a:custGeom>
                <a:avLst/>
                <a:gdLst>
                  <a:gd name="csX0" fmla="*/ 9992 w 19385"/>
                  <a:gd name="csY0" fmla="*/ 573 h 20664"/>
                  <a:gd name="csX1" fmla="*/ 305 w 19385"/>
                  <a:gd name="csY1" fmla="*/ 10105 h 20664"/>
                  <a:gd name="csX2" fmla="*/ 9992 w 19385"/>
                  <a:gd name="csY2" fmla="*/ 21177 h 20664"/>
                  <a:gd name="csX3" fmla="*/ 19690 w 19385"/>
                  <a:gd name="csY3" fmla="*/ 11644 h 20664"/>
                  <a:gd name="csX4" fmla="*/ 9992 w 19385"/>
                  <a:gd name="csY4" fmla="*/ 573 h 2066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9385" h="20664">
                    <a:moveTo>
                      <a:pt x="9992" y="573"/>
                    </a:moveTo>
                    <a:cubicBezTo>
                      <a:pt x="4624" y="143"/>
                      <a:pt x="269" y="4378"/>
                      <a:pt x="305" y="10105"/>
                    </a:cubicBezTo>
                    <a:cubicBezTo>
                      <a:pt x="293" y="15784"/>
                      <a:pt x="4636" y="20759"/>
                      <a:pt x="9992" y="21177"/>
                    </a:cubicBezTo>
                    <a:cubicBezTo>
                      <a:pt x="15348" y="21606"/>
                      <a:pt x="19690" y="17383"/>
                      <a:pt x="19690" y="11644"/>
                    </a:cubicBezTo>
                    <a:cubicBezTo>
                      <a:pt x="19678" y="6001"/>
                      <a:pt x="15348" y="1014"/>
                      <a:pt x="9992" y="573"/>
                    </a:cubicBezTo>
                    <a:close/>
                  </a:path>
                </a:pathLst>
              </a:cu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6" name="Forma libre 35">
                <a:extLst>
                  <a:ext uri="{FF2B5EF4-FFF2-40B4-BE49-F238E27FC236}">
                    <a16:creationId xmlns:a16="http://schemas.microsoft.com/office/drawing/2014/main" id="{77CB0758-80CA-275B-8DDB-7D60D543BB57}"/>
                  </a:ext>
                </a:extLst>
              </p:cNvPr>
              <p:cNvSpPr/>
              <p:nvPr/>
            </p:nvSpPr>
            <p:spPr>
              <a:xfrm rot="15731083" flipV="1">
                <a:off x="1168154" y="3334057"/>
                <a:ext cx="6322" cy="6772"/>
              </a:xfrm>
              <a:custGeom>
                <a:avLst/>
                <a:gdLst>
                  <a:gd name="csX0" fmla="*/ 3466 w 6322"/>
                  <a:gd name="csY0" fmla="*/ 553 h 6772"/>
                  <a:gd name="csX1" fmla="*/ 304 w 6322"/>
                  <a:gd name="csY1" fmla="*/ 3655 h 6772"/>
                  <a:gd name="csX2" fmla="*/ 3466 w 6322"/>
                  <a:gd name="csY2" fmla="*/ 7305 h 6772"/>
                  <a:gd name="csX3" fmla="*/ 6627 w 6322"/>
                  <a:gd name="csY3" fmla="*/ 4191 h 6772"/>
                  <a:gd name="csX4" fmla="*/ 3466 w 6322"/>
                  <a:gd name="csY4" fmla="*/ 553 h 677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322" h="6772">
                    <a:moveTo>
                      <a:pt x="3466" y="553"/>
                    </a:moveTo>
                    <a:cubicBezTo>
                      <a:pt x="1724" y="409"/>
                      <a:pt x="304" y="1805"/>
                      <a:pt x="304" y="3655"/>
                    </a:cubicBezTo>
                    <a:cubicBezTo>
                      <a:pt x="293" y="5516"/>
                      <a:pt x="1712" y="7138"/>
                      <a:pt x="3466" y="7305"/>
                    </a:cubicBezTo>
                    <a:cubicBezTo>
                      <a:pt x="5207" y="7448"/>
                      <a:pt x="6615" y="6064"/>
                      <a:pt x="6627" y="4191"/>
                    </a:cubicBezTo>
                    <a:cubicBezTo>
                      <a:pt x="6651" y="2330"/>
                      <a:pt x="5243" y="708"/>
                      <a:pt x="3466" y="553"/>
                    </a:cubicBezTo>
                  </a:path>
                </a:pathLst>
              </a:custGeom>
              <a:solidFill>
                <a:srgbClr val="C6C8CA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id="{66C1DE9B-21BD-6BD2-CFEA-EA5266A9D058}"/>
                  </a:ext>
                </a:extLst>
              </p:cNvPr>
              <p:cNvSpPr/>
              <p:nvPr/>
            </p:nvSpPr>
            <p:spPr>
              <a:xfrm rot="15731083" flipV="1">
                <a:off x="1168143" y="3333924"/>
                <a:ext cx="6346" cy="7039"/>
              </a:xfrm>
              <a:prstGeom prst="ellipse">
                <a:avLst/>
              </a:pr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8" name="Forma libre 37">
                <a:extLst>
                  <a:ext uri="{FF2B5EF4-FFF2-40B4-BE49-F238E27FC236}">
                    <a16:creationId xmlns:a16="http://schemas.microsoft.com/office/drawing/2014/main" id="{6F7F29A8-E2CB-0292-88C6-1063B0A80E07}"/>
                  </a:ext>
                </a:extLst>
              </p:cNvPr>
              <p:cNvSpPr/>
              <p:nvPr/>
            </p:nvSpPr>
            <p:spPr>
              <a:xfrm>
                <a:off x="1305018" y="2878379"/>
                <a:ext cx="24180" cy="29659"/>
              </a:xfrm>
              <a:custGeom>
                <a:avLst/>
                <a:gdLst>
                  <a:gd name="csX0" fmla="*/ 18619 w 24180"/>
                  <a:gd name="csY0" fmla="*/ 11018 h 29659"/>
                  <a:gd name="csX1" fmla="*/ 24536 w 24180"/>
                  <a:gd name="csY1" fmla="*/ 388 h 29659"/>
                  <a:gd name="csX2" fmla="*/ 15422 w 24180"/>
                  <a:gd name="csY2" fmla="*/ 8787 h 29659"/>
                  <a:gd name="csX3" fmla="*/ 356 w 24180"/>
                  <a:gd name="csY3" fmla="*/ 27828 h 29659"/>
                  <a:gd name="csX4" fmla="*/ 3565 w 24180"/>
                  <a:gd name="csY4" fmla="*/ 30047 h 29659"/>
                  <a:gd name="csX5" fmla="*/ 18619 w 24180"/>
                  <a:gd name="csY5" fmla="*/ 11018 h 2965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4180" h="29659">
                    <a:moveTo>
                      <a:pt x="18619" y="11018"/>
                    </a:moveTo>
                    <a:lnTo>
                      <a:pt x="24536" y="388"/>
                    </a:lnTo>
                    <a:lnTo>
                      <a:pt x="15422" y="8787"/>
                    </a:lnTo>
                    <a:lnTo>
                      <a:pt x="356" y="27828"/>
                    </a:lnTo>
                    <a:lnTo>
                      <a:pt x="3565" y="30047"/>
                    </a:lnTo>
                    <a:lnTo>
                      <a:pt x="18619" y="11018"/>
                    </a:lnTo>
                    <a:close/>
                  </a:path>
                </a:pathLst>
              </a:custGeom>
              <a:solidFill>
                <a:srgbClr val="808285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9" name="Forma libre 38">
                <a:extLst>
                  <a:ext uri="{FF2B5EF4-FFF2-40B4-BE49-F238E27FC236}">
                    <a16:creationId xmlns:a16="http://schemas.microsoft.com/office/drawing/2014/main" id="{456DCE32-94C2-A048-1E7A-E2C97169FE2B}"/>
                  </a:ext>
                </a:extLst>
              </p:cNvPr>
              <p:cNvSpPr/>
              <p:nvPr/>
            </p:nvSpPr>
            <p:spPr>
              <a:xfrm>
                <a:off x="1147018" y="2893433"/>
                <a:ext cx="171733" cy="211575"/>
              </a:xfrm>
              <a:custGeom>
                <a:avLst/>
                <a:gdLst>
                  <a:gd name="csX0" fmla="*/ 142467 w 171733"/>
                  <a:gd name="csY0" fmla="*/ 17934 h 211575"/>
                  <a:gd name="csX1" fmla="*/ 330 w 171733"/>
                  <a:gd name="csY1" fmla="*/ 206591 h 211575"/>
                  <a:gd name="csX2" fmla="*/ 17675 w 171733"/>
                  <a:gd name="csY2" fmla="*/ 212008 h 211575"/>
                  <a:gd name="csX3" fmla="*/ 172063 w 171733"/>
                  <a:gd name="csY3" fmla="*/ 4834 h 211575"/>
                  <a:gd name="csX4" fmla="*/ 165467 w 171733"/>
                  <a:gd name="csY4" fmla="*/ 432 h 211575"/>
                  <a:gd name="csX5" fmla="*/ 142467 w 171733"/>
                  <a:gd name="csY5" fmla="*/ 17934 h 2115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171733" h="211575">
                    <a:moveTo>
                      <a:pt x="142467" y="17934"/>
                    </a:moveTo>
                    <a:lnTo>
                      <a:pt x="330" y="206591"/>
                    </a:lnTo>
                    <a:lnTo>
                      <a:pt x="17675" y="212008"/>
                    </a:lnTo>
                    <a:lnTo>
                      <a:pt x="172063" y="4834"/>
                    </a:lnTo>
                    <a:lnTo>
                      <a:pt x="165467" y="432"/>
                    </a:lnTo>
                    <a:lnTo>
                      <a:pt x="142467" y="17934"/>
                    </a:lnTo>
                    <a:close/>
                  </a:path>
                </a:pathLst>
              </a:custGeom>
              <a:solidFill>
                <a:srgbClr val="939598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0" name="Forma libre 39">
                <a:extLst>
                  <a:ext uri="{FF2B5EF4-FFF2-40B4-BE49-F238E27FC236}">
                    <a16:creationId xmlns:a16="http://schemas.microsoft.com/office/drawing/2014/main" id="{95A49D81-E790-F160-8843-6EA2C33458EF}"/>
                  </a:ext>
                </a:extLst>
              </p:cNvPr>
              <p:cNvSpPr/>
              <p:nvPr/>
            </p:nvSpPr>
            <p:spPr>
              <a:xfrm rot="18708586" flipV="1">
                <a:off x="1290196" y="2905380"/>
                <a:ext cx="19385" cy="20677"/>
              </a:xfrm>
              <a:custGeom>
                <a:avLst/>
                <a:gdLst>
                  <a:gd name="csX0" fmla="*/ 10024 w 19385"/>
                  <a:gd name="csY0" fmla="*/ 426 h 20677"/>
                  <a:gd name="csX1" fmla="*/ 19735 w 19385"/>
                  <a:gd name="csY1" fmla="*/ 9923 h 20677"/>
                  <a:gd name="csX2" fmla="*/ 10024 w 19385"/>
                  <a:gd name="csY2" fmla="*/ 21042 h 20677"/>
                  <a:gd name="csX3" fmla="*/ 350 w 19385"/>
                  <a:gd name="csY3" fmla="*/ 11533 h 20677"/>
                  <a:gd name="csX4" fmla="*/ 10024 w 19385"/>
                  <a:gd name="csY4" fmla="*/ 426 h 2067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9385" h="20677">
                    <a:moveTo>
                      <a:pt x="10024" y="426"/>
                    </a:moveTo>
                    <a:cubicBezTo>
                      <a:pt x="15392" y="-15"/>
                      <a:pt x="19711" y="4244"/>
                      <a:pt x="19735" y="9923"/>
                    </a:cubicBezTo>
                    <a:cubicBezTo>
                      <a:pt x="19711" y="15602"/>
                      <a:pt x="15392" y="20601"/>
                      <a:pt x="10024" y="21042"/>
                    </a:cubicBezTo>
                    <a:cubicBezTo>
                      <a:pt x="4668" y="21471"/>
                      <a:pt x="362" y="17200"/>
                      <a:pt x="350" y="11533"/>
                    </a:cubicBezTo>
                    <a:cubicBezTo>
                      <a:pt x="338" y="5807"/>
                      <a:pt x="4668" y="867"/>
                      <a:pt x="10024" y="426"/>
                    </a:cubicBezTo>
                  </a:path>
                </a:pathLst>
              </a:custGeom>
              <a:solidFill>
                <a:srgbClr val="C6C8CA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" name="Forma libre 40">
                <a:extLst>
                  <a:ext uri="{FF2B5EF4-FFF2-40B4-BE49-F238E27FC236}">
                    <a16:creationId xmlns:a16="http://schemas.microsoft.com/office/drawing/2014/main" id="{BB79E0B0-59CC-2992-8091-E38042A08B5C}"/>
                  </a:ext>
                </a:extLst>
              </p:cNvPr>
              <p:cNvSpPr/>
              <p:nvPr/>
            </p:nvSpPr>
            <p:spPr>
              <a:xfrm rot="18708586" flipV="1">
                <a:off x="1290196" y="2905380"/>
                <a:ext cx="19385" cy="20677"/>
              </a:xfrm>
              <a:custGeom>
                <a:avLst/>
                <a:gdLst>
                  <a:gd name="csX0" fmla="*/ 10024 w 19385"/>
                  <a:gd name="csY0" fmla="*/ 426 h 20677"/>
                  <a:gd name="csX1" fmla="*/ 19735 w 19385"/>
                  <a:gd name="csY1" fmla="*/ 9923 h 20677"/>
                  <a:gd name="csX2" fmla="*/ 10024 w 19385"/>
                  <a:gd name="csY2" fmla="*/ 21042 h 20677"/>
                  <a:gd name="csX3" fmla="*/ 350 w 19385"/>
                  <a:gd name="csY3" fmla="*/ 11533 h 20677"/>
                  <a:gd name="csX4" fmla="*/ 10024 w 19385"/>
                  <a:gd name="csY4" fmla="*/ 426 h 2067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9385" h="20677">
                    <a:moveTo>
                      <a:pt x="10024" y="426"/>
                    </a:moveTo>
                    <a:cubicBezTo>
                      <a:pt x="15392" y="-15"/>
                      <a:pt x="19711" y="4244"/>
                      <a:pt x="19735" y="9923"/>
                    </a:cubicBezTo>
                    <a:cubicBezTo>
                      <a:pt x="19711" y="15602"/>
                      <a:pt x="15392" y="20601"/>
                      <a:pt x="10024" y="21042"/>
                    </a:cubicBezTo>
                    <a:cubicBezTo>
                      <a:pt x="4668" y="21471"/>
                      <a:pt x="362" y="17200"/>
                      <a:pt x="350" y="11533"/>
                    </a:cubicBezTo>
                    <a:cubicBezTo>
                      <a:pt x="338" y="5807"/>
                      <a:pt x="4668" y="867"/>
                      <a:pt x="10024" y="426"/>
                    </a:cubicBezTo>
                    <a:close/>
                  </a:path>
                </a:pathLst>
              </a:cu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2" name="Forma libre 41">
                <a:extLst>
                  <a:ext uri="{FF2B5EF4-FFF2-40B4-BE49-F238E27FC236}">
                    <a16:creationId xmlns:a16="http://schemas.microsoft.com/office/drawing/2014/main" id="{1AD4B67F-7ACC-F0D0-A0B2-F52BF754F8C9}"/>
                  </a:ext>
                </a:extLst>
              </p:cNvPr>
              <p:cNvSpPr/>
              <p:nvPr/>
            </p:nvSpPr>
            <p:spPr>
              <a:xfrm rot="18719684" flipV="1">
                <a:off x="1296710" y="2912356"/>
                <a:ext cx="6334" cy="6771"/>
              </a:xfrm>
              <a:custGeom>
                <a:avLst/>
                <a:gdLst>
                  <a:gd name="csX0" fmla="*/ 3546 w 6334"/>
                  <a:gd name="csY0" fmla="*/ 405 h 6771"/>
                  <a:gd name="csX1" fmla="*/ 6684 w 6334"/>
                  <a:gd name="csY1" fmla="*/ 3543 h 6771"/>
                  <a:gd name="csX2" fmla="*/ 3546 w 6334"/>
                  <a:gd name="csY2" fmla="*/ 7158 h 6771"/>
                  <a:gd name="csX3" fmla="*/ 349 w 6334"/>
                  <a:gd name="csY3" fmla="*/ 4020 h 6771"/>
                  <a:gd name="csX4" fmla="*/ 3546 w 6334"/>
                  <a:gd name="csY4" fmla="*/ 405 h 67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334" h="6771">
                    <a:moveTo>
                      <a:pt x="3546" y="405"/>
                    </a:moveTo>
                    <a:cubicBezTo>
                      <a:pt x="5300" y="262"/>
                      <a:pt x="6708" y="1670"/>
                      <a:pt x="6684" y="3543"/>
                    </a:cubicBezTo>
                    <a:cubicBezTo>
                      <a:pt x="6708" y="5404"/>
                      <a:pt x="5276" y="7015"/>
                      <a:pt x="3546" y="7158"/>
                    </a:cubicBezTo>
                    <a:cubicBezTo>
                      <a:pt x="1769" y="7289"/>
                      <a:pt x="337" y="5905"/>
                      <a:pt x="349" y="4020"/>
                    </a:cubicBezTo>
                    <a:cubicBezTo>
                      <a:pt x="385" y="2171"/>
                      <a:pt x="1769" y="536"/>
                      <a:pt x="3546" y="405"/>
                    </a:cubicBezTo>
                  </a:path>
                </a:pathLst>
              </a:custGeom>
              <a:solidFill>
                <a:srgbClr val="C6C8CA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" name="Elipse 42">
                <a:extLst>
                  <a:ext uri="{FF2B5EF4-FFF2-40B4-BE49-F238E27FC236}">
                    <a16:creationId xmlns:a16="http://schemas.microsoft.com/office/drawing/2014/main" id="{20F558E5-6ACE-119E-2CA3-DA0CD984DC3B}"/>
                  </a:ext>
                </a:extLst>
              </p:cNvPr>
              <p:cNvSpPr/>
              <p:nvPr/>
            </p:nvSpPr>
            <p:spPr>
              <a:xfrm rot="18719684" flipV="1">
                <a:off x="1296696" y="2912229"/>
                <a:ext cx="6370" cy="7015"/>
              </a:xfrm>
              <a:prstGeom prst="ellipse">
                <a:avLst/>
              </a:pr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" name="Forma libre 43">
                <a:extLst>
                  <a:ext uri="{FF2B5EF4-FFF2-40B4-BE49-F238E27FC236}">
                    <a16:creationId xmlns:a16="http://schemas.microsoft.com/office/drawing/2014/main" id="{B2149A29-40D5-1E44-362B-DF4962C3E06C}"/>
                  </a:ext>
                </a:extLst>
              </p:cNvPr>
              <p:cNvSpPr/>
              <p:nvPr/>
            </p:nvSpPr>
            <p:spPr>
              <a:xfrm rot="11817017" flipV="1">
                <a:off x="1153844" y="3093810"/>
                <a:ext cx="26232" cy="23729"/>
              </a:xfrm>
              <a:custGeom>
                <a:avLst/>
                <a:gdLst>
                  <a:gd name="csX0" fmla="*/ 13437 w 26232"/>
                  <a:gd name="csY0" fmla="*/ 462 h 23729"/>
                  <a:gd name="csX1" fmla="*/ 303 w 26232"/>
                  <a:gd name="csY1" fmla="*/ 12321 h 23729"/>
                  <a:gd name="csX2" fmla="*/ 13437 w 26232"/>
                  <a:gd name="csY2" fmla="*/ 24192 h 23729"/>
                  <a:gd name="csX3" fmla="*/ 26535 w 26232"/>
                  <a:gd name="csY3" fmla="*/ 12333 h 23729"/>
                  <a:gd name="csX4" fmla="*/ 13437 w 26232"/>
                  <a:gd name="csY4" fmla="*/ 462 h 2372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6232" h="23729">
                    <a:moveTo>
                      <a:pt x="13437" y="462"/>
                    </a:moveTo>
                    <a:cubicBezTo>
                      <a:pt x="6184" y="462"/>
                      <a:pt x="315" y="5795"/>
                      <a:pt x="303" y="12321"/>
                    </a:cubicBezTo>
                    <a:cubicBezTo>
                      <a:pt x="303" y="18871"/>
                      <a:pt x="6196" y="24204"/>
                      <a:pt x="13437" y="24192"/>
                    </a:cubicBezTo>
                    <a:cubicBezTo>
                      <a:pt x="20678" y="24216"/>
                      <a:pt x="26547" y="18871"/>
                      <a:pt x="26535" y="12333"/>
                    </a:cubicBezTo>
                    <a:cubicBezTo>
                      <a:pt x="26547" y="5795"/>
                      <a:pt x="20690" y="451"/>
                      <a:pt x="13437" y="462"/>
                    </a:cubicBezTo>
                  </a:path>
                </a:pathLst>
              </a:custGeom>
              <a:solidFill>
                <a:srgbClr val="939598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" name="Elipse 44">
                <a:extLst>
                  <a:ext uri="{FF2B5EF4-FFF2-40B4-BE49-F238E27FC236}">
                    <a16:creationId xmlns:a16="http://schemas.microsoft.com/office/drawing/2014/main" id="{2891F30C-62DE-EFF3-AA1B-79D0632DCFCC}"/>
                  </a:ext>
                </a:extLst>
              </p:cNvPr>
              <p:cNvSpPr/>
              <p:nvPr/>
            </p:nvSpPr>
            <p:spPr>
              <a:xfrm rot="11817017" flipV="1">
                <a:off x="1153830" y="3093796"/>
                <a:ext cx="26244" cy="23765"/>
              </a:xfrm>
              <a:prstGeom prst="ellipse">
                <a:avLst/>
              </a:pr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" name="Forma libre 45">
                <a:extLst>
                  <a:ext uri="{FF2B5EF4-FFF2-40B4-BE49-F238E27FC236}">
                    <a16:creationId xmlns:a16="http://schemas.microsoft.com/office/drawing/2014/main" id="{25E00199-9AFA-2A98-0D7E-834E2DE7D25A}"/>
                  </a:ext>
                </a:extLst>
              </p:cNvPr>
              <p:cNvSpPr/>
              <p:nvPr/>
            </p:nvSpPr>
            <p:spPr>
              <a:xfrm rot="16200000" flipV="1">
                <a:off x="818141" y="2949271"/>
                <a:ext cx="1248702" cy="2863"/>
              </a:xfrm>
              <a:custGeom>
                <a:avLst/>
                <a:gdLst>
                  <a:gd name="csX0" fmla="*/ 399 w 1248702"/>
                  <a:gd name="csY0" fmla="*/ 355 h 2863"/>
                  <a:gd name="csX1" fmla="*/ 1249102 w 1248702"/>
                  <a:gd name="csY1" fmla="*/ 355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248702" h="2863">
                    <a:moveTo>
                      <a:pt x="399" y="355"/>
                    </a:moveTo>
                    <a:lnTo>
                      <a:pt x="1249102" y="355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" name="Forma libre 46">
                <a:extLst>
                  <a:ext uri="{FF2B5EF4-FFF2-40B4-BE49-F238E27FC236}">
                    <a16:creationId xmlns:a16="http://schemas.microsoft.com/office/drawing/2014/main" id="{EE6C2627-7A6F-CA4E-028C-14555EB08556}"/>
                  </a:ext>
                </a:extLst>
              </p:cNvPr>
              <p:cNvSpPr/>
              <p:nvPr/>
            </p:nvSpPr>
            <p:spPr>
              <a:xfrm rot="7192722" flipV="1">
                <a:off x="1408306" y="3539765"/>
                <a:ext cx="65264" cy="1740"/>
              </a:xfrm>
              <a:custGeom>
                <a:avLst/>
                <a:gdLst>
                  <a:gd name="csX0" fmla="*/ 400 w 65264"/>
                  <a:gd name="csY0" fmla="*/ 616 h 1740"/>
                  <a:gd name="csX1" fmla="*/ 65664 w 65264"/>
                  <a:gd name="csY1" fmla="*/ 616 h 17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5264" h="1740">
                    <a:moveTo>
                      <a:pt x="400" y="616"/>
                    </a:moveTo>
                    <a:cubicBezTo>
                      <a:pt x="22218" y="2954"/>
                      <a:pt x="44084" y="2918"/>
                      <a:pt x="65664" y="616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" name="Forma libre 47">
                <a:extLst>
                  <a:ext uri="{FF2B5EF4-FFF2-40B4-BE49-F238E27FC236}">
                    <a16:creationId xmlns:a16="http://schemas.microsoft.com/office/drawing/2014/main" id="{89768674-DC59-3B4B-FB11-48FCC5BBBA9B}"/>
                  </a:ext>
                </a:extLst>
              </p:cNvPr>
              <p:cNvSpPr/>
              <p:nvPr/>
            </p:nvSpPr>
            <p:spPr>
              <a:xfrm rot="3653544" flipV="1">
                <a:off x="1408427" y="3237399"/>
                <a:ext cx="68903" cy="1932"/>
              </a:xfrm>
              <a:custGeom>
                <a:avLst/>
                <a:gdLst>
                  <a:gd name="csX0" fmla="*/ 398 w 68903"/>
                  <a:gd name="csY0" fmla="*/ 510 h 1932"/>
                  <a:gd name="csX1" fmla="*/ 69301 w 68903"/>
                  <a:gd name="csY1" fmla="*/ 510 h 193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8903" h="1932">
                    <a:moveTo>
                      <a:pt x="398" y="510"/>
                    </a:moveTo>
                    <a:cubicBezTo>
                      <a:pt x="23147" y="3063"/>
                      <a:pt x="46253" y="3111"/>
                      <a:pt x="69301" y="510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9" name="Forma libre 48">
                <a:extLst>
                  <a:ext uri="{FF2B5EF4-FFF2-40B4-BE49-F238E27FC236}">
                    <a16:creationId xmlns:a16="http://schemas.microsoft.com/office/drawing/2014/main" id="{B3F307B9-154E-38BC-4AAF-010C9CAF28D8}"/>
                  </a:ext>
                </a:extLst>
              </p:cNvPr>
              <p:cNvSpPr/>
              <p:nvPr/>
            </p:nvSpPr>
            <p:spPr>
              <a:xfrm rot="17934502" flipV="1">
                <a:off x="1408791" y="3238390"/>
                <a:ext cx="65360" cy="1753"/>
              </a:xfrm>
              <a:custGeom>
                <a:avLst/>
                <a:gdLst>
                  <a:gd name="csX0" fmla="*/ 397 w 65360"/>
                  <a:gd name="csY0" fmla="*/ 506 h 1753"/>
                  <a:gd name="csX1" fmla="*/ 65757 w 65360"/>
                  <a:gd name="csY1" fmla="*/ 506 h 17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5360" h="1753">
                    <a:moveTo>
                      <a:pt x="397" y="506"/>
                    </a:moveTo>
                    <a:cubicBezTo>
                      <a:pt x="22251" y="2856"/>
                      <a:pt x="44165" y="2832"/>
                      <a:pt x="65757" y="506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" name="Forma libre 49">
                <a:extLst>
                  <a:ext uri="{FF2B5EF4-FFF2-40B4-BE49-F238E27FC236}">
                    <a16:creationId xmlns:a16="http://schemas.microsoft.com/office/drawing/2014/main" id="{3BFF244D-7F0F-6D96-7B7E-B865EEA9BB9F}"/>
                  </a:ext>
                </a:extLst>
              </p:cNvPr>
              <p:cNvSpPr/>
              <p:nvPr/>
            </p:nvSpPr>
            <p:spPr>
              <a:xfrm rot="14419473" flipV="1">
                <a:off x="1409952" y="3538759"/>
                <a:ext cx="67149" cy="1834"/>
              </a:xfrm>
              <a:custGeom>
                <a:avLst/>
                <a:gdLst>
                  <a:gd name="csX0" fmla="*/ 401 w 67149"/>
                  <a:gd name="csY0" fmla="*/ 611 h 1834"/>
                  <a:gd name="csX1" fmla="*/ 67550 w 67149"/>
                  <a:gd name="csY1" fmla="*/ 611 h 18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7149" h="1834">
                    <a:moveTo>
                      <a:pt x="401" y="611"/>
                    </a:moveTo>
                    <a:cubicBezTo>
                      <a:pt x="22589" y="3032"/>
                      <a:pt x="45099" y="3080"/>
                      <a:pt x="67550" y="611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" name="Forma libre 50">
                <a:extLst>
                  <a:ext uri="{FF2B5EF4-FFF2-40B4-BE49-F238E27FC236}">
                    <a16:creationId xmlns:a16="http://schemas.microsoft.com/office/drawing/2014/main" id="{2EAD4AC0-9E40-ED17-11AC-1F0198C470DC}"/>
                  </a:ext>
                </a:extLst>
              </p:cNvPr>
              <p:cNvSpPr/>
              <p:nvPr/>
            </p:nvSpPr>
            <p:spPr>
              <a:xfrm rot="16200000" flipV="1">
                <a:off x="1147838" y="3387707"/>
                <a:ext cx="52679" cy="2863"/>
              </a:xfrm>
              <a:custGeom>
                <a:avLst/>
                <a:gdLst>
                  <a:gd name="csX0" fmla="*/ 305 w 52679"/>
                  <a:gd name="csY0" fmla="*/ 558 h 2863"/>
                  <a:gd name="csX1" fmla="*/ 52985 w 52679"/>
                  <a:gd name="csY1" fmla="*/ 558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2679" h="2863">
                    <a:moveTo>
                      <a:pt x="305" y="558"/>
                    </a:moveTo>
                    <a:lnTo>
                      <a:pt x="52985" y="558"/>
                    </a:lnTo>
                  </a:path>
                </a:pathLst>
              </a:cu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" name="Forma libre 51">
                <a:extLst>
                  <a:ext uri="{FF2B5EF4-FFF2-40B4-BE49-F238E27FC236}">
                    <a16:creationId xmlns:a16="http://schemas.microsoft.com/office/drawing/2014/main" id="{0B63C50E-0744-9C1F-E35F-67E7E20594E9}"/>
                  </a:ext>
                </a:extLst>
              </p:cNvPr>
              <p:cNvSpPr/>
              <p:nvPr/>
            </p:nvSpPr>
            <p:spPr>
              <a:xfrm rot="5400000" flipV="1">
                <a:off x="1684455" y="3387701"/>
                <a:ext cx="52679" cy="2863"/>
              </a:xfrm>
              <a:custGeom>
                <a:avLst/>
                <a:gdLst>
                  <a:gd name="csX0" fmla="*/ 493 w 52679"/>
                  <a:gd name="csY0" fmla="*/ 562 h 2863"/>
                  <a:gd name="csX1" fmla="*/ 53172 w 52679"/>
                  <a:gd name="csY1" fmla="*/ 562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2679" h="2863">
                    <a:moveTo>
                      <a:pt x="493" y="562"/>
                    </a:moveTo>
                    <a:lnTo>
                      <a:pt x="53172" y="562"/>
                    </a:lnTo>
                  </a:path>
                </a:pathLst>
              </a:cu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" name="Forma libre 52">
                <a:extLst>
                  <a:ext uri="{FF2B5EF4-FFF2-40B4-BE49-F238E27FC236}">
                    <a16:creationId xmlns:a16="http://schemas.microsoft.com/office/drawing/2014/main" id="{9BCFAA92-BECC-83E4-CD55-707DB4CBA81A}"/>
                  </a:ext>
                </a:extLst>
              </p:cNvPr>
              <p:cNvSpPr/>
              <p:nvPr/>
            </p:nvSpPr>
            <p:spPr>
              <a:xfrm>
                <a:off x="1174172" y="3387702"/>
                <a:ext cx="536611" cy="2863"/>
              </a:xfrm>
              <a:custGeom>
                <a:avLst/>
                <a:gdLst>
                  <a:gd name="csX0" fmla="*/ 376 w 536611"/>
                  <a:gd name="csY0" fmla="*/ 560 h 2863"/>
                  <a:gd name="csX1" fmla="*/ 536988 w 536611"/>
                  <a:gd name="csY1" fmla="*/ 560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36611" h="2863">
                    <a:moveTo>
                      <a:pt x="376" y="560"/>
                    </a:moveTo>
                    <a:lnTo>
                      <a:pt x="536988" y="560"/>
                    </a:lnTo>
                  </a:path>
                </a:pathLst>
              </a:cu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256" name="Grupo 255">
                <a:extLst>
                  <a:ext uri="{FF2B5EF4-FFF2-40B4-BE49-F238E27FC236}">
                    <a16:creationId xmlns:a16="http://schemas.microsoft.com/office/drawing/2014/main" id="{64EA244E-B833-3583-C2A8-4890B0884054}"/>
                  </a:ext>
                </a:extLst>
              </p:cNvPr>
              <p:cNvGrpSpPr/>
              <p:nvPr/>
            </p:nvGrpSpPr>
            <p:grpSpPr>
              <a:xfrm>
                <a:off x="919741" y="1858343"/>
                <a:ext cx="821398" cy="327853"/>
                <a:chOff x="207784" y="1848152"/>
                <a:chExt cx="821398" cy="327853"/>
              </a:xfrm>
            </p:grpSpPr>
            <p:sp>
              <p:nvSpPr>
                <p:cNvPr id="26" name="CuadroTexto 25">
                  <a:extLst>
                    <a:ext uri="{FF2B5EF4-FFF2-40B4-BE49-F238E27FC236}">
                      <a16:creationId xmlns:a16="http://schemas.microsoft.com/office/drawing/2014/main" id="{73B50138-3888-10F8-7269-EA4672E73C7B}"/>
                    </a:ext>
                  </a:extLst>
                </p:cNvPr>
                <p:cNvSpPr txBox="1"/>
                <p:nvPr/>
              </p:nvSpPr>
              <p:spPr>
                <a:xfrm>
                  <a:off x="749938" y="1914395"/>
                  <a:ext cx="27924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1100" spc="0" baseline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B</a:t>
                  </a:r>
                </a:p>
              </p:txBody>
            </p:sp>
            <p:sp>
              <p:nvSpPr>
                <p:cNvPr id="27" name="CuadroTexto 26">
                  <a:extLst>
                    <a:ext uri="{FF2B5EF4-FFF2-40B4-BE49-F238E27FC236}">
                      <a16:creationId xmlns:a16="http://schemas.microsoft.com/office/drawing/2014/main" id="{173E834C-68A1-633D-E37B-AEC3DD8ED31D}"/>
                    </a:ext>
                  </a:extLst>
                </p:cNvPr>
                <p:cNvSpPr txBox="1"/>
                <p:nvPr/>
              </p:nvSpPr>
              <p:spPr>
                <a:xfrm>
                  <a:off x="207784" y="1914395"/>
                  <a:ext cx="27924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1100" spc="0" baseline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A</a:t>
                  </a:r>
                </a:p>
              </p:txBody>
            </p:sp>
            <p:sp>
              <p:nvSpPr>
                <p:cNvPr id="54" name="Forma libre 53">
                  <a:extLst>
                    <a:ext uri="{FF2B5EF4-FFF2-40B4-BE49-F238E27FC236}">
                      <a16:creationId xmlns:a16="http://schemas.microsoft.com/office/drawing/2014/main" id="{06D58D93-B4F7-73A5-C19D-A348B3D321B2}"/>
                    </a:ext>
                  </a:extLst>
                </p:cNvPr>
                <p:cNvSpPr/>
                <p:nvPr/>
              </p:nvSpPr>
              <p:spPr>
                <a:xfrm rot="16200000" flipV="1">
                  <a:off x="311122" y="1873067"/>
                  <a:ext cx="52679" cy="2863"/>
                </a:xfrm>
                <a:custGeom>
                  <a:avLst/>
                  <a:gdLst>
                    <a:gd name="csX0" fmla="*/ 13 w 52679"/>
                    <a:gd name="csY0" fmla="*/ 29 h 2863"/>
                    <a:gd name="csX1" fmla="*/ 52692 w 52679"/>
                    <a:gd name="csY1" fmla="*/ 29 h 286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52679" h="2863">
                      <a:moveTo>
                        <a:pt x="13" y="29"/>
                      </a:moveTo>
                      <a:lnTo>
                        <a:pt x="52692" y="29"/>
                      </a:lnTo>
                    </a:path>
                  </a:pathLst>
                </a:custGeom>
                <a:noFill/>
                <a:ln w="5958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55" name="Forma libre 54">
                  <a:extLst>
                    <a:ext uri="{FF2B5EF4-FFF2-40B4-BE49-F238E27FC236}">
                      <a16:creationId xmlns:a16="http://schemas.microsoft.com/office/drawing/2014/main" id="{2F953534-6302-11FA-14C4-6163BC06E9F6}"/>
                    </a:ext>
                  </a:extLst>
                </p:cNvPr>
                <p:cNvSpPr/>
                <p:nvPr/>
              </p:nvSpPr>
              <p:spPr>
                <a:xfrm rot="5400000" flipV="1">
                  <a:off x="847733" y="1873060"/>
                  <a:ext cx="52679" cy="2863"/>
                </a:xfrm>
                <a:custGeom>
                  <a:avLst/>
                  <a:gdLst>
                    <a:gd name="csX0" fmla="*/ 200 w 52679"/>
                    <a:gd name="csY0" fmla="*/ 33 h 2863"/>
                    <a:gd name="csX1" fmla="*/ 52880 w 52679"/>
                    <a:gd name="csY1" fmla="*/ 33 h 286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52679" h="2863">
                      <a:moveTo>
                        <a:pt x="200" y="33"/>
                      </a:moveTo>
                      <a:lnTo>
                        <a:pt x="52880" y="33"/>
                      </a:lnTo>
                    </a:path>
                  </a:pathLst>
                </a:custGeom>
                <a:noFill/>
                <a:ln w="5958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56" name="Forma libre 55">
                  <a:extLst>
                    <a:ext uri="{FF2B5EF4-FFF2-40B4-BE49-F238E27FC236}">
                      <a16:creationId xmlns:a16="http://schemas.microsoft.com/office/drawing/2014/main" id="{BAF4A443-AF30-5D1F-1455-82532312AE3C}"/>
                    </a:ext>
                  </a:extLst>
                </p:cNvPr>
                <p:cNvSpPr/>
                <p:nvPr/>
              </p:nvSpPr>
              <p:spPr>
                <a:xfrm>
                  <a:off x="337456" y="1873060"/>
                  <a:ext cx="536611" cy="2863"/>
                </a:xfrm>
                <a:custGeom>
                  <a:avLst/>
                  <a:gdLst>
                    <a:gd name="csX0" fmla="*/ 84 w 536611"/>
                    <a:gd name="csY0" fmla="*/ 31 h 2863"/>
                    <a:gd name="csX1" fmla="*/ 536696 w 536611"/>
                    <a:gd name="csY1" fmla="*/ 31 h 286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</a:cxnLst>
                  <a:rect l="l" t="t" r="r" b="b"/>
                  <a:pathLst>
                    <a:path w="536611" h="2863">
                      <a:moveTo>
                        <a:pt x="84" y="31"/>
                      </a:moveTo>
                      <a:lnTo>
                        <a:pt x="536696" y="31"/>
                      </a:lnTo>
                    </a:path>
                  </a:pathLst>
                </a:custGeom>
                <a:noFill/>
                <a:ln w="5958" cap="flat">
                  <a:solidFill>
                    <a:srgbClr val="231F2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57" name="Forma libre 56">
                <a:extLst>
                  <a:ext uri="{FF2B5EF4-FFF2-40B4-BE49-F238E27FC236}">
                    <a16:creationId xmlns:a16="http://schemas.microsoft.com/office/drawing/2014/main" id="{50E4FA44-0027-8E1A-4ECA-AB68B7F9B294}"/>
                  </a:ext>
                </a:extLst>
              </p:cNvPr>
              <p:cNvSpPr/>
              <p:nvPr/>
            </p:nvSpPr>
            <p:spPr>
              <a:xfrm rot="13899705" flipV="1">
                <a:off x="1216690" y="3032760"/>
                <a:ext cx="665912" cy="115744"/>
              </a:xfrm>
              <a:custGeom>
                <a:avLst/>
                <a:gdLst>
                  <a:gd name="csX0" fmla="*/ 454 w 665912"/>
                  <a:gd name="csY0" fmla="*/ 116183 h 115744"/>
                  <a:gd name="csX1" fmla="*/ 666366 w 665912"/>
                  <a:gd name="csY1" fmla="*/ 116183 h 11574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65912" h="115744">
                    <a:moveTo>
                      <a:pt x="454" y="116183"/>
                    </a:moveTo>
                    <a:cubicBezTo>
                      <a:pt x="199552" y="-41288"/>
                      <a:pt x="475702" y="-34964"/>
                      <a:pt x="666366" y="116183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8" name="Forma libre 57">
                <a:extLst>
                  <a:ext uri="{FF2B5EF4-FFF2-40B4-BE49-F238E27FC236}">
                    <a16:creationId xmlns:a16="http://schemas.microsoft.com/office/drawing/2014/main" id="{1311B4C1-F2DF-AA3B-0538-BC3E6933DBC4}"/>
                  </a:ext>
                </a:extLst>
              </p:cNvPr>
              <p:cNvSpPr/>
              <p:nvPr/>
            </p:nvSpPr>
            <p:spPr>
              <a:xfrm rot="16200000" flipV="1">
                <a:off x="1423431" y="2903887"/>
                <a:ext cx="38185" cy="38153"/>
              </a:xfrm>
              <a:custGeom>
                <a:avLst/>
                <a:gdLst>
                  <a:gd name="csX0" fmla="*/ 19499 w 38185"/>
                  <a:gd name="csY0" fmla="*/ 398 h 38153"/>
                  <a:gd name="csX1" fmla="*/ 400 w 38185"/>
                  <a:gd name="csY1" fmla="*/ 19487 h 38153"/>
                  <a:gd name="csX2" fmla="*/ 19499 w 38185"/>
                  <a:gd name="csY2" fmla="*/ 38552 h 38153"/>
                  <a:gd name="csX3" fmla="*/ 38586 w 38185"/>
                  <a:gd name="csY3" fmla="*/ 19487 h 38153"/>
                  <a:gd name="csX4" fmla="*/ 19499 w 38185"/>
                  <a:gd name="csY4" fmla="*/ 398 h 381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8185" h="38153">
                    <a:moveTo>
                      <a:pt x="19499" y="398"/>
                    </a:moveTo>
                    <a:cubicBezTo>
                      <a:pt x="8966" y="398"/>
                      <a:pt x="400" y="8940"/>
                      <a:pt x="400" y="19487"/>
                    </a:cubicBezTo>
                    <a:cubicBezTo>
                      <a:pt x="400" y="29985"/>
                      <a:pt x="8966" y="38552"/>
                      <a:pt x="19499" y="38552"/>
                    </a:cubicBezTo>
                    <a:cubicBezTo>
                      <a:pt x="30033" y="38552"/>
                      <a:pt x="38586" y="29985"/>
                      <a:pt x="38586" y="19487"/>
                    </a:cubicBezTo>
                    <a:cubicBezTo>
                      <a:pt x="38586" y="8940"/>
                      <a:pt x="30033" y="398"/>
                      <a:pt x="19499" y="398"/>
                    </a:cubicBezTo>
                  </a:path>
                </a:pathLst>
              </a:custGeom>
              <a:solidFill>
                <a:srgbClr val="FFFFFF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9" name="Elipse 58">
                <a:extLst>
                  <a:ext uri="{FF2B5EF4-FFF2-40B4-BE49-F238E27FC236}">
                    <a16:creationId xmlns:a16="http://schemas.microsoft.com/office/drawing/2014/main" id="{4741BBAE-5BB2-8348-AC8E-6458F7DD342A}"/>
                  </a:ext>
                </a:extLst>
              </p:cNvPr>
              <p:cNvSpPr/>
              <p:nvPr/>
            </p:nvSpPr>
            <p:spPr>
              <a:xfrm rot="16200000" flipV="1">
                <a:off x="1423437" y="2903881"/>
                <a:ext cx="38173" cy="38153"/>
              </a:xfrm>
              <a:prstGeom prst="ellipse">
                <a:avLst/>
              </a:pr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0" name="Forma libre 59">
                <a:extLst>
                  <a:ext uri="{FF2B5EF4-FFF2-40B4-BE49-F238E27FC236}">
                    <a16:creationId xmlns:a16="http://schemas.microsoft.com/office/drawing/2014/main" id="{2512634B-F009-FEEF-07F8-0AA5118220E4}"/>
                  </a:ext>
                </a:extLst>
              </p:cNvPr>
              <p:cNvSpPr/>
              <p:nvPr/>
            </p:nvSpPr>
            <p:spPr>
              <a:xfrm rot="6416862" flipV="1">
                <a:off x="997994" y="3149938"/>
                <a:ext cx="496935" cy="2863"/>
              </a:xfrm>
              <a:custGeom>
                <a:avLst/>
                <a:gdLst>
                  <a:gd name="csX0" fmla="*/ 336 w 496935"/>
                  <a:gd name="csY0" fmla="*/ 497 h 2863"/>
                  <a:gd name="csX1" fmla="*/ 497272 w 496935"/>
                  <a:gd name="csY1" fmla="*/ 497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496935" h="2863">
                    <a:moveTo>
                      <a:pt x="336" y="497"/>
                    </a:moveTo>
                    <a:lnTo>
                      <a:pt x="497272" y="497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" name="Forma libre 60">
                <a:extLst>
                  <a:ext uri="{FF2B5EF4-FFF2-40B4-BE49-F238E27FC236}">
                    <a16:creationId xmlns:a16="http://schemas.microsoft.com/office/drawing/2014/main" id="{F106B6C1-A412-6390-C2EB-0BD98FE9E803}"/>
                  </a:ext>
                </a:extLst>
              </p:cNvPr>
              <p:cNvSpPr/>
              <p:nvPr/>
            </p:nvSpPr>
            <p:spPr>
              <a:xfrm>
                <a:off x="1303874" y="2874321"/>
                <a:ext cx="26566" cy="50179"/>
              </a:xfrm>
              <a:custGeom>
                <a:avLst/>
                <a:gdLst>
                  <a:gd name="csX0" fmla="*/ 354 w 26566"/>
                  <a:gd name="csY0" fmla="*/ 42992 h 50179"/>
                  <a:gd name="csX1" fmla="*/ 26920 w 26566"/>
                  <a:gd name="csY1" fmla="*/ 388 h 50179"/>
                  <a:gd name="csX2" fmla="*/ 25214 w 26566"/>
                  <a:gd name="csY2" fmla="*/ 50568 h 50179"/>
                  <a:gd name="csX3" fmla="*/ 354 w 26566"/>
                  <a:gd name="csY3" fmla="*/ 42992 h 5017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26566" h="50179">
                    <a:moveTo>
                      <a:pt x="354" y="42992"/>
                    </a:moveTo>
                    <a:lnTo>
                      <a:pt x="26920" y="388"/>
                    </a:lnTo>
                    <a:lnTo>
                      <a:pt x="25214" y="50568"/>
                    </a:lnTo>
                    <a:lnTo>
                      <a:pt x="354" y="42992"/>
                    </a:lnTo>
                    <a:close/>
                  </a:path>
                </a:pathLst>
              </a:custGeom>
              <a:solidFill>
                <a:srgbClr val="231F20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7" name="CuadroTexto 216">
                <a:extLst>
                  <a:ext uri="{FF2B5EF4-FFF2-40B4-BE49-F238E27FC236}">
                    <a16:creationId xmlns:a16="http://schemas.microsoft.com/office/drawing/2014/main" id="{FE5C84ED-8341-C081-3E49-7397FAF3F2F8}"/>
                  </a:ext>
                </a:extLst>
              </p:cNvPr>
              <p:cNvSpPr txBox="1"/>
              <p:nvPr/>
            </p:nvSpPr>
            <p:spPr>
              <a:xfrm>
                <a:off x="1258306" y="2929922"/>
                <a:ext cx="2792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P</a:t>
                </a:r>
              </a:p>
            </p:txBody>
          </p:sp>
        </p:grpSp>
      </p:grpSp>
      <p:grpSp>
        <p:nvGrpSpPr>
          <p:cNvPr id="265" name="Grupo 264">
            <a:extLst>
              <a:ext uri="{FF2B5EF4-FFF2-40B4-BE49-F238E27FC236}">
                <a16:creationId xmlns:a16="http://schemas.microsoft.com/office/drawing/2014/main" id="{4B94DFAC-CF5F-E65D-D942-175FF5AB7D50}"/>
              </a:ext>
            </a:extLst>
          </p:cNvPr>
          <p:cNvGrpSpPr/>
          <p:nvPr/>
        </p:nvGrpSpPr>
        <p:grpSpPr>
          <a:xfrm>
            <a:off x="2545228" y="2277994"/>
            <a:ext cx="2229972" cy="2861488"/>
            <a:chOff x="2545228" y="2277994"/>
            <a:chExt cx="2229972" cy="2861488"/>
          </a:xfrm>
        </p:grpSpPr>
        <p:grpSp>
          <p:nvGrpSpPr>
            <p:cNvPr id="258" name="Grupo 257">
              <a:extLst>
                <a:ext uri="{FF2B5EF4-FFF2-40B4-BE49-F238E27FC236}">
                  <a16:creationId xmlns:a16="http://schemas.microsoft.com/office/drawing/2014/main" id="{9B458A43-244E-4024-B5F3-8D198F3BD1A2}"/>
                </a:ext>
              </a:extLst>
            </p:cNvPr>
            <p:cNvGrpSpPr/>
            <p:nvPr/>
          </p:nvGrpSpPr>
          <p:grpSpPr>
            <a:xfrm>
              <a:off x="3123567" y="2277994"/>
              <a:ext cx="1073294" cy="1413908"/>
              <a:chOff x="2912144" y="2276702"/>
              <a:chExt cx="1073294" cy="1413908"/>
            </a:xfrm>
          </p:grpSpPr>
          <p:sp>
            <p:nvSpPr>
              <p:cNvPr id="62" name="Forma libre 61">
                <a:extLst>
                  <a:ext uri="{FF2B5EF4-FFF2-40B4-BE49-F238E27FC236}">
                    <a16:creationId xmlns:a16="http://schemas.microsoft.com/office/drawing/2014/main" id="{DA222CF7-9933-D884-91C1-1677C4400F83}"/>
                  </a:ext>
                </a:extLst>
              </p:cNvPr>
              <p:cNvSpPr/>
              <p:nvPr/>
            </p:nvSpPr>
            <p:spPr>
              <a:xfrm>
                <a:off x="3578327" y="2611516"/>
                <a:ext cx="31755" cy="42490"/>
              </a:xfrm>
              <a:custGeom>
                <a:avLst/>
                <a:gdLst>
                  <a:gd name="csX0" fmla="*/ 12924 w 31755"/>
                  <a:gd name="csY0" fmla="*/ 650 h 42490"/>
                  <a:gd name="csX1" fmla="*/ 5969 w 31755"/>
                  <a:gd name="csY1" fmla="*/ 1664 h 42490"/>
                  <a:gd name="csX2" fmla="*/ 1424 w 31755"/>
                  <a:gd name="csY2" fmla="*/ 7009 h 42490"/>
                  <a:gd name="csX3" fmla="*/ 1150 w 31755"/>
                  <a:gd name="csY3" fmla="*/ 7152 h 42490"/>
                  <a:gd name="csX4" fmla="*/ 20833 w 31755"/>
                  <a:gd name="csY4" fmla="*/ 42789 h 42490"/>
                  <a:gd name="csX5" fmla="*/ 32906 w 31755"/>
                  <a:gd name="csY5" fmla="*/ 36096 h 42490"/>
                  <a:gd name="csX6" fmla="*/ 13199 w 31755"/>
                  <a:gd name="csY6" fmla="*/ 483 h 42490"/>
                  <a:gd name="csX7" fmla="*/ 12924 w 31755"/>
                  <a:gd name="csY7" fmla="*/ 650 h 424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31755" h="42490">
                    <a:moveTo>
                      <a:pt x="12924" y="650"/>
                    </a:moveTo>
                    <a:cubicBezTo>
                      <a:pt x="11111" y="-42"/>
                      <a:pt x="8463" y="280"/>
                      <a:pt x="5969" y="1664"/>
                    </a:cubicBezTo>
                    <a:cubicBezTo>
                      <a:pt x="3464" y="3048"/>
                      <a:pt x="1806" y="5100"/>
                      <a:pt x="1424" y="7009"/>
                    </a:cubicBezTo>
                    <a:lnTo>
                      <a:pt x="1150" y="7152"/>
                    </a:lnTo>
                    <a:lnTo>
                      <a:pt x="20833" y="42789"/>
                    </a:lnTo>
                    <a:lnTo>
                      <a:pt x="32906" y="36096"/>
                    </a:lnTo>
                    <a:lnTo>
                      <a:pt x="13199" y="483"/>
                    </a:lnTo>
                    <a:lnTo>
                      <a:pt x="12924" y="650"/>
                    </a:lnTo>
                    <a:close/>
                  </a:path>
                </a:pathLst>
              </a:custGeom>
              <a:solidFill>
                <a:srgbClr val="939598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" name="Forma libre 62">
                <a:extLst>
                  <a:ext uri="{FF2B5EF4-FFF2-40B4-BE49-F238E27FC236}">
                    <a16:creationId xmlns:a16="http://schemas.microsoft.com/office/drawing/2014/main" id="{4F47FEDC-95C5-9E5A-DB6D-91419D83187A}"/>
                  </a:ext>
                </a:extLst>
              </p:cNvPr>
              <p:cNvSpPr/>
              <p:nvPr/>
            </p:nvSpPr>
            <p:spPr>
              <a:xfrm rot="9057961" flipV="1">
                <a:off x="3600916" y="2649681"/>
                <a:ext cx="13814" cy="15581"/>
              </a:xfrm>
              <a:custGeom>
                <a:avLst/>
                <a:gdLst>
                  <a:gd name="csX0" fmla="*/ 3244 w 13814"/>
                  <a:gd name="csY0" fmla="*/ 15886 h 15581"/>
                  <a:gd name="csX1" fmla="*/ 12906 w 13814"/>
                  <a:gd name="csY1" fmla="*/ 15886 h 15581"/>
                  <a:gd name="csX2" fmla="*/ 14970 w 13814"/>
                  <a:gd name="csY2" fmla="*/ 304 h 15581"/>
                  <a:gd name="csX3" fmla="*/ 1156 w 13814"/>
                  <a:gd name="csY3" fmla="*/ 316 h 15581"/>
                  <a:gd name="csX4" fmla="*/ 3244 w 13814"/>
                  <a:gd name="csY4" fmla="*/ 15886 h 1558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814" h="15581">
                    <a:moveTo>
                      <a:pt x="3244" y="15886"/>
                    </a:moveTo>
                    <a:lnTo>
                      <a:pt x="12906" y="15886"/>
                    </a:lnTo>
                    <a:lnTo>
                      <a:pt x="14970" y="304"/>
                    </a:lnTo>
                    <a:lnTo>
                      <a:pt x="1156" y="316"/>
                    </a:lnTo>
                    <a:lnTo>
                      <a:pt x="3244" y="15886"/>
                    </a:lnTo>
                    <a:close/>
                  </a:path>
                </a:pathLst>
              </a:custGeom>
              <a:solidFill>
                <a:srgbClr val="939598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" name="Forma libre 63">
                <a:extLst>
                  <a:ext uri="{FF2B5EF4-FFF2-40B4-BE49-F238E27FC236}">
                    <a16:creationId xmlns:a16="http://schemas.microsoft.com/office/drawing/2014/main" id="{9D201746-75A4-53DE-7CF9-F2C56A1DACAE}"/>
                  </a:ext>
                </a:extLst>
              </p:cNvPr>
              <p:cNvSpPr/>
              <p:nvPr/>
            </p:nvSpPr>
            <p:spPr>
              <a:xfrm>
                <a:off x="3595853" y="2658967"/>
                <a:ext cx="61404" cy="64754"/>
              </a:xfrm>
              <a:custGeom>
                <a:avLst/>
                <a:gdLst>
                  <a:gd name="csX0" fmla="*/ 15842 w 61404"/>
                  <a:gd name="csY0" fmla="*/ 3750 h 64754"/>
                  <a:gd name="csX1" fmla="*/ 5678 w 61404"/>
                  <a:gd name="csY1" fmla="*/ 47201 h 64754"/>
                  <a:gd name="csX2" fmla="*/ 38627 w 61404"/>
                  <a:gd name="csY2" fmla="*/ 64763 h 64754"/>
                  <a:gd name="csX3" fmla="*/ 35966 w 61404"/>
                  <a:gd name="csY3" fmla="*/ 58524 h 64754"/>
                  <a:gd name="csX4" fmla="*/ 10832 w 61404"/>
                  <a:gd name="csY4" fmla="*/ 44278 h 64754"/>
                  <a:gd name="csX5" fmla="*/ 18979 w 61404"/>
                  <a:gd name="csY5" fmla="*/ 9429 h 64754"/>
                  <a:gd name="csX6" fmla="*/ 52858 w 61404"/>
                  <a:gd name="csY6" fmla="*/ 21038 h 64754"/>
                  <a:gd name="csX7" fmla="*/ 51558 w 61404"/>
                  <a:gd name="csY7" fmla="*/ 49898 h 64754"/>
                  <a:gd name="csX8" fmla="*/ 55423 w 61404"/>
                  <a:gd name="csY8" fmla="*/ 55469 h 64754"/>
                  <a:gd name="csX9" fmla="*/ 58059 w 61404"/>
                  <a:gd name="csY9" fmla="*/ 18222 h 64754"/>
                  <a:gd name="csX10" fmla="*/ 15842 w 61404"/>
                  <a:gd name="csY10" fmla="*/ 3750 h 647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61404" h="64754">
                    <a:moveTo>
                      <a:pt x="15842" y="3750"/>
                    </a:moveTo>
                    <a:cubicBezTo>
                      <a:pt x="1360" y="11756"/>
                      <a:pt x="-3161" y="31203"/>
                      <a:pt x="5678" y="47201"/>
                    </a:cubicBezTo>
                    <a:cubicBezTo>
                      <a:pt x="12728" y="59943"/>
                      <a:pt x="26149" y="66636"/>
                      <a:pt x="38627" y="64763"/>
                    </a:cubicBezTo>
                    <a:lnTo>
                      <a:pt x="35966" y="58524"/>
                    </a:lnTo>
                    <a:cubicBezTo>
                      <a:pt x="26328" y="59394"/>
                      <a:pt x="16236" y="54050"/>
                      <a:pt x="10832" y="44278"/>
                    </a:cubicBezTo>
                    <a:cubicBezTo>
                      <a:pt x="3722" y="31453"/>
                      <a:pt x="7384" y="15836"/>
                      <a:pt x="18979" y="9429"/>
                    </a:cubicBezTo>
                    <a:cubicBezTo>
                      <a:pt x="30610" y="2999"/>
                      <a:pt x="45760" y="8201"/>
                      <a:pt x="52858" y="21038"/>
                    </a:cubicBezTo>
                    <a:cubicBezTo>
                      <a:pt x="58274" y="30821"/>
                      <a:pt x="57391" y="42215"/>
                      <a:pt x="51558" y="49898"/>
                    </a:cubicBezTo>
                    <a:lnTo>
                      <a:pt x="55423" y="55469"/>
                    </a:lnTo>
                    <a:cubicBezTo>
                      <a:pt x="63642" y="45877"/>
                      <a:pt x="65098" y="30964"/>
                      <a:pt x="58059" y="18222"/>
                    </a:cubicBezTo>
                    <a:cubicBezTo>
                      <a:pt x="49208" y="2223"/>
                      <a:pt x="30324" y="-4255"/>
                      <a:pt x="15842" y="3750"/>
                    </a:cubicBezTo>
                  </a:path>
                </a:pathLst>
              </a:custGeom>
              <a:solidFill>
                <a:srgbClr val="C6C8CA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5" name="Forma libre 64">
                <a:extLst>
                  <a:ext uri="{FF2B5EF4-FFF2-40B4-BE49-F238E27FC236}">
                    <a16:creationId xmlns:a16="http://schemas.microsoft.com/office/drawing/2014/main" id="{11E4DC77-A058-AFDC-0045-C3646273AE19}"/>
                  </a:ext>
                </a:extLst>
              </p:cNvPr>
              <p:cNvSpPr/>
              <p:nvPr/>
            </p:nvSpPr>
            <p:spPr>
              <a:xfrm>
                <a:off x="3595853" y="2658967"/>
                <a:ext cx="61404" cy="64754"/>
              </a:xfrm>
              <a:custGeom>
                <a:avLst/>
                <a:gdLst>
                  <a:gd name="csX0" fmla="*/ 15842 w 61404"/>
                  <a:gd name="csY0" fmla="*/ 3750 h 64754"/>
                  <a:gd name="csX1" fmla="*/ 5678 w 61404"/>
                  <a:gd name="csY1" fmla="*/ 47201 h 64754"/>
                  <a:gd name="csX2" fmla="*/ 38627 w 61404"/>
                  <a:gd name="csY2" fmla="*/ 64763 h 64754"/>
                  <a:gd name="csX3" fmla="*/ 35966 w 61404"/>
                  <a:gd name="csY3" fmla="*/ 58524 h 64754"/>
                  <a:gd name="csX4" fmla="*/ 10832 w 61404"/>
                  <a:gd name="csY4" fmla="*/ 44278 h 64754"/>
                  <a:gd name="csX5" fmla="*/ 18979 w 61404"/>
                  <a:gd name="csY5" fmla="*/ 9429 h 64754"/>
                  <a:gd name="csX6" fmla="*/ 52858 w 61404"/>
                  <a:gd name="csY6" fmla="*/ 21038 h 64754"/>
                  <a:gd name="csX7" fmla="*/ 51558 w 61404"/>
                  <a:gd name="csY7" fmla="*/ 49898 h 64754"/>
                  <a:gd name="csX8" fmla="*/ 55423 w 61404"/>
                  <a:gd name="csY8" fmla="*/ 55469 h 64754"/>
                  <a:gd name="csX9" fmla="*/ 58059 w 61404"/>
                  <a:gd name="csY9" fmla="*/ 18222 h 64754"/>
                  <a:gd name="csX10" fmla="*/ 15842 w 61404"/>
                  <a:gd name="csY10" fmla="*/ 3750 h 6475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61404" h="64754">
                    <a:moveTo>
                      <a:pt x="15842" y="3750"/>
                    </a:moveTo>
                    <a:cubicBezTo>
                      <a:pt x="1360" y="11756"/>
                      <a:pt x="-3161" y="31203"/>
                      <a:pt x="5678" y="47201"/>
                    </a:cubicBezTo>
                    <a:cubicBezTo>
                      <a:pt x="12728" y="59943"/>
                      <a:pt x="26149" y="66636"/>
                      <a:pt x="38627" y="64763"/>
                    </a:cubicBezTo>
                    <a:lnTo>
                      <a:pt x="35966" y="58524"/>
                    </a:lnTo>
                    <a:cubicBezTo>
                      <a:pt x="26328" y="59394"/>
                      <a:pt x="16236" y="54050"/>
                      <a:pt x="10832" y="44278"/>
                    </a:cubicBezTo>
                    <a:cubicBezTo>
                      <a:pt x="3722" y="31453"/>
                      <a:pt x="7384" y="15836"/>
                      <a:pt x="18979" y="9429"/>
                    </a:cubicBezTo>
                    <a:cubicBezTo>
                      <a:pt x="30610" y="2999"/>
                      <a:pt x="45760" y="8201"/>
                      <a:pt x="52858" y="21038"/>
                    </a:cubicBezTo>
                    <a:cubicBezTo>
                      <a:pt x="58274" y="30821"/>
                      <a:pt x="57391" y="42215"/>
                      <a:pt x="51558" y="49898"/>
                    </a:cubicBezTo>
                    <a:lnTo>
                      <a:pt x="55423" y="55469"/>
                    </a:lnTo>
                    <a:cubicBezTo>
                      <a:pt x="63642" y="45877"/>
                      <a:pt x="65098" y="30964"/>
                      <a:pt x="58059" y="18222"/>
                    </a:cubicBezTo>
                    <a:cubicBezTo>
                      <a:pt x="49208" y="2223"/>
                      <a:pt x="30324" y="-4255"/>
                      <a:pt x="15842" y="3750"/>
                    </a:cubicBezTo>
                    <a:close/>
                  </a:path>
                </a:pathLst>
              </a:cu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6" name="Forma libre 65">
                <a:extLst>
                  <a:ext uri="{FF2B5EF4-FFF2-40B4-BE49-F238E27FC236}">
                    <a16:creationId xmlns:a16="http://schemas.microsoft.com/office/drawing/2014/main" id="{09671A6B-941F-5D28-E193-B53FDBBE66C9}"/>
                  </a:ext>
                </a:extLst>
              </p:cNvPr>
              <p:cNvSpPr/>
              <p:nvPr/>
            </p:nvSpPr>
            <p:spPr>
              <a:xfrm>
                <a:off x="3451372" y="2892067"/>
                <a:ext cx="24645" cy="29372"/>
              </a:xfrm>
              <a:custGeom>
                <a:avLst/>
                <a:gdLst>
                  <a:gd name="csX0" fmla="*/ 10254 w 24645"/>
                  <a:gd name="csY0" fmla="*/ 21759 h 29372"/>
                  <a:gd name="csX1" fmla="*/ 1105 w 24645"/>
                  <a:gd name="csY1" fmla="*/ 29764 h 29372"/>
                  <a:gd name="csX2" fmla="*/ 7451 w 24645"/>
                  <a:gd name="csY2" fmla="*/ 19075 h 29372"/>
                  <a:gd name="csX3" fmla="*/ 22935 w 24645"/>
                  <a:gd name="csY3" fmla="*/ 391 h 29372"/>
                  <a:gd name="csX4" fmla="*/ 25750 w 24645"/>
                  <a:gd name="csY4" fmla="*/ 3076 h 29372"/>
                  <a:gd name="csX5" fmla="*/ 10254 w 24645"/>
                  <a:gd name="csY5" fmla="*/ 21759 h 2937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4645" h="29372">
                    <a:moveTo>
                      <a:pt x="10254" y="21759"/>
                    </a:moveTo>
                    <a:lnTo>
                      <a:pt x="1105" y="29764"/>
                    </a:lnTo>
                    <a:lnTo>
                      <a:pt x="7451" y="19075"/>
                    </a:lnTo>
                    <a:lnTo>
                      <a:pt x="22935" y="391"/>
                    </a:lnTo>
                    <a:lnTo>
                      <a:pt x="25750" y="3076"/>
                    </a:lnTo>
                    <a:lnTo>
                      <a:pt x="10254" y="21759"/>
                    </a:lnTo>
                    <a:close/>
                  </a:path>
                </a:pathLst>
              </a:custGeom>
              <a:solidFill>
                <a:srgbClr val="C6C8CA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" name="Forma libre 66">
                <a:extLst>
                  <a:ext uri="{FF2B5EF4-FFF2-40B4-BE49-F238E27FC236}">
                    <a16:creationId xmlns:a16="http://schemas.microsoft.com/office/drawing/2014/main" id="{AC8472E6-FAC6-902D-778C-4DF9A3EF644B}"/>
                  </a:ext>
                </a:extLst>
              </p:cNvPr>
              <p:cNvSpPr/>
              <p:nvPr/>
            </p:nvSpPr>
            <p:spPr>
              <a:xfrm>
                <a:off x="3462585" y="2697292"/>
                <a:ext cx="175955" cy="209869"/>
              </a:xfrm>
              <a:custGeom>
                <a:avLst/>
                <a:gdLst>
                  <a:gd name="csX0" fmla="*/ 168401 w 175955"/>
                  <a:gd name="csY0" fmla="*/ 364 h 209869"/>
                  <a:gd name="csX1" fmla="*/ 13429 w 175955"/>
                  <a:gd name="csY1" fmla="*/ 178571 h 209869"/>
                  <a:gd name="csX2" fmla="*/ 1142 w 175955"/>
                  <a:gd name="csY2" fmla="*/ 204698 h 209869"/>
                  <a:gd name="csX3" fmla="*/ 6784 w 175955"/>
                  <a:gd name="csY3" fmla="*/ 210234 h 209869"/>
                  <a:gd name="csX4" fmla="*/ 177098 w 175955"/>
                  <a:gd name="csY4" fmla="*/ 16315 h 209869"/>
                  <a:gd name="csX5" fmla="*/ 168401 w 175955"/>
                  <a:gd name="csY5" fmla="*/ 364 h 20986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175955" h="209869">
                    <a:moveTo>
                      <a:pt x="168401" y="364"/>
                    </a:moveTo>
                    <a:lnTo>
                      <a:pt x="13429" y="178571"/>
                    </a:lnTo>
                    <a:lnTo>
                      <a:pt x="1142" y="204698"/>
                    </a:lnTo>
                    <a:lnTo>
                      <a:pt x="6784" y="210234"/>
                    </a:lnTo>
                    <a:lnTo>
                      <a:pt x="177098" y="16315"/>
                    </a:lnTo>
                    <a:lnTo>
                      <a:pt x="168401" y="364"/>
                    </a:lnTo>
                    <a:close/>
                  </a:path>
                </a:pathLst>
              </a:custGeom>
              <a:solidFill>
                <a:srgbClr val="939598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8" name="Forma libre 67">
                <a:extLst>
                  <a:ext uri="{FF2B5EF4-FFF2-40B4-BE49-F238E27FC236}">
                    <a16:creationId xmlns:a16="http://schemas.microsoft.com/office/drawing/2014/main" id="{F419CFAC-B0C3-F8C0-5AF0-D004888F7259}"/>
                  </a:ext>
                </a:extLst>
              </p:cNvPr>
              <p:cNvSpPr/>
              <p:nvPr/>
            </p:nvSpPr>
            <p:spPr>
              <a:xfrm rot="18369244" flipV="1">
                <a:off x="3472114" y="2874649"/>
                <a:ext cx="19385" cy="20686"/>
              </a:xfrm>
              <a:custGeom>
                <a:avLst/>
                <a:gdLst>
                  <a:gd name="csX0" fmla="*/ 10798 w 19385"/>
                  <a:gd name="csY0" fmla="*/ 414 h 20686"/>
                  <a:gd name="csX1" fmla="*/ 1112 w 19385"/>
                  <a:gd name="csY1" fmla="*/ 9946 h 20686"/>
                  <a:gd name="csX2" fmla="*/ 10798 w 19385"/>
                  <a:gd name="csY2" fmla="*/ 21042 h 20686"/>
                  <a:gd name="csX3" fmla="*/ 20497 w 19385"/>
                  <a:gd name="csY3" fmla="*/ 11497 h 20686"/>
                  <a:gd name="csX4" fmla="*/ 10798 w 19385"/>
                  <a:gd name="csY4" fmla="*/ 414 h 206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9385" h="20686">
                    <a:moveTo>
                      <a:pt x="10798" y="414"/>
                    </a:moveTo>
                    <a:cubicBezTo>
                      <a:pt x="5430" y="-16"/>
                      <a:pt x="1088" y="4232"/>
                      <a:pt x="1112" y="9946"/>
                    </a:cubicBezTo>
                    <a:cubicBezTo>
                      <a:pt x="1088" y="15637"/>
                      <a:pt x="5454" y="20600"/>
                      <a:pt x="10798" y="21042"/>
                    </a:cubicBezTo>
                    <a:cubicBezTo>
                      <a:pt x="16143" y="21459"/>
                      <a:pt x="20509" y="17224"/>
                      <a:pt x="20497" y="11497"/>
                    </a:cubicBezTo>
                    <a:cubicBezTo>
                      <a:pt x="20497" y="5842"/>
                      <a:pt x="16155" y="855"/>
                      <a:pt x="10798" y="414"/>
                    </a:cubicBezTo>
                  </a:path>
                </a:pathLst>
              </a:custGeom>
              <a:solidFill>
                <a:srgbClr val="C6C8CA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" name="Forma libre 68">
                <a:extLst>
                  <a:ext uri="{FF2B5EF4-FFF2-40B4-BE49-F238E27FC236}">
                    <a16:creationId xmlns:a16="http://schemas.microsoft.com/office/drawing/2014/main" id="{AA303DED-0F4B-429B-EE52-BBB631EAB78F}"/>
                  </a:ext>
                </a:extLst>
              </p:cNvPr>
              <p:cNvSpPr/>
              <p:nvPr/>
            </p:nvSpPr>
            <p:spPr>
              <a:xfrm rot="18369244" flipV="1">
                <a:off x="3472114" y="2874649"/>
                <a:ext cx="19385" cy="20686"/>
              </a:xfrm>
              <a:custGeom>
                <a:avLst/>
                <a:gdLst>
                  <a:gd name="csX0" fmla="*/ 10798 w 19385"/>
                  <a:gd name="csY0" fmla="*/ 414 h 20686"/>
                  <a:gd name="csX1" fmla="*/ 1112 w 19385"/>
                  <a:gd name="csY1" fmla="*/ 9946 h 20686"/>
                  <a:gd name="csX2" fmla="*/ 10798 w 19385"/>
                  <a:gd name="csY2" fmla="*/ 21042 h 20686"/>
                  <a:gd name="csX3" fmla="*/ 20497 w 19385"/>
                  <a:gd name="csY3" fmla="*/ 11497 h 20686"/>
                  <a:gd name="csX4" fmla="*/ 10798 w 19385"/>
                  <a:gd name="csY4" fmla="*/ 414 h 206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9385" h="20686">
                    <a:moveTo>
                      <a:pt x="10798" y="414"/>
                    </a:moveTo>
                    <a:cubicBezTo>
                      <a:pt x="5430" y="-16"/>
                      <a:pt x="1088" y="4232"/>
                      <a:pt x="1112" y="9946"/>
                    </a:cubicBezTo>
                    <a:cubicBezTo>
                      <a:pt x="1088" y="15637"/>
                      <a:pt x="5454" y="20600"/>
                      <a:pt x="10798" y="21042"/>
                    </a:cubicBezTo>
                    <a:cubicBezTo>
                      <a:pt x="16143" y="21459"/>
                      <a:pt x="20509" y="17224"/>
                      <a:pt x="20497" y="11497"/>
                    </a:cubicBezTo>
                    <a:cubicBezTo>
                      <a:pt x="20497" y="5842"/>
                      <a:pt x="16155" y="855"/>
                      <a:pt x="10798" y="414"/>
                    </a:cubicBezTo>
                    <a:close/>
                  </a:path>
                </a:pathLst>
              </a:cu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" name="Forma libre 69">
                <a:extLst>
                  <a:ext uri="{FF2B5EF4-FFF2-40B4-BE49-F238E27FC236}">
                    <a16:creationId xmlns:a16="http://schemas.microsoft.com/office/drawing/2014/main" id="{6E113AC7-66FC-0683-0ECB-4D15F211755C}"/>
                  </a:ext>
                </a:extLst>
              </p:cNvPr>
              <p:cNvSpPr/>
              <p:nvPr/>
            </p:nvSpPr>
            <p:spPr>
              <a:xfrm rot="18369680" flipV="1">
                <a:off x="3478643" y="2881617"/>
                <a:ext cx="6322" cy="6771"/>
              </a:xfrm>
              <a:custGeom>
                <a:avLst/>
                <a:gdLst>
                  <a:gd name="csX0" fmla="*/ 4273 w 6322"/>
                  <a:gd name="csY0" fmla="*/ 394 h 6771"/>
                  <a:gd name="csX1" fmla="*/ 1111 w 6322"/>
                  <a:gd name="csY1" fmla="*/ 3508 h 6771"/>
                  <a:gd name="csX2" fmla="*/ 4273 w 6322"/>
                  <a:gd name="csY2" fmla="*/ 7147 h 6771"/>
                  <a:gd name="csX3" fmla="*/ 7434 w 6322"/>
                  <a:gd name="csY3" fmla="*/ 4033 h 6771"/>
                  <a:gd name="csX4" fmla="*/ 4273 w 6322"/>
                  <a:gd name="csY4" fmla="*/ 394 h 677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322" h="6771">
                    <a:moveTo>
                      <a:pt x="4273" y="394"/>
                    </a:moveTo>
                    <a:cubicBezTo>
                      <a:pt x="2519" y="251"/>
                      <a:pt x="1100" y="1659"/>
                      <a:pt x="1111" y="3508"/>
                    </a:cubicBezTo>
                    <a:cubicBezTo>
                      <a:pt x="1100" y="5381"/>
                      <a:pt x="2531" y="6980"/>
                      <a:pt x="4273" y="7147"/>
                    </a:cubicBezTo>
                    <a:cubicBezTo>
                      <a:pt x="6026" y="7278"/>
                      <a:pt x="7434" y="5918"/>
                      <a:pt x="7434" y="4033"/>
                    </a:cubicBezTo>
                    <a:cubicBezTo>
                      <a:pt x="7458" y="2160"/>
                      <a:pt x="6026" y="549"/>
                      <a:pt x="4273" y="394"/>
                    </a:cubicBezTo>
                  </a:path>
                </a:pathLst>
              </a:custGeom>
              <a:solidFill>
                <a:srgbClr val="C6C8CA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" name="Elipse 70">
                <a:extLst>
                  <a:ext uri="{FF2B5EF4-FFF2-40B4-BE49-F238E27FC236}">
                    <a16:creationId xmlns:a16="http://schemas.microsoft.com/office/drawing/2014/main" id="{8A2ADA87-232B-7469-3C6F-30FD88EC3FD5}"/>
                  </a:ext>
                </a:extLst>
              </p:cNvPr>
              <p:cNvSpPr/>
              <p:nvPr/>
            </p:nvSpPr>
            <p:spPr>
              <a:xfrm rot="18369680" flipV="1">
                <a:off x="3478631" y="2881483"/>
                <a:ext cx="6346" cy="7039"/>
              </a:xfrm>
              <a:prstGeom prst="ellipse">
                <a:avLst/>
              </a:pr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2" name="Forma libre 71">
                <a:extLst>
                  <a:ext uri="{FF2B5EF4-FFF2-40B4-BE49-F238E27FC236}">
                    <a16:creationId xmlns:a16="http://schemas.microsoft.com/office/drawing/2014/main" id="{1F54B7FD-9E0A-BFB4-14D2-13DA68F215D8}"/>
                  </a:ext>
                </a:extLst>
              </p:cNvPr>
              <p:cNvSpPr/>
              <p:nvPr/>
            </p:nvSpPr>
            <p:spPr>
              <a:xfrm>
                <a:off x="3878151" y="2664924"/>
                <a:ext cx="36467" cy="7003"/>
              </a:xfrm>
              <a:custGeom>
                <a:avLst/>
                <a:gdLst>
                  <a:gd name="csX0" fmla="*/ 26069 w 36467"/>
                  <a:gd name="csY0" fmla="*/ 4127 h 7003"/>
                  <a:gd name="csX1" fmla="*/ 37724 w 36467"/>
                  <a:gd name="csY1" fmla="*/ 607 h 7003"/>
                  <a:gd name="csX2" fmla="*/ 25330 w 36467"/>
                  <a:gd name="csY2" fmla="*/ 309 h 7003"/>
                  <a:gd name="csX3" fmla="*/ 1256 w 36467"/>
                  <a:gd name="csY3" fmla="*/ 3482 h 7003"/>
                  <a:gd name="csX4" fmla="*/ 2020 w 36467"/>
                  <a:gd name="csY4" fmla="*/ 7312 h 7003"/>
                  <a:gd name="csX5" fmla="*/ 26069 w 36467"/>
                  <a:gd name="csY5" fmla="*/ 4127 h 700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36467" h="7003">
                    <a:moveTo>
                      <a:pt x="26069" y="4127"/>
                    </a:moveTo>
                    <a:lnTo>
                      <a:pt x="37724" y="607"/>
                    </a:lnTo>
                    <a:lnTo>
                      <a:pt x="25330" y="309"/>
                    </a:lnTo>
                    <a:lnTo>
                      <a:pt x="1256" y="3482"/>
                    </a:lnTo>
                    <a:lnTo>
                      <a:pt x="2020" y="7312"/>
                    </a:lnTo>
                    <a:lnTo>
                      <a:pt x="26069" y="4127"/>
                    </a:lnTo>
                    <a:close/>
                  </a:path>
                </a:pathLst>
              </a:custGeom>
              <a:solidFill>
                <a:srgbClr val="808285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3" name="Forma libre 72">
                <a:extLst>
                  <a:ext uri="{FF2B5EF4-FFF2-40B4-BE49-F238E27FC236}">
                    <a16:creationId xmlns:a16="http://schemas.microsoft.com/office/drawing/2014/main" id="{AEE8C5DE-EA4E-7AEA-412B-7A379F8ED01E}"/>
                  </a:ext>
                </a:extLst>
              </p:cNvPr>
              <p:cNvSpPr/>
              <p:nvPr/>
            </p:nvSpPr>
            <p:spPr>
              <a:xfrm>
                <a:off x="3629838" y="2660731"/>
                <a:ext cx="263719" cy="52518"/>
              </a:xfrm>
              <a:custGeom>
                <a:avLst/>
                <a:gdLst>
                  <a:gd name="csX0" fmla="*/ 234577 w 263719"/>
                  <a:gd name="csY0" fmla="*/ 317 h 52518"/>
                  <a:gd name="csX1" fmla="*/ 1217 w 263719"/>
                  <a:gd name="csY1" fmla="*/ 36873 h 52518"/>
                  <a:gd name="csX2" fmla="*/ 9926 w 263719"/>
                  <a:gd name="csY2" fmla="*/ 52836 h 52518"/>
                  <a:gd name="csX3" fmla="*/ 264937 w 263719"/>
                  <a:gd name="csY3" fmla="*/ 11508 h 52518"/>
                  <a:gd name="csX4" fmla="*/ 263267 w 263719"/>
                  <a:gd name="csY4" fmla="*/ 3777 h 52518"/>
                  <a:gd name="csX5" fmla="*/ 234577 w 263719"/>
                  <a:gd name="csY5" fmla="*/ 317 h 5251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63719" h="52518">
                    <a:moveTo>
                      <a:pt x="234577" y="317"/>
                    </a:moveTo>
                    <a:lnTo>
                      <a:pt x="1217" y="36873"/>
                    </a:lnTo>
                    <a:lnTo>
                      <a:pt x="9926" y="52836"/>
                    </a:lnTo>
                    <a:lnTo>
                      <a:pt x="264937" y="11508"/>
                    </a:lnTo>
                    <a:lnTo>
                      <a:pt x="263267" y="3777"/>
                    </a:lnTo>
                    <a:lnTo>
                      <a:pt x="234577" y="317"/>
                    </a:lnTo>
                    <a:close/>
                  </a:path>
                </a:pathLst>
              </a:custGeom>
              <a:solidFill>
                <a:srgbClr val="939598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4" name="Forma libre 73">
                <a:extLst>
                  <a:ext uri="{FF2B5EF4-FFF2-40B4-BE49-F238E27FC236}">
                    <a16:creationId xmlns:a16="http://schemas.microsoft.com/office/drawing/2014/main" id="{7D9046E0-B184-FA50-3765-C01065300D5E}"/>
                  </a:ext>
                </a:extLst>
              </p:cNvPr>
              <p:cNvSpPr/>
              <p:nvPr/>
            </p:nvSpPr>
            <p:spPr>
              <a:xfrm rot="21355146" flipV="1">
                <a:off x="3857880" y="2661309"/>
                <a:ext cx="19373" cy="20675"/>
              </a:xfrm>
              <a:custGeom>
                <a:avLst/>
                <a:gdLst>
                  <a:gd name="csX0" fmla="*/ 10932 w 19373"/>
                  <a:gd name="csY0" fmla="*/ 339 h 20675"/>
                  <a:gd name="csX1" fmla="*/ 20619 w 19373"/>
                  <a:gd name="csY1" fmla="*/ 9848 h 20675"/>
                  <a:gd name="csX2" fmla="*/ 10932 w 19373"/>
                  <a:gd name="csY2" fmla="*/ 20955 h 20675"/>
                  <a:gd name="csX3" fmla="*/ 1246 w 19373"/>
                  <a:gd name="csY3" fmla="*/ 11458 h 20675"/>
                  <a:gd name="csX4" fmla="*/ 10932 w 19373"/>
                  <a:gd name="csY4" fmla="*/ 339 h 206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9373" h="20675">
                    <a:moveTo>
                      <a:pt x="10932" y="339"/>
                    </a:moveTo>
                    <a:cubicBezTo>
                      <a:pt x="16289" y="-91"/>
                      <a:pt x="20619" y="4169"/>
                      <a:pt x="20619" y="9848"/>
                    </a:cubicBezTo>
                    <a:cubicBezTo>
                      <a:pt x="20619" y="15526"/>
                      <a:pt x="16289" y="20525"/>
                      <a:pt x="10932" y="20955"/>
                    </a:cubicBezTo>
                    <a:cubicBezTo>
                      <a:pt x="5576" y="21384"/>
                      <a:pt x="1258" y="17125"/>
                      <a:pt x="1246" y="11458"/>
                    </a:cubicBezTo>
                    <a:cubicBezTo>
                      <a:pt x="1246" y="5731"/>
                      <a:pt x="5576" y="780"/>
                      <a:pt x="10932" y="339"/>
                    </a:cubicBezTo>
                  </a:path>
                </a:pathLst>
              </a:custGeom>
              <a:solidFill>
                <a:srgbClr val="C6C8CA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" name="Forma libre 74">
                <a:extLst>
                  <a:ext uri="{FF2B5EF4-FFF2-40B4-BE49-F238E27FC236}">
                    <a16:creationId xmlns:a16="http://schemas.microsoft.com/office/drawing/2014/main" id="{3B44426C-70B2-5B35-0427-7A8FBB38A669}"/>
                  </a:ext>
                </a:extLst>
              </p:cNvPr>
              <p:cNvSpPr/>
              <p:nvPr/>
            </p:nvSpPr>
            <p:spPr>
              <a:xfrm rot="21355146" flipV="1">
                <a:off x="3857880" y="2661309"/>
                <a:ext cx="19373" cy="20675"/>
              </a:xfrm>
              <a:custGeom>
                <a:avLst/>
                <a:gdLst>
                  <a:gd name="csX0" fmla="*/ 10932 w 19373"/>
                  <a:gd name="csY0" fmla="*/ 339 h 20675"/>
                  <a:gd name="csX1" fmla="*/ 20619 w 19373"/>
                  <a:gd name="csY1" fmla="*/ 9848 h 20675"/>
                  <a:gd name="csX2" fmla="*/ 10932 w 19373"/>
                  <a:gd name="csY2" fmla="*/ 20955 h 20675"/>
                  <a:gd name="csX3" fmla="*/ 1246 w 19373"/>
                  <a:gd name="csY3" fmla="*/ 11458 h 20675"/>
                  <a:gd name="csX4" fmla="*/ 10932 w 19373"/>
                  <a:gd name="csY4" fmla="*/ 339 h 2067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9373" h="20675">
                    <a:moveTo>
                      <a:pt x="10932" y="339"/>
                    </a:moveTo>
                    <a:cubicBezTo>
                      <a:pt x="16289" y="-91"/>
                      <a:pt x="20619" y="4169"/>
                      <a:pt x="20619" y="9848"/>
                    </a:cubicBezTo>
                    <a:cubicBezTo>
                      <a:pt x="20619" y="15526"/>
                      <a:pt x="16289" y="20525"/>
                      <a:pt x="10932" y="20955"/>
                    </a:cubicBezTo>
                    <a:cubicBezTo>
                      <a:pt x="5576" y="21384"/>
                      <a:pt x="1258" y="17125"/>
                      <a:pt x="1246" y="11458"/>
                    </a:cubicBezTo>
                    <a:cubicBezTo>
                      <a:pt x="1246" y="5731"/>
                      <a:pt x="5576" y="780"/>
                      <a:pt x="10932" y="339"/>
                    </a:cubicBezTo>
                    <a:close/>
                  </a:path>
                </a:pathLst>
              </a:cu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" name="Forma libre 75">
                <a:extLst>
                  <a:ext uri="{FF2B5EF4-FFF2-40B4-BE49-F238E27FC236}">
                    <a16:creationId xmlns:a16="http://schemas.microsoft.com/office/drawing/2014/main" id="{6499B0A3-32F3-1BB6-1F7C-C5C971465B01}"/>
                  </a:ext>
                </a:extLst>
              </p:cNvPr>
              <p:cNvSpPr/>
              <p:nvPr/>
            </p:nvSpPr>
            <p:spPr>
              <a:xfrm rot="21369543" flipV="1">
                <a:off x="3864381" y="2668251"/>
                <a:ext cx="6334" cy="6792"/>
              </a:xfrm>
              <a:custGeom>
                <a:avLst/>
                <a:gdLst>
                  <a:gd name="csX0" fmla="*/ 4443 w 6334"/>
                  <a:gd name="csY0" fmla="*/ 318 h 6792"/>
                  <a:gd name="csX1" fmla="*/ 7580 w 6334"/>
                  <a:gd name="csY1" fmla="*/ 3468 h 6792"/>
                  <a:gd name="csX2" fmla="*/ 4443 w 6334"/>
                  <a:gd name="csY2" fmla="*/ 7095 h 6792"/>
                  <a:gd name="csX3" fmla="*/ 1246 w 6334"/>
                  <a:gd name="csY3" fmla="*/ 3945 h 6792"/>
                  <a:gd name="csX4" fmla="*/ 4443 w 6334"/>
                  <a:gd name="csY4" fmla="*/ 318 h 679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334" h="6792">
                    <a:moveTo>
                      <a:pt x="4443" y="318"/>
                    </a:moveTo>
                    <a:cubicBezTo>
                      <a:pt x="6208" y="187"/>
                      <a:pt x="7604" y="1595"/>
                      <a:pt x="7580" y="3468"/>
                    </a:cubicBezTo>
                    <a:cubicBezTo>
                      <a:pt x="7604" y="5317"/>
                      <a:pt x="6173" y="6940"/>
                      <a:pt x="4443" y="7095"/>
                    </a:cubicBezTo>
                    <a:cubicBezTo>
                      <a:pt x="2665" y="7214"/>
                      <a:pt x="1246" y="5818"/>
                      <a:pt x="1246" y="3945"/>
                    </a:cubicBezTo>
                    <a:cubicBezTo>
                      <a:pt x="1282" y="2084"/>
                      <a:pt x="2677" y="449"/>
                      <a:pt x="4443" y="318"/>
                    </a:cubicBezTo>
                  </a:path>
                </a:pathLst>
              </a:custGeom>
              <a:solidFill>
                <a:srgbClr val="C6C8CA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" name="Elipse 76">
                <a:extLst>
                  <a:ext uri="{FF2B5EF4-FFF2-40B4-BE49-F238E27FC236}">
                    <a16:creationId xmlns:a16="http://schemas.microsoft.com/office/drawing/2014/main" id="{A53D10EA-2524-24B2-8563-475F4054FF9D}"/>
                  </a:ext>
                </a:extLst>
              </p:cNvPr>
              <p:cNvSpPr/>
              <p:nvPr/>
            </p:nvSpPr>
            <p:spPr>
              <a:xfrm rot="21369543" flipV="1">
                <a:off x="3864381" y="2668150"/>
                <a:ext cx="6346" cy="7015"/>
              </a:xfrm>
              <a:prstGeom prst="ellipse">
                <a:avLst/>
              </a:pr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8" name="Forma libre 77">
                <a:extLst>
                  <a:ext uri="{FF2B5EF4-FFF2-40B4-BE49-F238E27FC236}">
                    <a16:creationId xmlns:a16="http://schemas.microsoft.com/office/drawing/2014/main" id="{24E3710D-1BFD-A79F-8B89-7087A5B5143E}"/>
                  </a:ext>
                </a:extLst>
              </p:cNvPr>
              <p:cNvSpPr/>
              <p:nvPr/>
            </p:nvSpPr>
            <p:spPr>
              <a:xfrm rot="14463101" flipV="1">
                <a:off x="3626825" y="2703668"/>
                <a:ext cx="26232" cy="23729"/>
              </a:xfrm>
              <a:custGeom>
                <a:avLst/>
                <a:gdLst>
                  <a:gd name="csX0" fmla="*/ 14301 w 26232"/>
                  <a:gd name="csY0" fmla="*/ 326 h 23729"/>
                  <a:gd name="csX1" fmla="*/ 1167 w 26232"/>
                  <a:gd name="csY1" fmla="*/ 12197 h 23729"/>
                  <a:gd name="csX2" fmla="*/ 14301 w 26232"/>
                  <a:gd name="csY2" fmla="*/ 24056 h 23729"/>
                  <a:gd name="csX3" fmla="*/ 27400 w 26232"/>
                  <a:gd name="csY3" fmla="*/ 12209 h 23729"/>
                  <a:gd name="csX4" fmla="*/ 14301 w 26232"/>
                  <a:gd name="csY4" fmla="*/ 326 h 2372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6232" h="23729">
                    <a:moveTo>
                      <a:pt x="14301" y="326"/>
                    </a:moveTo>
                    <a:cubicBezTo>
                      <a:pt x="7060" y="326"/>
                      <a:pt x="1167" y="5647"/>
                      <a:pt x="1167" y="12197"/>
                    </a:cubicBezTo>
                    <a:cubicBezTo>
                      <a:pt x="1167" y="18735"/>
                      <a:pt x="7048" y="24067"/>
                      <a:pt x="14301" y="24056"/>
                    </a:cubicBezTo>
                    <a:cubicBezTo>
                      <a:pt x="21530" y="24079"/>
                      <a:pt x="27412" y="18735"/>
                      <a:pt x="27400" y="12209"/>
                    </a:cubicBezTo>
                    <a:cubicBezTo>
                      <a:pt x="27400" y="5659"/>
                      <a:pt x="21554" y="314"/>
                      <a:pt x="14301" y="326"/>
                    </a:cubicBezTo>
                  </a:path>
                </a:pathLst>
              </a:custGeom>
              <a:solidFill>
                <a:srgbClr val="939598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9" name="Elipse 78">
                <a:extLst>
                  <a:ext uri="{FF2B5EF4-FFF2-40B4-BE49-F238E27FC236}">
                    <a16:creationId xmlns:a16="http://schemas.microsoft.com/office/drawing/2014/main" id="{09FD175A-0C14-FFC1-13D2-4FA3AA64AADF}"/>
                  </a:ext>
                </a:extLst>
              </p:cNvPr>
              <p:cNvSpPr/>
              <p:nvPr/>
            </p:nvSpPr>
            <p:spPr>
              <a:xfrm rot="14463101" flipV="1">
                <a:off x="3626811" y="2703647"/>
                <a:ext cx="26244" cy="23765"/>
              </a:xfrm>
              <a:prstGeom prst="ellipse">
                <a:avLst/>
              </a:pr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" name="Forma libre 79">
                <a:extLst>
                  <a:ext uri="{FF2B5EF4-FFF2-40B4-BE49-F238E27FC236}">
                    <a16:creationId xmlns:a16="http://schemas.microsoft.com/office/drawing/2014/main" id="{C12FEBC8-DA65-21C0-9A47-BABCEE2F4D61}"/>
                  </a:ext>
                </a:extLst>
              </p:cNvPr>
              <p:cNvSpPr/>
              <p:nvPr/>
            </p:nvSpPr>
            <p:spPr>
              <a:xfrm rot="9062783" flipV="1">
                <a:off x="3417770" y="2802657"/>
                <a:ext cx="496923" cy="2863"/>
              </a:xfrm>
              <a:custGeom>
                <a:avLst/>
                <a:gdLst>
                  <a:gd name="csX0" fmla="*/ 1194 w 496923"/>
                  <a:gd name="csY0" fmla="*/ 366 h 2863"/>
                  <a:gd name="csX1" fmla="*/ 498117 w 496923"/>
                  <a:gd name="csY1" fmla="*/ 366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496923" h="2863">
                    <a:moveTo>
                      <a:pt x="1194" y="366"/>
                    </a:moveTo>
                    <a:lnTo>
                      <a:pt x="498117" y="366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" name="Forma libre 80">
                <a:extLst>
                  <a:ext uri="{FF2B5EF4-FFF2-40B4-BE49-F238E27FC236}">
                    <a16:creationId xmlns:a16="http://schemas.microsoft.com/office/drawing/2014/main" id="{57EF6485-F37E-5224-6DCB-F7EF64AF6322}"/>
                  </a:ext>
                </a:extLst>
              </p:cNvPr>
              <p:cNvSpPr/>
              <p:nvPr/>
            </p:nvSpPr>
            <p:spPr>
              <a:xfrm>
                <a:off x="3869599" y="2663169"/>
                <a:ext cx="48718" cy="34861"/>
              </a:xfrm>
              <a:custGeom>
                <a:avLst/>
                <a:gdLst>
                  <a:gd name="csX0" fmla="*/ 1253 w 48718"/>
                  <a:gd name="csY0" fmla="*/ 12423 h 34861"/>
                  <a:gd name="csX1" fmla="*/ 49972 w 48718"/>
                  <a:gd name="csY1" fmla="*/ 313 h 34861"/>
                  <a:gd name="csX2" fmla="*/ 13838 w 48718"/>
                  <a:gd name="csY2" fmla="*/ 35174 h 34861"/>
                  <a:gd name="csX3" fmla="*/ 1253 w 48718"/>
                  <a:gd name="csY3" fmla="*/ 12423 h 348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48718" h="34861">
                    <a:moveTo>
                      <a:pt x="1253" y="12423"/>
                    </a:moveTo>
                    <a:lnTo>
                      <a:pt x="49972" y="313"/>
                    </a:lnTo>
                    <a:lnTo>
                      <a:pt x="13838" y="35174"/>
                    </a:lnTo>
                    <a:lnTo>
                      <a:pt x="1253" y="12423"/>
                    </a:lnTo>
                    <a:close/>
                  </a:path>
                </a:pathLst>
              </a:custGeom>
              <a:solidFill>
                <a:srgbClr val="231F20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2" name="Forma libre 81">
                <a:extLst>
                  <a:ext uri="{FF2B5EF4-FFF2-40B4-BE49-F238E27FC236}">
                    <a16:creationId xmlns:a16="http://schemas.microsoft.com/office/drawing/2014/main" id="{908956AB-9F4A-549C-B5A7-529618A8C5CC}"/>
                  </a:ext>
                </a:extLst>
              </p:cNvPr>
              <p:cNvSpPr/>
              <p:nvPr/>
            </p:nvSpPr>
            <p:spPr>
              <a:xfrm rot="16200000" flipV="1">
                <a:off x="2824423" y="2949271"/>
                <a:ext cx="1248702" cy="2863"/>
              </a:xfrm>
              <a:custGeom>
                <a:avLst/>
                <a:gdLst>
                  <a:gd name="csX0" fmla="*/ 1100 w 1248702"/>
                  <a:gd name="csY0" fmla="*/ 355 h 2863"/>
                  <a:gd name="csX1" fmla="*/ 1249802 w 1248702"/>
                  <a:gd name="csY1" fmla="*/ 355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248702" h="2863">
                    <a:moveTo>
                      <a:pt x="1100" y="355"/>
                    </a:moveTo>
                    <a:lnTo>
                      <a:pt x="1249802" y="355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3" name="Forma libre 82">
                <a:extLst>
                  <a:ext uri="{FF2B5EF4-FFF2-40B4-BE49-F238E27FC236}">
                    <a16:creationId xmlns:a16="http://schemas.microsoft.com/office/drawing/2014/main" id="{3CA74986-267F-DC5C-B717-7777BE31226E}"/>
                  </a:ext>
                </a:extLst>
              </p:cNvPr>
              <p:cNvSpPr/>
              <p:nvPr/>
            </p:nvSpPr>
            <p:spPr>
              <a:xfrm rot="7192722" flipV="1">
                <a:off x="3414588" y="3539765"/>
                <a:ext cx="65264" cy="1740"/>
              </a:xfrm>
              <a:custGeom>
                <a:avLst/>
                <a:gdLst>
                  <a:gd name="csX0" fmla="*/ 1100 w 65264"/>
                  <a:gd name="csY0" fmla="*/ 616 h 1740"/>
                  <a:gd name="csX1" fmla="*/ 66365 w 65264"/>
                  <a:gd name="csY1" fmla="*/ 616 h 17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5264" h="1740">
                    <a:moveTo>
                      <a:pt x="1100" y="616"/>
                    </a:moveTo>
                    <a:cubicBezTo>
                      <a:pt x="22919" y="2954"/>
                      <a:pt x="44785" y="2918"/>
                      <a:pt x="66365" y="616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4" name="Forma libre 83">
                <a:extLst>
                  <a:ext uri="{FF2B5EF4-FFF2-40B4-BE49-F238E27FC236}">
                    <a16:creationId xmlns:a16="http://schemas.microsoft.com/office/drawing/2014/main" id="{299E0B41-1CB5-652A-D2D6-25A00D2A927B}"/>
                  </a:ext>
                </a:extLst>
              </p:cNvPr>
              <p:cNvSpPr/>
              <p:nvPr/>
            </p:nvSpPr>
            <p:spPr>
              <a:xfrm rot="3653544" flipV="1">
                <a:off x="3414708" y="3237399"/>
                <a:ext cx="68903" cy="1932"/>
              </a:xfrm>
              <a:custGeom>
                <a:avLst/>
                <a:gdLst>
                  <a:gd name="csX0" fmla="*/ 1098 w 68903"/>
                  <a:gd name="csY0" fmla="*/ 510 h 1932"/>
                  <a:gd name="csX1" fmla="*/ 70001 w 68903"/>
                  <a:gd name="csY1" fmla="*/ 510 h 193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8903" h="1932">
                    <a:moveTo>
                      <a:pt x="1098" y="510"/>
                    </a:moveTo>
                    <a:cubicBezTo>
                      <a:pt x="23847" y="3063"/>
                      <a:pt x="46954" y="3111"/>
                      <a:pt x="70001" y="510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" name="Forma libre 84">
                <a:extLst>
                  <a:ext uri="{FF2B5EF4-FFF2-40B4-BE49-F238E27FC236}">
                    <a16:creationId xmlns:a16="http://schemas.microsoft.com/office/drawing/2014/main" id="{5405C84E-050C-E26F-F26F-4C3A8CE24386}"/>
                  </a:ext>
                </a:extLst>
              </p:cNvPr>
              <p:cNvSpPr/>
              <p:nvPr/>
            </p:nvSpPr>
            <p:spPr>
              <a:xfrm rot="17934502" flipV="1">
                <a:off x="3415073" y="3238390"/>
                <a:ext cx="65360" cy="1753"/>
              </a:xfrm>
              <a:custGeom>
                <a:avLst/>
                <a:gdLst>
                  <a:gd name="csX0" fmla="*/ 1098 w 65360"/>
                  <a:gd name="csY0" fmla="*/ 506 h 1753"/>
                  <a:gd name="csX1" fmla="*/ 66458 w 65360"/>
                  <a:gd name="csY1" fmla="*/ 506 h 17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5360" h="1753">
                    <a:moveTo>
                      <a:pt x="1098" y="506"/>
                    </a:moveTo>
                    <a:cubicBezTo>
                      <a:pt x="22952" y="2856"/>
                      <a:pt x="44866" y="2832"/>
                      <a:pt x="66458" y="506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" name="Forma libre 85">
                <a:extLst>
                  <a:ext uri="{FF2B5EF4-FFF2-40B4-BE49-F238E27FC236}">
                    <a16:creationId xmlns:a16="http://schemas.microsoft.com/office/drawing/2014/main" id="{DD2137BD-BF9C-EA2F-7790-A40C64E3E5D8}"/>
                  </a:ext>
                </a:extLst>
              </p:cNvPr>
              <p:cNvSpPr/>
              <p:nvPr/>
            </p:nvSpPr>
            <p:spPr>
              <a:xfrm rot="14419473" flipV="1">
                <a:off x="3416232" y="3538759"/>
                <a:ext cx="67149" cy="1834"/>
              </a:xfrm>
              <a:custGeom>
                <a:avLst/>
                <a:gdLst>
                  <a:gd name="csX0" fmla="*/ 1101 w 67149"/>
                  <a:gd name="csY0" fmla="*/ 611 h 1834"/>
                  <a:gd name="csX1" fmla="*/ 68251 w 67149"/>
                  <a:gd name="csY1" fmla="*/ 611 h 18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7149" h="1834">
                    <a:moveTo>
                      <a:pt x="1101" y="611"/>
                    </a:moveTo>
                    <a:cubicBezTo>
                      <a:pt x="23290" y="3032"/>
                      <a:pt x="45800" y="3080"/>
                      <a:pt x="68251" y="611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7" name="Elipse 86">
                <a:extLst>
                  <a:ext uri="{FF2B5EF4-FFF2-40B4-BE49-F238E27FC236}">
                    <a16:creationId xmlns:a16="http://schemas.microsoft.com/office/drawing/2014/main" id="{CFC66A0A-9D2E-6B19-7B75-E724020EE4CC}"/>
                  </a:ext>
                </a:extLst>
              </p:cNvPr>
              <p:cNvSpPr/>
              <p:nvPr/>
            </p:nvSpPr>
            <p:spPr>
              <a:xfrm rot="5400000" flipV="1">
                <a:off x="2912215" y="2386311"/>
                <a:ext cx="1073152" cy="1073294"/>
              </a:xfrm>
              <a:prstGeom prst="ellipse">
                <a:avLst/>
              </a:pr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8" name="Forma libre 87">
                <a:extLst>
                  <a:ext uri="{FF2B5EF4-FFF2-40B4-BE49-F238E27FC236}">
                    <a16:creationId xmlns:a16="http://schemas.microsoft.com/office/drawing/2014/main" id="{DE489C8B-F05A-B46D-39E5-D116788BDBCE}"/>
                  </a:ext>
                </a:extLst>
              </p:cNvPr>
              <p:cNvSpPr/>
              <p:nvPr/>
            </p:nvSpPr>
            <p:spPr>
              <a:xfrm rot="16200000" flipV="1">
                <a:off x="3154102" y="3387707"/>
                <a:ext cx="52679" cy="2863"/>
              </a:xfrm>
              <a:custGeom>
                <a:avLst/>
                <a:gdLst>
                  <a:gd name="csX0" fmla="*/ 1006 w 52679"/>
                  <a:gd name="csY0" fmla="*/ 558 h 2863"/>
                  <a:gd name="csX1" fmla="*/ 53685 w 52679"/>
                  <a:gd name="csY1" fmla="*/ 558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2679" h="2863">
                    <a:moveTo>
                      <a:pt x="1006" y="558"/>
                    </a:moveTo>
                    <a:lnTo>
                      <a:pt x="53685" y="558"/>
                    </a:lnTo>
                  </a:path>
                </a:pathLst>
              </a:cu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9" name="Forma libre 88">
                <a:extLst>
                  <a:ext uri="{FF2B5EF4-FFF2-40B4-BE49-F238E27FC236}">
                    <a16:creationId xmlns:a16="http://schemas.microsoft.com/office/drawing/2014/main" id="{8F164E6C-9F8A-FFF8-7359-750588CEA1A2}"/>
                  </a:ext>
                </a:extLst>
              </p:cNvPr>
              <p:cNvSpPr/>
              <p:nvPr/>
            </p:nvSpPr>
            <p:spPr>
              <a:xfrm rot="5400000" flipV="1">
                <a:off x="3690719" y="3387701"/>
                <a:ext cx="52679" cy="2863"/>
              </a:xfrm>
              <a:custGeom>
                <a:avLst/>
                <a:gdLst>
                  <a:gd name="csX0" fmla="*/ 1193 w 52679"/>
                  <a:gd name="csY0" fmla="*/ 562 h 2863"/>
                  <a:gd name="csX1" fmla="*/ 53873 w 52679"/>
                  <a:gd name="csY1" fmla="*/ 562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2679" h="2863">
                    <a:moveTo>
                      <a:pt x="1193" y="562"/>
                    </a:moveTo>
                    <a:lnTo>
                      <a:pt x="53873" y="562"/>
                    </a:lnTo>
                  </a:path>
                </a:pathLst>
              </a:cu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" name="Forma libre 89">
                <a:extLst>
                  <a:ext uri="{FF2B5EF4-FFF2-40B4-BE49-F238E27FC236}">
                    <a16:creationId xmlns:a16="http://schemas.microsoft.com/office/drawing/2014/main" id="{D8A714AC-BC85-5D1F-C1FC-6ED6238AC855}"/>
                  </a:ext>
                </a:extLst>
              </p:cNvPr>
              <p:cNvSpPr/>
              <p:nvPr/>
            </p:nvSpPr>
            <p:spPr>
              <a:xfrm>
                <a:off x="3180436" y="3387702"/>
                <a:ext cx="536611" cy="2863"/>
              </a:xfrm>
              <a:custGeom>
                <a:avLst/>
                <a:gdLst>
                  <a:gd name="csX0" fmla="*/ 1077 w 536611"/>
                  <a:gd name="csY0" fmla="*/ 560 h 2863"/>
                  <a:gd name="csX1" fmla="*/ 537689 w 536611"/>
                  <a:gd name="csY1" fmla="*/ 560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36611" h="2863">
                    <a:moveTo>
                      <a:pt x="1077" y="560"/>
                    </a:moveTo>
                    <a:lnTo>
                      <a:pt x="537689" y="560"/>
                    </a:lnTo>
                  </a:path>
                </a:pathLst>
              </a:cu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" name="Forma libre 90">
                <a:extLst>
                  <a:ext uri="{FF2B5EF4-FFF2-40B4-BE49-F238E27FC236}">
                    <a16:creationId xmlns:a16="http://schemas.microsoft.com/office/drawing/2014/main" id="{FC40DF63-8795-0AC2-1E1F-DC1DD9865AA6}"/>
                  </a:ext>
                </a:extLst>
              </p:cNvPr>
              <p:cNvSpPr/>
              <p:nvPr/>
            </p:nvSpPr>
            <p:spPr>
              <a:xfrm rot="14165418" flipV="1">
                <a:off x="3288386" y="3067995"/>
                <a:ext cx="598965" cy="91324"/>
              </a:xfrm>
              <a:custGeom>
                <a:avLst/>
                <a:gdLst>
                  <a:gd name="csX0" fmla="*/ 1162 w 598965"/>
                  <a:gd name="csY0" fmla="*/ 91772 h 91324"/>
                  <a:gd name="csX1" fmla="*/ 600128 w 598965"/>
                  <a:gd name="csY1" fmla="*/ 91772 h 9132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98965" h="91324">
                    <a:moveTo>
                      <a:pt x="1162" y="91772"/>
                    </a:moveTo>
                    <a:cubicBezTo>
                      <a:pt x="187664" y="-33618"/>
                      <a:pt x="424482" y="-26316"/>
                      <a:pt x="600128" y="91772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2" name="Forma libre 91">
                <a:extLst>
                  <a:ext uri="{FF2B5EF4-FFF2-40B4-BE49-F238E27FC236}">
                    <a16:creationId xmlns:a16="http://schemas.microsoft.com/office/drawing/2014/main" id="{09A611C5-C4E3-D128-630A-493BE54F78DC}"/>
                  </a:ext>
                </a:extLst>
              </p:cNvPr>
              <p:cNvSpPr/>
              <p:nvPr/>
            </p:nvSpPr>
            <p:spPr>
              <a:xfrm rot="16200000" flipV="1">
                <a:off x="3429693" y="2903887"/>
                <a:ext cx="38185" cy="38153"/>
              </a:xfrm>
              <a:custGeom>
                <a:avLst/>
                <a:gdLst>
                  <a:gd name="csX0" fmla="*/ 20200 w 38185"/>
                  <a:gd name="csY0" fmla="*/ 398 h 38153"/>
                  <a:gd name="csX1" fmla="*/ 1101 w 38185"/>
                  <a:gd name="csY1" fmla="*/ 19487 h 38153"/>
                  <a:gd name="csX2" fmla="*/ 20200 w 38185"/>
                  <a:gd name="csY2" fmla="*/ 38552 h 38153"/>
                  <a:gd name="csX3" fmla="*/ 39287 w 38185"/>
                  <a:gd name="csY3" fmla="*/ 19487 h 38153"/>
                  <a:gd name="csX4" fmla="*/ 20200 w 38185"/>
                  <a:gd name="csY4" fmla="*/ 398 h 381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8185" h="38153">
                    <a:moveTo>
                      <a:pt x="20200" y="398"/>
                    </a:moveTo>
                    <a:cubicBezTo>
                      <a:pt x="9666" y="398"/>
                      <a:pt x="1101" y="8940"/>
                      <a:pt x="1101" y="19487"/>
                    </a:cubicBezTo>
                    <a:cubicBezTo>
                      <a:pt x="1101" y="29985"/>
                      <a:pt x="9666" y="38552"/>
                      <a:pt x="20200" y="38552"/>
                    </a:cubicBezTo>
                    <a:cubicBezTo>
                      <a:pt x="30733" y="38552"/>
                      <a:pt x="39287" y="29985"/>
                      <a:pt x="39287" y="19487"/>
                    </a:cubicBezTo>
                    <a:cubicBezTo>
                      <a:pt x="39287" y="8940"/>
                      <a:pt x="30733" y="398"/>
                      <a:pt x="20200" y="398"/>
                    </a:cubicBezTo>
                  </a:path>
                </a:pathLst>
              </a:custGeom>
              <a:solidFill>
                <a:srgbClr val="FFFFFF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3" name="Elipse 92">
                <a:extLst>
                  <a:ext uri="{FF2B5EF4-FFF2-40B4-BE49-F238E27FC236}">
                    <a16:creationId xmlns:a16="http://schemas.microsoft.com/office/drawing/2014/main" id="{D80CFE10-152F-BE14-E970-83FB9D4B4328}"/>
                  </a:ext>
                </a:extLst>
              </p:cNvPr>
              <p:cNvSpPr/>
              <p:nvPr/>
            </p:nvSpPr>
            <p:spPr>
              <a:xfrm rot="16200000" flipV="1">
                <a:off x="3429699" y="2903881"/>
                <a:ext cx="38173" cy="38153"/>
              </a:xfrm>
              <a:prstGeom prst="ellipse">
                <a:avLst/>
              </a:pr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" name="Forma libre 93">
                <a:extLst>
                  <a:ext uri="{FF2B5EF4-FFF2-40B4-BE49-F238E27FC236}">
                    <a16:creationId xmlns:a16="http://schemas.microsoft.com/office/drawing/2014/main" id="{5221EF44-0715-80F6-2D0E-83CF57025C73}"/>
                  </a:ext>
                </a:extLst>
              </p:cNvPr>
              <p:cNvSpPr/>
              <p:nvPr/>
            </p:nvSpPr>
            <p:spPr>
              <a:xfrm rot="16200000" flipV="1">
                <a:off x="3429693" y="2367246"/>
                <a:ext cx="38185" cy="38153"/>
              </a:xfrm>
              <a:custGeom>
                <a:avLst/>
                <a:gdLst>
                  <a:gd name="csX0" fmla="*/ 20200 w 38185"/>
                  <a:gd name="csY0" fmla="*/ 210 h 38153"/>
                  <a:gd name="csX1" fmla="*/ 1101 w 38185"/>
                  <a:gd name="csY1" fmla="*/ 19299 h 38153"/>
                  <a:gd name="csX2" fmla="*/ 20200 w 38185"/>
                  <a:gd name="csY2" fmla="*/ 38364 h 38153"/>
                  <a:gd name="csX3" fmla="*/ 39287 w 38185"/>
                  <a:gd name="csY3" fmla="*/ 19299 h 38153"/>
                  <a:gd name="csX4" fmla="*/ 20200 w 38185"/>
                  <a:gd name="csY4" fmla="*/ 210 h 381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8185" h="38153">
                    <a:moveTo>
                      <a:pt x="20200" y="210"/>
                    </a:moveTo>
                    <a:cubicBezTo>
                      <a:pt x="9666" y="210"/>
                      <a:pt x="1101" y="8753"/>
                      <a:pt x="1101" y="19299"/>
                    </a:cubicBezTo>
                    <a:cubicBezTo>
                      <a:pt x="1101" y="29798"/>
                      <a:pt x="9666" y="38364"/>
                      <a:pt x="20200" y="38364"/>
                    </a:cubicBezTo>
                    <a:cubicBezTo>
                      <a:pt x="30733" y="38364"/>
                      <a:pt x="39287" y="29798"/>
                      <a:pt x="39287" y="19299"/>
                    </a:cubicBezTo>
                    <a:cubicBezTo>
                      <a:pt x="39287" y="8753"/>
                      <a:pt x="30733" y="210"/>
                      <a:pt x="20200" y="210"/>
                    </a:cubicBezTo>
                  </a:path>
                </a:pathLst>
              </a:custGeom>
              <a:solidFill>
                <a:srgbClr val="FFFFFF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" name="Elipse 94">
                <a:extLst>
                  <a:ext uri="{FF2B5EF4-FFF2-40B4-BE49-F238E27FC236}">
                    <a16:creationId xmlns:a16="http://schemas.microsoft.com/office/drawing/2014/main" id="{9D81FFD9-42AA-3706-1B34-AC0FD4B111AB}"/>
                  </a:ext>
                </a:extLst>
              </p:cNvPr>
              <p:cNvSpPr/>
              <p:nvPr/>
            </p:nvSpPr>
            <p:spPr>
              <a:xfrm rot="16200000" flipV="1">
                <a:off x="3429699" y="2367240"/>
                <a:ext cx="38173" cy="38153"/>
              </a:xfrm>
              <a:prstGeom prst="ellipse">
                <a:avLst/>
              </a:pr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8" name="CuadroTexto 217">
                <a:extLst>
                  <a:ext uri="{FF2B5EF4-FFF2-40B4-BE49-F238E27FC236}">
                    <a16:creationId xmlns:a16="http://schemas.microsoft.com/office/drawing/2014/main" id="{473FDEBA-9C52-9057-017D-383B0BA32DEB}"/>
                  </a:ext>
                </a:extLst>
              </p:cNvPr>
              <p:cNvSpPr txBox="1"/>
              <p:nvPr/>
            </p:nvSpPr>
            <p:spPr>
              <a:xfrm>
                <a:off x="3592962" y="3429000"/>
                <a:ext cx="2792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B</a:t>
                </a:r>
              </a:p>
            </p:txBody>
          </p:sp>
          <p:sp>
            <p:nvSpPr>
              <p:cNvPr id="219" name="CuadroTexto 218">
                <a:extLst>
                  <a:ext uri="{FF2B5EF4-FFF2-40B4-BE49-F238E27FC236}">
                    <a16:creationId xmlns:a16="http://schemas.microsoft.com/office/drawing/2014/main" id="{56DDC796-4FC0-E86E-CE73-A2E652746F24}"/>
                  </a:ext>
                </a:extLst>
              </p:cNvPr>
              <p:cNvSpPr txBox="1"/>
              <p:nvPr/>
            </p:nvSpPr>
            <p:spPr>
              <a:xfrm>
                <a:off x="3050811" y="3429000"/>
                <a:ext cx="2792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A</a:t>
                </a:r>
              </a:p>
            </p:txBody>
          </p:sp>
          <p:sp>
            <p:nvSpPr>
              <p:cNvPr id="220" name="CuadroTexto 219">
                <a:extLst>
                  <a:ext uri="{FF2B5EF4-FFF2-40B4-BE49-F238E27FC236}">
                    <a16:creationId xmlns:a16="http://schemas.microsoft.com/office/drawing/2014/main" id="{3238A6A6-F105-ADFE-165E-CA62E2BDD580}"/>
                  </a:ext>
                </a:extLst>
              </p:cNvPr>
              <p:cNvSpPr txBox="1"/>
              <p:nvPr/>
            </p:nvSpPr>
            <p:spPr>
              <a:xfrm>
                <a:off x="3280995" y="2941852"/>
                <a:ext cx="2792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 dirty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P</a:t>
                </a:r>
              </a:p>
            </p:txBody>
          </p:sp>
          <p:sp>
            <p:nvSpPr>
              <p:cNvPr id="221" name="CuadroTexto 220">
                <a:extLst>
                  <a:ext uri="{FF2B5EF4-FFF2-40B4-BE49-F238E27FC236}">
                    <a16:creationId xmlns:a16="http://schemas.microsoft.com/office/drawing/2014/main" id="{1BF90341-6706-5802-8118-65CA4436F9C0}"/>
                  </a:ext>
                </a:extLst>
              </p:cNvPr>
              <p:cNvSpPr txBox="1"/>
              <p:nvPr/>
            </p:nvSpPr>
            <p:spPr>
              <a:xfrm>
                <a:off x="3381578" y="2276702"/>
                <a:ext cx="2936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Q</a:t>
                </a:r>
              </a:p>
            </p:txBody>
          </p:sp>
        </p:grpSp>
        <p:sp>
          <p:nvSpPr>
            <p:cNvPr id="261" name="TextBox 18">
              <a:extLst>
                <a:ext uri="{FF2B5EF4-FFF2-40B4-BE49-F238E27FC236}">
                  <a16:creationId xmlns:a16="http://schemas.microsoft.com/office/drawing/2014/main" id="{5FE48C05-7789-90F7-49D2-C76699205F4A}"/>
                </a:ext>
              </a:extLst>
            </p:cNvPr>
            <p:cNvSpPr txBox="1"/>
            <p:nvPr/>
          </p:nvSpPr>
          <p:spPr>
            <a:xfrm>
              <a:off x="2545228" y="3841691"/>
              <a:ext cx="2229972" cy="1297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875" lvl="1" algn="ctr">
                <a:spcAft>
                  <a:spcPts val="1000"/>
                </a:spcAft>
              </a:pPr>
              <a:r>
                <a:rPr lang="en-US" sz="1400" dirty="0">
                  <a:solidFill>
                    <a:srgbClr val="FF0000"/>
                  </a:solidFill>
                </a:rPr>
                <a:t>Paso 2</a:t>
              </a:r>
            </a:p>
            <a:p>
              <a:pPr marL="15875" lvl="1" algn="ctr">
                <a:spcAft>
                  <a:spcPts val="1000"/>
                </a:spcAft>
              </a:pPr>
              <a:r>
                <a:rPr lang="en-US" sz="1400" dirty="0"/>
                <a:t>Con </a:t>
              </a:r>
              <a:r>
                <a:rPr lang="en-US" sz="1400" dirty="0" err="1"/>
                <a:t>centro</a:t>
              </a:r>
              <a:r>
                <a:rPr lang="en-US" sz="1400" dirty="0"/>
                <a:t> </a:t>
              </a:r>
              <a:r>
                <a:rPr lang="en-US" sz="1400" dirty="0" err="1"/>
                <a:t>en</a:t>
              </a:r>
              <a:r>
                <a:rPr lang="en-US" sz="1400" dirty="0"/>
                <a:t> P y radio PA, </a:t>
              </a:r>
              <a:r>
                <a:rPr lang="en-US" sz="1400" dirty="0" err="1"/>
                <a:t>trazar</a:t>
              </a:r>
              <a:r>
                <a:rPr lang="en-US" sz="1400" dirty="0"/>
                <a:t> </a:t>
              </a:r>
              <a:r>
                <a:rPr lang="en-US" sz="1400" dirty="0" err="1"/>
                <a:t>una</a:t>
              </a:r>
              <a:r>
                <a:rPr lang="en-US" sz="1400" dirty="0"/>
                <a:t> </a:t>
              </a:r>
              <a:r>
                <a:rPr lang="en-US" sz="1400" dirty="0" err="1"/>
                <a:t>circunferencia</a:t>
              </a:r>
              <a:r>
                <a:rPr lang="en-US" sz="1400" dirty="0"/>
                <a:t> </a:t>
              </a:r>
              <a:r>
                <a:rPr lang="en-US" sz="1400" dirty="0" err="1"/>
                <a:t>que</a:t>
              </a:r>
              <a:r>
                <a:rPr lang="en-US" sz="1400" dirty="0"/>
                <a:t> corte a la </a:t>
              </a:r>
              <a:r>
                <a:rPr lang="en-US" sz="1400" dirty="0" err="1"/>
                <a:t>mediatriz</a:t>
              </a:r>
              <a:r>
                <a:rPr lang="en-US" sz="1400" dirty="0"/>
                <a:t> </a:t>
              </a:r>
              <a:r>
                <a:rPr lang="en-US" sz="1400" dirty="0" err="1"/>
                <a:t>en</a:t>
              </a:r>
              <a:r>
                <a:rPr lang="en-US" sz="1400" dirty="0"/>
                <a:t> Q.</a:t>
              </a:r>
            </a:p>
          </p:txBody>
        </p:sp>
      </p:grpSp>
      <p:grpSp>
        <p:nvGrpSpPr>
          <p:cNvPr id="266" name="Grupo 265">
            <a:extLst>
              <a:ext uri="{FF2B5EF4-FFF2-40B4-BE49-F238E27FC236}">
                <a16:creationId xmlns:a16="http://schemas.microsoft.com/office/drawing/2014/main" id="{EE42ED01-DE9A-FC58-27E4-9DEA86C914B7}"/>
              </a:ext>
            </a:extLst>
          </p:cNvPr>
          <p:cNvGrpSpPr/>
          <p:nvPr/>
        </p:nvGrpSpPr>
        <p:grpSpPr>
          <a:xfrm>
            <a:off x="4825081" y="2259426"/>
            <a:ext cx="2229972" cy="3526387"/>
            <a:chOff x="4825081" y="2259426"/>
            <a:chExt cx="2229972" cy="3526387"/>
          </a:xfrm>
        </p:grpSpPr>
        <p:grpSp>
          <p:nvGrpSpPr>
            <p:cNvPr id="259" name="Grupo 258">
              <a:extLst>
                <a:ext uri="{FF2B5EF4-FFF2-40B4-BE49-F238E27FC236}">
                  <a16:creationId xmlns:a16="http://schemas.microsoft.com/office/drawing/2014/main" id="{4207BE8B-2F98-DD5C-7558-9D490000B437}"/>
                </a:ext>
              </a:extLst>
            </p:cNvPr>
            <p:cNvGrpSpPr/>
            <p:nvPr/>
          </p:nvGrpSpPr>
          <p:grpSpPr>
            <a:xfrm>
              <a:off x="5375663" y="2259426"/>
              <a:ext cx="1073294" cy="1451043"/>
              <a:chOff x="5035276" y="2239567"/>
              <a:chExt cx="1073294" cy="1451043"/>
            </a:xfrm>
          </p:grpSpPr>
          <p:sp>
            <p:nvSpPr>
              <p:cNvPr id="96" name="Forma libre 95">
                <a:extLst>
                  <a:ext uri="{FF2B5EF4-FFF2-40B4-BE49-F238E27FC236}">
                    <a16:creationId xmlns:a16="http://schemas.microsoft.com/office/drawing/2014/main" id="{183080B8-4C48-4B70-B688-A75A9EC4AE8A}"/>
                  </a:ext>
                </a:extLst>
              </p:cNvPr>
              <p:cNvSpPr/>
              <p:nvPr/>
            </p:nvSpPr>
            <p:spPr>
              <a:xfrm rot="16200000" flipV="1">
                <a:off x="4947554" y="2949271"/>
                <a:ext cx="1248702" cy="2863"/>
              </a:xfrm>
              <a:custGeom>
                <a:avLst/>
                <a:gdLst>
                  <a:gd name="csX0" fmla="*/ 1841 w 1248702"/>
                  <a:gd name="csY0" fmla="*/ 355 h 2863"/>
                  <a:gd name="csX1" fmla="*/ 1250544 w 1248702"/>
                  <a:gd name="csY1" fmla="*/ 355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248702" h="2863">
                    <a:moveTo>
                      <a:pt x="1841" y="355"/>
                    </a:moveTo>
                    <a:lnTo>
                      <a:pt x="1250544" y="355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7" name="Forma libre 96">
                <a:extLst>
                  <a:ext uri="{FF2B5EF4-FFF2-40B4-BE49-F238E27FC236}">
                    <a16:creationId xmlns:a16="http://schemas.microsoft.com/office/drawing/2014/main" id="{39BECBD5-9BEB-53B4-5297-0748F835EAAF}"/>
                  </a:ext>
                </a:extLst>
              </p:cNvPr>
              <p:cNvSpPr/>
              <p:nvPr/>
            </p:nvSpPr>
            <p:spPr>
              <a:xfrm rot="7192722" flipV="1">
                <a:off x="5537718" y="3539765"/>
                <a:ext cx="65264" cy="1740"/>
              </a:xfrm>
              <a:custGeom>
                <a:avLst/>
                <a:gdLst>
                  <a:gd name="csX0" fmla="*/ 1842 w 65264"/>
                  <a:gd name="csY0" fmla="*/ 616 h 1740"/>
                  <a:gd name="csX1" fmla="*/ 67107 w 65264"/>
                  <a:gd name="csY1" fmla="*/ 616 h 17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5264" h="1740">
                    <a:moveTo>
                      <a:pt x="1842" y="616"/>
                    </a:moveTo>
                    <a:cubicBezTo>
                      <a:pt x="23661" y="2954"/>
                      <a:pt x="45527" y="2918"/>
                      <a:pt x="67107" y="616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8" name="Forma libre 97">
                <a:extLst>
                  <a:ext uri="{FF2B5EF4-FFF2-40B4-BE49-F238E27FC236}">
                    <a16:creationId xmlns:a16="http://schemas.microsoft.com/office/drawing/2014/main" id="{B602B1B1-EB8B-B1A5-D7E8-384AB337F757}"/>
                  </a:ext>
                </a:extLst>
              </p:cNvPr>
              <p:cNvSpPr/>
              <p:nvPr/>
            </p:nvSpPr>
            <p:spPr>
              <a:xfrm rot="3653544" flipV="1">
                <a:off x="5537840" y="3237399"/>
                <a:ext cx="68903" cy="1932"/>
              </a:xfrm>
              <a:custGeom>
                <a:avLst/>
                <a:gdLst>
                  <a:gd name="csX0" fmla="*/ 1840 w 68903"/>
                  <a:gd name="csY0" fmla="*/ 510 h 1932"/>
                  <a:gd name="csX1" fmla="*/ 70743 w 68903"/>
                  <a:gd name="csY1" fmla="*/ 510 h 193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8903" h="1932">
                    <a:moveTo>
                      <a:pt x="1840" y="510"/>
                    </a:moveTo>
                    <a:cubicBezTo>
                      <a:pt x="24589" y="3063"/>
                      <a:pt x="47696" y="3111"/>
                      <a:pt x="70743" y="510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99" name="Forma libre 98">
                <a:extLst>
                  <a:ext uri="{FF2B5EF4-FFF2-40B4-BE49-F238E27FC236}">
                    <a16:creationId xmlns:a16="http://schemas.microsoft.com/office/drawing/2014/main" id="{EFEC7795-EE20-D296-0974-4A538579A218}"/>
                  </a:ext>
                </a:extLst>
              </p:cNvPr>
              <p:cNvSpPr/>
              <p:nvPr/>
            </p:nvSpPr>
            <p:spPr>
              <a:xfrm rot="17934502" flipV="1">
                <a:off x="5538204" y="3238390"/>
                <a:ext cx="65360" cy="1753"/>
              </a:xfrm>
              <a:custGeom>
                <a:avLst/>
                <a:gdLst>
                  <a:gd name="csX0" fmla="*/ 1839 w 65360"/>
                  <a:gd name="csY0" fmla="*/ 506 h 1753"/>
                  <a:gd name="csX1" fmla="*/ 67200 w 65360"/>
                  <a:gd name="csY1" fmla="*/ 506 h 17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5360" h="1753">
                    <a:moveTo>
                      <a:pt x="1839" y="506"/>
                    </a:moveTo>
                    <a:cubicBezTo>
                      <a:pt x="23694" y="2856"/>
                      <a:pt x="45608" y="2832"/>
                      <a:pt x="67200" y="506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00" name="Forma libre 99">
                <a:extLst>
                  <a:ext uri="{FF2B5EF4-FFF2-40B4-BE49-F238E27FC236}">
                    <a16:creationId xmlns:a16="http://schemas.microsoft.com/office/drawing/2014/main" id="{2E694AE6-AAE1-22B8-38AA-4D6B609B9AA7}"/>
                  </a:ext>
                </a:extLst>
              </p:cNvPr>
              <p:cNvSpPr/>
              <p:nvPr/>
            </p:nvSpPr>
            <p:spPr>
              <a:xfrm rot="14419473" flipV="1">
                <a:off x="5539364" y="3538759"/>
                <a:ext cx="67149" cy="1834"/>
              </a:xfrm>
              <a:custGeom>
                <a:avLst/>
                <a:gdLst>
                  <a:gd name="csX0" fmla="*/ 1843 w 67149"/>
                  <a:gd name="csY0" fmla="*/ 611 h 1834"/>
                  <a:gd name="csX1" fmla="*/ 68992 w 67149"/>
                  <a:gd name="csY1" fmla="*/ 611 h 18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7149" h="1834">
                    <a:moveTo>
                      <a:pt x="1843" y="611"/>
                    </a:moveTo>
                    <a:cubicBezTo>
                      <a:pt x="24031" y="3032"/>
                      <a:pt x="46542" y="3080"/>
                      <a:pt x="68992" y="611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" name="Elipse 100">
                <a:extLst>
                  <a:ext uri="{FF2B5EF4-FFF2-40B4-BE49-F238E27FC236}">
                    <a16:creationId xmlns:a16="http://schemas.microsoft.com/office/drawing/2014/main" id="{1F99066A-09BA-2E8E-ADCA-8F61BCADF7D7}"/>
                  </a:ext>
                </a:extLst>
              </p:cNvPr>
              <p:cNvSpPr/>
              <p:nvPr/>
            </p:nvSpPr>
            <p:spPr>
              <a:xfrm rot="5400000" flipV="1">
                <a:off x="5035347" y="2386311"/>
                <a:ext cx="1073152" cy="1073294"/>
              </a:xfrm>
              <a:prstGeom prst="ellipse">
                <a:avLst/>
              </a:pr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2" name="Forma libre 101">
                <a:extLst>
                  <a:ext uri="{FF2B5EF4-FFF2-40B4-BE49-F238E27FC236}">
                    <a16:creationId xmlns:a16="http://schemas.microsoft.com/office/drawing/2014/main" id="{81307C28-EE1F-CDE3-9FFD-EAB4E53A0BC3}"/>
                  </a:ext>
                </a:extLst>
              </p:cNvPr>
              <p:cNvSpPr/>
              <p:nvPr/>
            </p:nvSpPr>
            <p:spPr>
              <a:xfrm rot="16200000" flipV="1">
                <a:off x="5277240" y="3387707"/>
                <a:ext cx="52679" cy="2863"/>
              </a:xfrm>
              <a:custGeom>
                <a:avLst/>
                <a:gdLst>
                  <a:gd name="csX0" fmla="*/ 1747 w 52679"/>
                  <a:gd name="csY0" fmla="*/ 558 h 2863"/>
                  <a:gd name="csX1" fmla="*/ 54427 w 52679"/>
                  <a:gd name="csY1" fmla="*/ 558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2679" h="2863">
                    <a:moveTo>
                      <a:pt x="1747" y="558"/>
                    </a:moveTo>
                    <a:lnTo>
                      <a:pt x="54427" y="558"/>
                    </a:lnTo>
                  </a:path>
                </a:pathLst>
              </a:cu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3" name="Forma libre 102">
                <a:extLst>
                  <a:ext uri="{FF2B5EF4-FFF2-40B4-BE49-F238E27FC236}">
                    <a16:creationId xmlns:a16="http://schemas.microsoft.com/office/drawing/2014/main" id="{DA1B5397-E94F-3C00-86DC-3A8ACCDA9341}"/>
                  </a:ext>
                </a:extLst>
              </p:cNvPr>
              <p:cNvSpPr/>
              <p:nvPr/>
            </p:nvSpPr>
            <p:spPr>
              <a:xfrm rot="5400000" flipV="1">
                <a:off x="5813857" y="3387701"/>
                <a:ext cx="52679" cy="2863"/>
              </a:xfrm>
              <a:custGeom>
                <a:avLst/>
                <a:gdLst>
                  <a:gd name="csX0" fmla="*/ 1935 w 52679"/>
                  <a:gd name="csY0" fmla="*/ 562 h 2863"/>
                  <a:gd name="csX1" fmla="*/ 54614 w 52679"/>
                  <a:gd name="csY1" fmla="*/ 562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2679" h="2863">
                    <a:moveTo>
                      <a:pt x="1935" y="562"/>
                    </a:moveTo>
                    <a:lnTo>
                      <a:pt x="54614" y="562"/>
                    </a:lnTo>
                  </a:path>
                </a:pathLst>
              </a:cu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" name="Forma libre 103">
                <a:extLst>
                  <a:ext uri="{FF2B5EF4-FFF2-40B4-BE49-F238E27FC236}">
                    <a16:creationId xmlns:a16="http://schemas.microsoft.com/office/drawing/2014/main" id="{C3D113E7-8947-E333-8AD6-666D9EF457A9}"/>
                  </a:ext>
                </a:extLst>
              </p:cNvPr>
              <p:cNvSpPr/>
              <p:nvPr/>
            </p:nvSpPr>
            <p:spPr>
              <a:xfrm>
                <a:off x="5303574" y="3387702"/>
                <a:ext cx="536611" cy="2863"/>
              </a:xfrm>
              <a:custGeom>
                <a:avLst/>
                <a:gdLst>
                  <a:gd name="csX0" fmla="*/ 1819 w 536611"/>
                  <a:gd name="csY0" fmla="*/ 560 h 2863"/>
                  <a:gd name="csX1" fmla="*/ 538431 w 536611"/>
                  <a:gd name="csY1" fmla="*/ 560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36611" h="2863">
                    <a:moveTo>
                      <a:pt x="1819" y="560"/>
                    </a:moveTo>
                    <a:lnTo>
                      <a:pt x="538431" y="560"/>
                    </a:lnTo>
                  </a:path>
                </a:pathLst>
              </a:cu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" name="Forma libre 104">
                <a:extLst>
                  <a:ext uri="{FF2B5EF4-FFF2-40B4-BE49-F238E27FC236}">
                    <a16:creationId xmlns:a16="http://schemas.microsoft.com/office/drawing/2014/main" id="{35641168-AA5C-A843-7792-F472049F0E1A}"/>
                  </a:ext>
                </a:extLst>
              </p:cNvPr>
              <p:cNvSpPr/>
              <p:nvPr/>
            </p:nvSpPr>
            <p:spPr>
              <a:xfrm rot="14152797" flipV="1">
                <a:off x="5408419" y="3066270"/>
                <a:ext cx="602234" cy="92420"/>
              </a:xfrm>
              <a:custGeom>
                <a:avLst/>
                <a:gdLst>
                  <a:gd name="csX0" fmla="*/ 1903 w 602234"/>
                  <a:gd name="csY0" fmla="*/ 92867 h 92420"/>
                  <a:gd name="csX1" fmla="*/ 604138 w 602234"/>
                  <a:gd name="csY1" fmla="*/ 92867 h 924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02234" h="92420">
                    <a:moveTo>
                      <a:pt x="1903" y="92867"/>
                    </a:moveTo>
                    <a:cubicBezTo>
                      <a:pt x="189097" y="-33978"/>
                      <a:pt x="427705" y="-26688"/>
                      <a:pt x="604138" y="92867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" name="Forma libre 105">
                <a:extLst>
                  <a:ext uri="{FF2B5EF4-FFF2-40B4-BE49-F238E27FC236}">
                    <a16:creationId xmlns:a16="http://schemas.microsoft.com/office/drawing/2014/main" id="{0C408920-019B-60EF-FA09-AE872EF0E893}"/>
                  </a:ext>
                </a:extLst>
              </p:cNvPr>
              <p:cNvSpPr/>
              <p:nvPr/>
            </p:nvSpPr>
            <p:spPr>
              <a:xfrm rot="7554267" flipV="1">
                <a:off x="5202279" y="2575067"/>
                <a:ext cx="466002" cy="2863"/>
              </a:xfrm>
              <a:custGeom>
                <a:avLst/>
                <a:gdLst>
                  <a:gd name="csX0" fmla="*/ 1805 w 466002"/>
                  <a:gd name="csY0" fmla="*/ 292 h 2863"/>
                  <a:gd name="csX1" fmla="*/ 467808 w 466002"/>
                  <a:gd name="csY1" fmla="*/ 292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466002" h="2863">
                    <a:moveTo>
                      <a:pt x="1805" y="292"/>
                    </a:moveTo>
                    <a:lnTo>
                      <a:pt x="467808" y="292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07" name="Forma libre 106">
                <a:extLst>
                  <a:ext uri="{FF2B5EF4-FFF2-40B4-BE49-F238E27FC236}">
                    <a16:creationId xmlns:a16="http://schemas.microsoft.com/office/drawing/2014/main" id="{22A8FEA3-DE67-17E4-8355-5FEDF07BAA18}"/>
                  </a:ext>
                </a:extLst>
              </p:cNvPr>
              <p:cNvSpPr/>
              <p:nvPr/>
            </p:nvSpPr>
            <p:spPr>
              <a:xfrm rot="12955250" flipV="1">
                <a:off x="5559891" y="2386315"/>
                <a:ext cx="24061" cy="11"/>
              </a:xfrm>
              <a:custGeom>
                <a:avLst/>
                <a:gdLst>
                  <a:gd name="csX0" fmla="*/ 1842 w 24061"/>
                  <a:gd name="csY0" fmla="*/ 210 h 11"/>
                  <a:gd name="csX1" fmla="*/ 25903 w 24061"/>
                  <a:gd name="csY1" fmla="*/ 222 h 1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61" h="11">
                    <a:moveTo>
                      <a:pt x="1842" y="210"/>
                    </a:moveTo>
                    <a:lnTo>
                      <a:pt x="25903" y="222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08" name="Forma libre 107">
                <a:extLst>
                  <a:ext uri="{FF2B5EF4-FFF2-40B4-BE49-F238E27FC236}">
                    <a16:creationId xmlns:a16="http://schemas.microsoft.com/office/drawing/2014/main" id="{67ED504D-2AB5-1CD8-C11B-B1B9A88C5B8F}"/>
                  </a:ext>
                </a:extLst>
              </p:cNvPr>
              <p:cNvSpPr/>
              <p:nvPr/>
            </p:nvSpPr>
            <p:spPr>
              <a:xfrm rot="12953869" flipV="1">
                <a:off x="5286614" y="2763817"/>
                <a:ext cx="24037" cy="2863"/>
              </a:xfrm>
              <a:custGeom>
                <a:avLst/>
                <a:gdLst>
                  <a:gd name="csX0" fmla="*/ 1747 w 24037"/>
                  <a:gd name="csY0" fmla="*/ 342 h 2863"/>
                  <a:gd name="csX1" fmla="*/ 25784 w 24037"/>
                  <a:gd name="csY1" fmla="*/ 342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37" h="2863">
                    <a:moveTo>
                      <a:pt x="1747" y="342"/>
                    </a:moveTo>
                    <a:lnTo>
                      <a:pt x="25784" y="342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09" name="Forma libre 108">
                <a:extLst>
                  <a:ext uri="{FF2B5EF4-FFF2-40B4-BE49-F238E27FC236}">
                    <a16:creationId xmlns:a16="http://schemas.microsoft.com/office/drawing/2014/main" id="{5687949D-277F-1249-0FB2-697AC436F314}"/>
                  </a:ext>
                </a:extLst>
              </p:cNvPr>
              <p:cNvSpPr/>
              <p:nvPr/>
            </p:nvSpPr>
            <p:spPr>
              <a:xfrm rot="12952869" flipV="1">
                <a:off x="5514353" y="2449237"/>
                <a:ext cx="24049" cy="2863"/>
              </a:xfrm>
              <a:custGeom>
                <a:avLst/>
                <a:gdLst>
                  <a:gd name="csX0" fmla="*/ 1826 w 24049"/>
                  <a:gd name="csY0" fmla="*/ 232 h 2863"/>
                  <a:gd name="csX1" fmla="*/ 25875 w 24049"/>
                  <a:gd name="csY1" fmla="*/ 232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49" h="2863">
                    <a:moveTo>
                      <a:pt x="1826" y="232"/>
                    </a:moveTo>
                    <a:lnTo>
                      <a:pt x="25875" y="232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10" name="Forma libre 109">
                <a:extLst>
                  <a:ext uri="{FF2B5EF4-FFF2-40B4-BE49-F238E27FC236}">
                    <a16:creationId xmlns:a16="http://schemas.microsoft.com/office/drawing/2014/main" id="{538119F0-FD44-6A12-45ED-CFA85DAF138E}"/>
                  </a:ext>
                </a:extLst>
              </p:cNvPr>
              <p:cNvSpPr/>
              <p:nvPr/>
            </p:nvSpPr>
            <p:spPr>
              <a:xfrm rot="12952869" flipV="1">
                <a:off x="5468802" y="2512151"/>
                <a:ext cx="24049" cy="2863"/>
              </a:xfrm>
              <a:custGeom>
                <a:avLst/>
                <a:gdLst>
                  <a:gd name="csX0" fmla="*/ 1810 w 24049"/>
                  <a:gd name="csY0" fmla="*/ 254 h 2863"/>
                  <a:gd name="csX1" fmla="*/ 25859 w 24049"/>
                  <a:gd name="csY1" fmla="*/ 254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49" h="2863">
                    <a:moveTo>
                      <a:pt x="1810" y="254"/>
                    </a:moveTo>
                    <a:lnTo>
                      <a:pt x="25859" y="254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11" name="Forma libre 110">
                <a:extLst>
                  <a:ext uri="{FF2B5EF4-FFF2-40B4-BE49-F238E27FC236}">
                    <a16:creationId xmlns:a16="http://schemas.microsoft.com/office/drawing/2014/main" id="{153665D1-7868-A53C-5E4A-60CB2BFCD585}"/>
                  </a:ext>
                </a:extLst>
              </p:cNvPr>
              <p:cNvSpPr/>
              <p:nvPr/>
            </p:nvSpPr>
            <p:spPr>
              <a:xfrm rot="12953869" flipV="1">
                <a:off x="5423265" y="2575067"/>
                <a:ext cx="24037" cy="2863"/>
              </a:xfrm>
              <a:custGeom>
                <a:avLst/>
                <a:gdLst>
                  <a:gd name="csX0" fmla="*/ 1794 w 24037"/>
                  <a:gd name="csY0" fmla="*/ 276 h 2863"/>
                  <a:gd name="csX1" fmla="*/ 25832 w 24037"/>
                  <a:gd name="csY1" fmla="*/ 276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37" h="2863">
                    <a:moveTo>
                      <a:pt x="1794" y="276"/>
                    </a:moveTo>
                    <a:lnTo>
                      <a:pt x="25832" y="276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12" name="Forma libre 111">
                <a:extLst>
                  <a:ext uri="{FF2B5EF4-FFF2-40B4-BE49-F238E27FC236}">
                    <a16:creationId xmlns:a16="http://schemas.microsoft.com/office/drawing/2014/main" id="{C31B924D-F740-0727-88E4-BB71FB132496}"/>
                  </a:ext>
                </a:extLst>
              </p:cNvPr>
              <p:cNvSpPr/>
              <p:nvPr/>
            </p:nvSpPr>
            <p:spPr>
              <a:xfrm rot="12952869" flipV="1">
                <a:off x="5377702" y="2637987"/>
                <a:ext cx="24049" cy="2863"/>
              </a:xfrm>
              <a:custGeom>
                <a:avLst/>
                <a:gdLst>
                  <a:gd name="csX0" fmla="*/ 1778 w 24049"/>
                  <a:gd name="csY0" fmla="*/ 298 h 2863"/>
                  <a:gd name="csX1" fmla="*/ 25828 w 24049"/>
                  <a:gd name="csY1" fmla="*/ 298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49" h="2863">
                    <a:moveTo>
                      <a:pt x="1778" y="298"/>
                    </a:moveTo>
                    <a:lnTo>
                      <a:pt x="25828" y="298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13" name="Forma libre 112">
                <a:extLst>
                  <a:ext uri="{FF2B5EF4-FFF2-40B4-BE49-F238E27FC236}">
                    <a16:creationId xmlns:a16="http://schemas.microsoft.com/office/drawing/2014/main" id="{173C7831-2C94-9187-607E-39FDC2BD01D5}"/>
                  </a:ext>
                </a:extLst>
              </p:cNvPr>
              <p:cNvSpPr/>
              <p:nvPr/>
            </p:nvSpPr>
            <p:spPr>
              <a:xfrm rot="12952869" flipV="1">
                <a:off x="5332164" y="2700901"/>
                <a:ext cx="24049" cy="2863"/>
              </a:xfrm>
              <a:custGeom>
                <a:avLst/>
                <a:gdLst>
                  <a:gd name="csX0" fmla="*/ 1762 w 24049"/>
                  <a:gd name="csY0" fmla="*/ 320 h 2863"/>
                  <a:gd name="csX1" fmla="*/ 25812 w 24049"/>
                  <a:gd name="csY1" fmla="*/ 320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49" h="2863">
                    <a:moveTo>
                      <a:pt x="1762" y="320"/>
                    </a:moveTo>
                    <a:lnTo>
                      <a:pt x="25812" y="320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14" name="Forma libre 113">
                <a:extLst>
                  <a:ext uri="{FF2B5EF4-FFF2-40B4-BE49-F238E27FC236}">
                    <a16:creationId xmlns:a16="http://schemas.microsoft.com/office/drawing/2014/main" id="{C19FAFEF-6A59-02B7-5CA2-625EEF8B2A36}"/>
                  </a:ext>
                </a:extLst>
              </p:cNvPr>
              <p:cNvSpPr/>
              <p:nvPr/>
            </p:nvSpPr>
            <p:spPr>
              <a:xfrm rot="5400000" flipV="1">
                <a:off x="5303635" y="2654641"/>
                <a:ext cx="536576" cy="2863"/>
              </a:xfrm>
              <a:custGeom>
                <a:avLst/>
                <a:gdLst>
                  <a:gd name="csX0" fmla="*/ 1841 w 536576"/>
                  <a:gd name="csY0" fmla="*/ 326 h 2863"/>
                  <a:gd name="csX1" fmla="*/ 538417 w 536576"/>
                  <a:gd name="csY1" fmla="*/ 326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36576" h="2863">
                    <a:moveTo>
                      <a:pt x="1841" y="326"/>
                    </a:moveTo>
                    <a:lnTo>
                      <a:pt x="538417" y="326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15" name="Forma libre 114">
                <a:extLst>
                  <a:ext uri="{FF2B5EF4-FFF2-40B4-BE49-F238E27FC236}">
                    <a16:creationId xmlns:a16="http://schemas.microsoft.com/office/drawing/2014/main" id="{7EA51986-8D69-F37D-98F6-6E807CDC0F32}"/>
                  </a:ext>
                </a:extLst>
              </p:cNvPr>
              <p:cNvSpPr/>
              <p:nvPr/>
            </p:nvSpPr>
            <p:spPr>
              <a:xfrm rot="10800000" flipV="1">
                <a:off x="5559884" y="2386323"/>
                <a:ext cx="24061" cy="2863"/>
              </a:xfrm>
              <a:custGeom>
                <a:avLst/>
                <a:gdLst>
                  <a:gd name="csX0" fmla="*/ 1842 w 24061"/>
                  <a:gd name="csY0" fmla="*/ 210 h 2863"/>
                  <a:gd name="csX1" fmla="*/ 25903 w 24061"/>
                  <a:gd name="csY1" fmla="*/ 210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61" h="2863">
                    <a:moveTo>
                      <a:pt x="1842" y="210"/>
                    </a:moveTo>
                    <a:lnTo>
                      <a:pt x="25903" y="210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16" name="Forma libre 115">
                <a:extLst>
                  <a:ext uri="{FF2B5EF4-FFF2-40B4-BE49-F238E27FC236}">
                    <a16:creationId xmlns:a16="http://schemas.microsoft.com/office/drawing/2014/main" id="{B3C945E2-BE26-BC90-1301-F2E277F25114}"/>
                  </a:ext>
                </a:extLst>
              </p:cNvPr>
              <p:cNvSpPr/>
              <p:nvPr/>
            </p:nvSpPr>
            <p:spPr>
              <a:xfrm rot="10800000" flipV="1">
                <a:off x="5559884" y="2922964"/>
                <a:ext cx="24061" cy="2863"/>
              </a:xfrm>
              <a:custGeom>
                <a:avLst/>
                <a:gdLst>
                  <a:gd name="csX0" fmla="*/ 1842 w 24061"/>
                  <a:gd name="csY0" fmla="*/ 398 h 2863"/>
                  <a:gd name="csX1" fmla="*/ 25903 w 24061"/>
                  <a:gd name="csY1" fmla="*/ 398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61" h="2863">
                    <a:moveTo>
                      <a:pt x="1842" y="398"/>
                    </a:moveTo>
                    <a:lnTo>
                      <a:pt x="25903" y="398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17" name="Forma libre 116">
                <a:extLst>
                  <a:ext uri="{FF2B5EF4-FFF2-40B4-BE49-F238E27FC236}">
                    <a16:creationId xmlns:a16="http://schemas.microsoft.com/office/drawing/2014/main" id="{B162ECF7-15C8-9478-D32E-D761C91CCF14}"/>
                  </a:ext>
                </a:extLst>
              </p:cNvPr>
              <p:cNvSpPr/>
              <p:nvPr/>
            </p:nvSpPr>
            <p:spPr>
              <a:xfrm rot="10800000" flipV="1">
                <a:off x="5559884" y="2475774"/>
                <a:ext cx="24061" cy="2863"/>
              </a:xfrm>
              <a:custGeom>
                <a:avLst/>
                <a:gdLst>
                  <a:gd name="csX0" fmla="*/ 1842 w 24061"/>
                  <a:gd name="csY0" fmla="*/ 242 h 2863"/>
                  <a:gd name="csX1" fmla="*/ 25903 w 24061"/>
                  <a:gd name="csY1" fmla="*/ 242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61" h="2863">
                    <a:moveTo>
                      <a:pt x="1842" y="242"/>
                    </a:moveTo>
                    <a:lnTo>
                      <a:pt x="25903" y="242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18" name="Forma libre 117">
                <a:extLst>
                  <a:ext uri="{FF2B5EF4-FFF2-40B4-BE49-F238E27FC236}">
                    <a16:creationId xmlns:a16="http://schemas.microsoft.com/office/drawing/2014/main" id="{5125D7DE-074A-40D1-017B-73CF0266B4BE}"/>
                  </a:ext>
                </a:extLst>
              </p:cNvPr>
              <p:cNvSpPr/>
              <p:nvPr/>
            </p:nvSpPr>
            <p:spPr>
              <a:xfrm rot="10800000" flipV="1">
                <a:off x="5559884" y="2565200"/>
                <a:ext cx="24061" cy="2863"/>
              </a:xfrm>
              <a:custGeom>
                <a:avLst/>
                <a:gdLst>
                  <a:gd name="csX0" fmla="*/ 1842 w 24061"/>
                  <a:gd name="csY0" fmla="*/ 273 h 2863"/>
                  <a:gd name="csX1" fmla="*/ 25903 w 24061"/>
                  <a:gd name="csY1" fmla="*/ 273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61" h="2863">
                    <a:moveTo>
                      <a:pt x="1842" y="273"/>
                    </a:moveTo>
                    <a:lnTo>
                      <a:pt x="25903" y="273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19" name="Forma libre 118">
                <a:extLst>
                  <a:ext uri="{FF2B5EF4-FFF2-40B4-BE49-F238E27FC236}">
                    <a16:creationId xmlns:a16="http://schemas.microsoft.com/office/drawing/2014/main" id="{0A75D0E7-630F-6DD8-FE83-6C37E818F12D}"/>
                  </a:ext>
                </a:extLst>
              </p:cNvPr>
              <p:cNvSpPr/>
              <p:nvPr/>
            </p:nvSpPr>
            <p:spPr>
              <a:xfrm rot="10800000" flipV="1">
                <a:off x="5559884" y="2654638"/>
                <a:ext cx="24061" cy="2863"/>
              </a:xfrm>
              <a:custGeom>
                <a:avLst/>
                <a:gdLst>
                  <a:gd name="csX0" fmla="*/ 1842 w 24061"/>
                  <a:gd name="csY0" fmla="*/ 304 h 2863"/>
                  <a:gd name="csX1" fmla="*/ 25903 w 24061"/>
                  <a:gd name="csY1" fmla="*/ 304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61" h="2863">
                    <a:moveTo>
                      <a:pt x="1842" y="304"/>
                    </a:moveTo>
                    <a:lnTo>
                      <a:pt x="25903" y="304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20" name="Forma libre 119">
                <a:extLst>
                  <a:ext uri="{FF2B5EF4-FFF2-40B4-BE49-F238E27FC236}">
                    <a16:creationId xmlns:a16="http://schemas.microsoft.com/office/drawing/2014/main" id="{98BB8E72-E59A-FF53-FC5E-19C77D4D6CFD}"/>
                  </a:ext>
                </a:extLst>
              </p:cNvPr>
              <p:cNvSpPr/>
              <p:nvPr/>
            </p:nvSpPr>
            <p:spPr>
              <a:xfrm rot="10800000" flipV="1">
                <a:off x="5559884" y="2744082"/>
                <a:ext cx="24061" cy="2863"/>
              </a:xfrm>
              <a:custGeom>
                <a:avLst/>
                <a:gdLst>
                  <a:gd name="csX0" fmla="*/ 1842 w 24061"/>
                  <a:gd name="csY0" fmla="*/ 335 h 2863"/>
                  <a:gd name="csX1" fmla="*/ 25903 w 24061"/>
                  <a:gd name="csY1" fmla="*/ 335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61" h="2863">
                    <a:moveTo>
                      <a:pt x="1842" y="335"/>
                    </a:moveTo>
                    <a:lnTo>
                      <a:pt x="25903" y="335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21" name="Forma libre 120">
                <a:extLst>
                  <a:ext uri="{FF2B5EF4-FFF2-40B4-BE49-F238E27FC236}">
                    <a16:creationId xmlns:a16="http://schemas.microsoft.com/office/drawing/2014/main" id="{6BDBFFC7-DA9D-9A79-7206-4A104C1D5D8A}"/>
                  </a:ext>
                </a:extLst>
              </p:cNvPr>
              <p:cNvSpPr/>
              <p:nvPr/>
            </p:nvSpPr>
            <p:spPr>
              <a:xfrm rot="10800000" flipV="1">
                <a:off x="5559884" y="2833526"/>
                <a:ext cx="24061" cy="2863"/>
              </a:xfrm>
              <a:custGeom>
                <a:avLst/>
                <a:gdLst>
                  <a:gd name="csX0" fmla="*/ 1842 w 24061"/>
                  <a:gd name="csY0" fmla="*/ 366 h 2863"/>
                  <a:gd name="csX1" fmla="*/ 25903 w 24061"/>
                  <a:gd name="csY1" fmla="*/ 366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61" h="2863">
                    <a:moveTo>
                      <a:pt x="1842" y="366"/>
                    </a:moveTo>
                    <a:lnTo>
                      <a:pt x="25903" y="366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22" name="Forma libre 121">
                <a:extLst>
                  <a:ext uri="{FF2B5EF4-FFF2-40B4-BE49-F238E27FC236}">
                    <a16:creationId xmlns:a16="http://schemas.microsoft.com/office/drawing/2014/main" id="{D095638C-E225-6DC7-75E3-A732725736E3}"/>
                  </a:ext>
                </a:extLst>
              </p:cNvPr>
              <p:cNvSpPr/>
              <p:nvPr/>
            </p:nvSpPr>
            <p:spPr>
              <a:xfrm rot="1812763" flipV="1">
                <a:off x="5277171" y="2843394"/>
                <a:ext cx="316207" cy="2863"/>
              </a:xfrm>
              <a:custGeom>
                <a:avLst/>
                <a:gdLst>
                  <a:gd name="csX0" fmla="*/ 1782 w 316207"/>
                  <a:gd name="csY0" fmla="*/ 377 h 2863"/>
                  <a:gd name="csX1" fmla="*/ 317990 w 316207"/>
                  <a:gd name="csY1" fmla="*/ 377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16207" h="2863">
                    <a:moveTo>
                      <a:pt x="1782" y="377"/>
                    </a:moveTo>
                    <a:lnTo>
                      <a:pt x="317990" y="377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23" name="Forma libre 122">
                <a:extLst>
                  <a:ext uri="{FF2B5EF4-FFF2-40B4-BE49-F238E27FC236}">
                    <a16:creationId xmlns:a16="http://schemas.microsoft.com/office/drawing/2014/main" id="{BE8F912C-ED2D-A1AB-220D-51F6BF61F7B3}"/>
                  </a:ext>
                </a:extLst>
              </p:cNvPr>
              <p:cNvSpPr/>
              <p:nvPr/>
            </p:nvSpPr>
            <p:spPr>
              <a:xfrm rot="1812720" flipV="1">
                <a:off x="5326291" y="2767214"/>
                <a:ext cx="263516" cy="2863"/>
              </a:xfrm>
              <a:custGeom>
                <a:avLst/>
                <a:gdLst>
                  <a:gd name="csX0" fmla="*/ 1792 w 263516"/>
                  <a:gd name="csY0" fmla="*/ 349 h 2863"/>
                  <a:gd name="csX1" fmla="*/ 265308 w 263516"/>
                  <a:gd name="csY1" fmla="*/ 349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63516" h="2863">
                    <a:moveTo>
                      <a:pt x="1792" y="349"/>
                    </a:moveTo>
                    <a:lnTo>
                      <a:pt x="265308" y="349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24" name="Forma libre 123">
                <a:extLst>
                  <a:ext uri="{FF2B5EF4-FFF2-40B4-BE49-F238E27FC236}">
                    <a16:creationId xmlns:a16="http://schemas.microsoft.com/office/drawing/2014/main" id="{BBFB4D3A-DB09-F857-AB15-25C25733B172}"/>
                  </a:ext>
                </a:extLst>
              </p:cNvPr>
              <p:cNvSpPr/>
              <p:nvPr/>
            </p:nvSpPr>
            <p:spPr>
              <a:xfrm rot="1812852" flipV="1">
                <a:off x="5375419" y="2691033"/>
                <a:ext cx="210801" cy="11"/>
              </a:xfrm>
              <a:custGeom>
                <a:avLst/>
                <a:gdLst>
                  <a:gd name="csX0" fmla="*/ 1802 w 210801"/>
                  <a:gd name="csY0" fmla="*/ 321 h 11"/>
                  <a:gd name="csX1" fmla="*/ 212603 w 210801"/>
                  <a:gd name="csY1" fmla="*/ 333 h 1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10801" h="11">
                    <a:moveTo>
                      <a:pt x="1802" y="321"/>
                    </a:moveTo>
                    <a:lnTo>
                      <a:pt x="212603" y="333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25" name="Forma libre 124">
                <a:extLst>
                  <a:ext uri="{FF2B5EF4-FFF2-40B4-BE49-F238E27FC236}">
                    <a16:creationId xmlns:a16="http://schemas.microsoft.com/office/drawing/2014/main" id="{30917785-2D49-E5F8-F499-8C91CA16F6EB}"/>
                  </a:ext>
                </a:extLst>
              </p:cNvPr>
              <p:cNvSpPr/>
              <p:nvPr/>
            </p:nvSpPr>
            <p:spPr>
              <a:xfrm rot="1812940" flipV="1">
                <a:off x="5424548" y="2614862"/>
                <a:ext cx="158097" cy="2863"/>
              </a:xfrm>
              <a:custGeom>
                <a:avLst/>
                <a:gdLst>
                  <a:gd name="csX0" fmla="*/ 1812 w 158097"/>
                  <a:gd name="csY0" fmla="*/ 293 h 2863"/>
                  <a:gd name="csX1" fmla="*/ 159909 w 158097"/>
                  <a:gd name="csY1" fmla="*/ 293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58097" h="2863">
                    <a:moveTo>
                      <a:pt x="1812" y="293"/>
                    </a:moveTo>
                    <a:lnTo>
                      <a:pt x="159909" y="293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26" name="Forma libre 125">
                <a:extLst>
                  <a:ext uri="{FF2B5EF4-FFF2-40B4-BE49-F238E27FC236}">
                    <a16:creationId xmlns:a16="http://schemas.microsoft.com/office/drawing/2014/main" id="{220CB0C7-0B93-F1D6-8E77-CDD44D014663}"/>
                  </a:ext>
                </a:extLst>
              </p:cNvPr>
              <p:cNvSpPr/>
              <p:nvPr/>
            </p:nvSpPr>
            <p:spPr>
              <a:xfrm rot="1812922" flipV="1">
                <a:off x="5473663" y="2538686"/>
                <a:ext cx="105406" cy="2863"/>
              </a:xfrm>
              <a:custGeom>
                <a:avLst/>
                <a:gdLst>
                  <a:gd name="csX0" fmla="*/ 1821 w 105406"/>
                  <a:gd name="csY0" fmla="*/ 266 h 2863"/>
                  <a:gd name="csX1" fmla="*/ 107228 w 105406"/>
                  <a:gd name="csY1" fmla="*/ 266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05406" h="2863">
                    <a:moveTo>
                      <a:pt x="1821" y="266"/>
                    </a:moveTo>
                    <a:lnTo>
                      <a:pt x="107228" y="266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27" name="Forma libre 126">
                <a:extLst>
                  <a:ext uri="{FF2B5EF4-FFF2-40B4-BE49-F238E27FC236}">
                    <a16:creationId xmlns:a16="http://schemas.microsoft.com/office/drawing/2014/main" id="{F976CC09-2318-387E-DC52-19EC2080A67F}"/>
                  </a:ext>
                </a:extLst>
              </p:cNvPr>
              <p:cNvSpPr/>
              <p:nvPr/>
            </p:nvSpPr>
            <p:spPr>
              <a:xfrm rot="1813649" flipV="1">
                <a:off x="5522794" y="2462506"/>
                <a:ext cx="52691" cy="2863"/>
              </a:xfrm>
              <a:custGeom>
                <a:avLst/>
                <a:gdLst>
                  <a:gd name="csX0" fmla="*/ 1831 w 52691"/>
                  <a:gd name="csY0" fmla="*/ 238 h 2863"/>
                  <a:gd name="csX1" fmla="*/ 54523 w 52691"/>
                  <a:gd name="csY1" fmla="*/ 238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2691" h="2863">
                    <a:moveTo>
                      <a:pt x="1831" y="238"/>
                    </a:moveTo>
                    <a:lnTo>
                      <a:pt x="54523" y="238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28" name="Forma libre 127">
                <a:extLst>
                  <a:ext uri="{FF2B5EF4-FFF2-40B4-BE49-F238E27FC236}">
                    <a16:creationId xmlns:a16="http://schemas.microsoft.com/office/drawing/2014/main" id="{EFCB735C-A11F-609A-B9C3-E9E099AE1B0C}"/>
                  </a:ext>
                </a:extLst>
              </p:cNvPr>
              <p:cNvSpPr/>
              <p:nvPr/>
            </p:nvSpPr>
            <p:spPr>
              <a:xfrm rot="16200000" flipV="1">
                <a:off x="5552831" y="2367246"/>
                <a:ext cx="38173" cy="38153"/>
              </a:xfrm>
              <a:custGeom>
                <a:avLst/>
                <a:gdLst>
                  <a:gd name="csX0" fmla="*/ 20930 w 38173"/>
                  <a:gd name="csY0" fmla="*/ 210 h 38153"/>
                  <a:gd name="csX1" fmla="*/ 1843 w 38173"/>
                  <a:gd name="csY1" fmla="*/ 19299 h 38153"/>
                  <a:gd name="csX2" fmla="*/ 20930 w 38173"/>
                  <a:gd name="csY2" fmla="*/ 38364 h 38153"/>
                  <a:gd name="csX3" fmla="*/ 40016 w 38173"/>
                  <a:gd name="csY3" fmla="*/ 19299 h 38153"/>
                  <a:gd name="csX4" fmla="*/ 20930 w 38173"/>
                  <a:gd name="csY4" fmla="*/ 210 h 381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8173" h="38153">
                    <a:moveTo>
                      <a:pt x="20930" y="210"/>
                    </a:moveTo>
                    <a:cubicBezTo>
                      <a:pt x="10396" y="210"/>
                      <a:pt x="1843" y="8753"/>
                      <a:pt x="1843" y="19299"/>
                    </a:cubicBezTo>
                    <a:cubicBezTo>
                      <a:pt x="1843" y="29798"/>
                      <a:pt x="10396" y="38364"/>
                      <a:pt x="20930" y="38364"/>
                    </a:cubicBezTo>
                    <a:cubicBezTo>
                      <a:pt x="31463" y="38364"/>
                      <a:pt x="40016" y="29798"/>
                      <a:pt x="40016" y="19299"/>
                    </a:cubicBezTo>
                    <a:cubicBezTo>
                      <a:pt x="40016" y="8753"/>
                      <a:pt x="31463" y="210"/>
                      <a:pt x="20930" y="210"/>
                    </a:cubicBezTo>
                  </a:path>
                </a:pathLst>
              </a:custGeom>
              <a:solidFill>
                <a:srgbClr val="FFFFFF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29" name="Elipse 128">
                <a:extLst>
                  <a:ext uri="{FF2B5EF4-FFF2-40B4-BE49-F238E27FC236}">
                    <a16:creationId xmlns:a16="http://schemas.microsoft.com/office/drawing/2014/main" id="{02197C59-A85B-9798-B4B7-32923314A452}"/>
                  </a:ext>
                </a:extLst>
              </p:cNvPr>
              <p:cNvSpPr/>
              <p:nvPr/>
            </p:nvSpPr>
            <p:spPr>
              <a:xfrm rot="16200000" flipV="1">
                <a:off x="5552831" y="2367246"/>
                <a:ext cx="38173" cy="38153"/>
              </a:xfrm>
              <a:prstGeom prst="ellipse">
                <a:avLst/>
              </a:pr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30" name="Forma libre 129">
                <a:extLst>
                  <a:ext uri="{FF2B5EF4-FFF2-40B4-BE49-F238E27FC236}">
                    <a16:creationId xmlns:a16="http://schemas.microsoft.com/office/drawing/2014/main" id="{40D7423F-15E6-E022-0282-7FAB5166AE57}"/>
                  </a:ext>
                </a:extLst>
              </p:cNvPr>
              <p:cNvSpPr/>
              <p:nvPr/>
            </p:nvSpPr>
            <p:spPr>
              <a:xfrm rot="16200000" flipV="1">
                <a:off x="5552831" y="2903887"/>
                <a:ext cx="38173" cy="38153"/>
              </a:xfrm>
              <a:custGeom>
                <a:avLst/>
                <a:gdLst>
                  <a:gd name="csX0" fmla="*/ 20930 w 38173"/>
                  <a:gd name="csY0" fmla="*/ 398 h 38153"/>
                  <a:gd name="csX1" fmla="*/ 1843 w 38173"/>
                  <a:gd name="csY1" fmla="*/ 19487 h 38153"/>
                  <a:gd name="csX2" fmla="*/ 20930 w 38173"/>
                  <a:gd name="csY2" fmla="*/ 38552 h 38153"/>
                  <a:gd name="csX3" fmla="*/ 40016 w 38173"/>
                  <a:gd name="csY3" fmla="*/ 19487 h 38153"/>
                  <a:gd name="csX4" fmla="*/ 20930 w 38173"/>
                  <a:gd name="csY4" fmla="*/ 398 h 381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8173" h="38153">
                    <a:moveTo>
                      <a:pt x="20930" y="398"/>
                    </a:moveTo>
                    <a:cubicBezTo>
                      <a:pt x="10396" y="398"/>
                      <a:pt x="1843" y="8940"/>
                      <a:pt x="1843" y="19487"/>
                    </a:cubicBezTo>
                    <a:cubicBezTo>
                      <a:pt x="1843" y="29985"/>
                      <a:pt x="10396" y="38552"/>
                      <a:pt x="20930" y="38552"/>
                    </a:cubicBezTo>
                    <a:cubicBezTo>
                      <a:pt x="31463" y="38552"/>
                      <a:pt x="40016" y="29985"/>
                      <a:pt x="40016" y="19487"/>
                    </a:cubicBezTo>
                    <a:cubicBezTo>
                      <a:pt x="40016" y="8940"/>
                      <a:pt x="31463" y="398"/>
                      <a:pt x="20930" y="398"/>
                    </a:cubicBezTo>
                  </a:path>
                </a:pathLst>
              </a:custGeom>
              <a:solidFill>
                <a:srgbClr val="FFFFFF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131" name="Elipse 130">
                <a:extLst>
                  <a:ext uri="{FF2B5EF4-FFF2-40B4-BE49-F238E27FC236}">
                    <a16:creationId xmlns:a16="http://schemas.microsoft.com/office/drawing/2014/main" id="{971E4FF3-F14E-EF87-82D1-72926ECA2AD9}"/>
                  </a:ext>
                </a:extLst>
              </p:cNvPr>
              <p:cNvSpPr/>
              <p:nvPr/>
            </p:nvSpPr>
            <p:spPr>
              <a:xfrm rot="16200000" flipV="1">
                <a:off x="5552831" y="2903887"/>
                <a:ext cx="38173" cy="38153"/>
              </a:xfrm>
              <a:prstGeom prst="ellipse">
                <a:avLst/>
              </a:pr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800"/>
              </a:p>
            </p:txBody>
          </p:sp>
          <p:sp>
            <p:nvSpPr>
              <p:cNvPr id="222" name="CuadroTexto 221">
                <a:extLst>
                  <a:ext uri="{FF2B5EF4-FFF2-40B4-BE49-F238E27FC236}">
                    <a16:creationId xmlns:a16="http://schemas.microsoft.com/office/drawing/2014/main" id="{7FC8AA7F-EAC6-336D-BA17-D570D97F166B}"/>
                  </a:ext>
                </a:extLst>
              </p:cNvPr>
              <p:cNvSpPr txBox="1"/>
              <p:nvPr/>
            </p:nvSpPr>
            <p:spPr>
              <a:xfrm>
                <a:off x="5716091" y="3429000"/>
                <a:ext cx="2792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 dirty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B</a:t>
                </a:r>
              </a:p>
            </p:txBody>
          </p:sp>
          <p:sp>
            <p:nvSpPr>
              <p:cNvPr id="223" name="CuadroTexto 222">
                <a:extLst>
                  <a:ext uri="{FF2B5EF4-FFF2-40B4-BE49-F238E27FC236}">
                    <a16:creationId xmlns:a16="http://schemas.microsoft.com/office/drawing/2014/main" id="{D962EDA4-2AFF-0560-8AB6-9D875B2663E5}"/>
                  </a:ext>
                </a:extLst>
              </p:cNvPr>
              <p:cNvSpPr txBox="1"/>
              <p:nvPr/>
            </p:nvSpPr>
            <p:spPr>
              <a:xfrm>
                <a:off x="5173940" y="3429000"/>
                <a:ext cx="2792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A</a:t>
                </a:r>
              </a:p>
            </p:txBody>
          </p:sp>
          <p:sp>
            <p:nvSpPr>
              <p:cNvPr id="224" name="CuadroTexto 223">
                <a:extLst>
                  <a:ext uri="{FF2B5EF4-FFF2-40B4-BE49-F238E27FC236}">
                    <a16:creationId xmlns:a16="http://schemas.microsoft.com/office/drawing/2014/main" id="{1DFEBA41-5834-8E55-22AD-BEE4BC53EB0D}"/>
                  </a:ext>
                </a:extLst>
              </p:cNvPr>
              <p:cNvSpPr txBox="1"/>
              <p:nvPr/>
            </p:nvSpPr>
            <p:spPr>
              <a:xfrm>
                <a:off x="5404122" y="2904717"/>
                <a:ext cx="2792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050" spc="0" baseline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P</a:t>
                </a:r>
              </a:p>
            </p:txBody>
          </p:sp>
          <p:grpSp>
            <p:nvGrpSpPr>
              <p:cNvPr id="225" name="Gráfico 15">
                <a:extLst>
                  <a:ext uri="{FF2B5EF4-FFF2-40B4-BE49-F238E27FC236}">
                    <a16:creationId xmlns:a16="http://schemas.microsoft.com/office/drawing/2014/main" id="{01B4C96B-94D9-19DC-D6D1-1F0D589DD977}"/>
                  </a:ext>
                </a:extLst>
              </p:cNvPr>
              <p:cNvGrpSpPr/>
              <p:nvPr/>
            </p:nvGrpSpPr>
            <p:grpSpPr>
              <a:xfrm>
                <a:off x="5495325" y="2239567"/>
                <a:ext cx="303052" cy="752313"/>
                <a:chOff x="5495325" y="2239567"/>
                <a:chExt cx="303052" cy="752313"/>
              </a:xfrm>
              <a:solidFill>
                <a:srgbClr val="231F20"/>
              </a:solidFill>
            </p:grpSpPr>
            <p:sp>
              <p:nvSpPr>
                <p:cNvPr id="226" name="CuadroTexto 225">
                  <a:extLst>
                    <a:ext uri="{FF2B5EF4-FFF2-40B4-BE49-F238E27FC236}">
                      <a16:creationId xmlns:a16="http://schemas.microsoft.com/office/drawing/2014/main" id="{C12BBEE3-BF84-6F94-5DB1-356F58F58A72}"/>
                    </a:ext>
                  </a:extLst>
                </p:cNvPr>
                <p:cNvSpPr txBox="1"/>
                <p:nvPr/>
              </p:nvSpPr>
              <p:spPr>
                <a:xfrm>
                  <a:off x="5504707" y="2239567"/>
                  <a:ext cx="293670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1050" spc="0" baseline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Q</a:t>
                  </a:r>
                </a:p>
              </p:txBody>
            </p:sp>
            <p:sp>
              <p:nvSpPr>
                <p:cNvPr id="227" name="CuadroTexto 226">
                  <a:extLst>
                    <a:ext uri="{FF2B5EF4-FFF2-40B4-BE49-F238E27FC236}">
                      <a16:creationId xmlns:a16="http://schemas.microsoft.com/office/drawing/2014/main" id="{8C43F8B8-EFA1-FCA6-3D76-8428D5CDF1ED}"/>
                    </a:ext>
                  </a:extLst>
                </p:cNvPr>
                <p:cNvSpPr txBox="1"/>
                <p:nvPr/>
              </p:nvSpPr>
              <p:spPr>
                <a:xfrm>
                  <a:off x="5495325" y="2388339"/>
                  <a:ext cx="25519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1000" spc="0" baseline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1</a:t>
                  </a:r>
                </a:p>
              </p:txBody>
            </p:sp>
            <p:sp>
              <p:nvSpPr>
                <p:cNvPr id="228" name="CuadroTexto 227">
                  <a:extLst>
                    <a:ext uri="{FF2B5EF4-FFF2-40B4-BE49-F238E27FC236}">
                      <a16:creationId xmlns:a16="http://schemas.microsoft.com/office/drawing/2014/main" id="{C627F71C-E636-7CA0-1E86-FC84552F99D5}"/>
                    </a:ext>
                  </a:extLst>
                </p:cNvPr>
                <p:cNvSpPr txBox="1"/>
                <p:nvPr/>
              </p:nvSpPr>
              <p:spPr>
                <a:xfrm>
                  <a:off x="5532151" y="2388339"/>
                  <a:ext cx="25519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1000" spc="0" baseline="0" dirty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1</a:t>
                  </a:r>
                </a:p>
              </p:txBody>
            </p:sp>
            <p:sp>
              <p:nvSpPr>
                <p:cNvPr id="229" name="CuadroTexto 228">
                  <a:extLst>
                    <a:ext uri="{FF2B5EF4-FFF2-40B4-BE49-F238E27FC236}">
                      <a16:creationId xmlns:a16="http://schemas.microsoft.com/office/drawing/2014/main" id="{F8DFF02A-1C03-A2C7-A89C-0BFDAE7B0ACC}"/>
                    </a:ext>
                  </a:extLst>
                </p:cNvPr>
                <p:cNvSpPr txBox="1"/>
                <p:nvPr/>
              </p:nvSpPr>
              <p:spPr>
                <a:xfrm>
                  <a:off x="5513697" y="2745659"/>
                  <a:ext cx="25519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1000" spc="0" baseline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7</a:t>
                  </a:r>
                </a:p>
              </p:txBody>
            </p:sp>
          </p:grpSp>
          <p:grpSp>
            <p:nvGrpSpPr>
              <p:cNvPr id="230" name="Gráfico 15">
                <a:extLst>
                  <a:ext uri="{FF2B5EF4-FFF2-40B4-BE49-F238E27FC236}">
                    <a16:creationId xmlns:a16="http://schemas.microsoft.com/office/drawing/2014/main" id="{B7A4DA56-1A06-D372-CCC7-BCAF3CCF69CE}"/>
                  </a:ext>
                </a:extLst>
              </p:cNvPr>
              <p:cNvGrpSpPr/>
              <p:nvPr/>
            </p:nvGrpSpPr>
            <p:grpSpPr>
              <a:xfrm>
                <a:off x="5492736" y="2477749"/>
                <a:ext cx="297035" cy="424701"/>
                <a:chOff x="5492736" y="2477749"/>
                <a:chExt cx="297035" cy="424701"/>
              </a:xfrm>
              <a:solidFill>
                <a:srgbClr val="231F20"/>
              </a:solidFill>
            </p:grpSpPr>
            <p:sp>
              <p:nvSpPr>
                <p:cNvPr id="231" name="CuadroTexto 230">
                  <a:extLst>
                    <a:ext uri="{FF2B5EF4-FFF2-40B4-BE49-F238E27FC236}">
                      <a16:creationId xmlns:a16="http://schemas.microsoft.com/office/drawing/2014/main" id="{75DEE87A-EAE6-82FA-32F3-20668EC8B810}"/>
                    </a:ext>
                  </a:extLst>
                </p:cNvPr>
                <p:cNvSpPr txBox="1"/>
                <p:nvPr/>
              </p:nvSpPr>
              <p:spPr>
                <a:xfrm>
                  <a:off x="5492736" y="2477749"/>
                  <a:ext cx="25519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1000" spc="0" baseline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1</a:t>
                  </a:r>
                </a:p>
              </p:txBody>
            </p:sp>
            <p:sp>
              <p:nvSpPr>
                <p:cNvPr id="232" name="CuadroTexto 231">
                  <a:extLst>
                    <a:ext uri="{FF2B5EF4-FFF2-40B4-BE49-F238E27FC236}">
                      <a16:creationId xmlns:a16="http://schemas.microsoft.com/office/drawing/2014/main" id="{59208A90-B244-32DC-0EC6-FE4779B348B2}"/>
                    </a:ext>
                  </a:extLst>
                </p:cNvPr>
                <p:cNvSpPr txBox="1"/>
                <p:nvPr/>
              </p:nvSpPr>
              <p:spPr>
                <a:xfrm>
                  <a:off x="5534573" y="2477749"/>
                  <a:ext cx="25519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1000" spc="0" baseline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0</a:t>
                  </a:r>
                </a:p>
              </p:txBody>
            </p:sp>
            <p:sp>
              <p:nvSpPr>
                <p:cNvPr id="233" name="CuadroTexto 232">
                  <a:extLst>
                    <a:ext uri="{FF2B5EF4-FFF2-40B4-BE49-F238E27FC236}">
                      <a16:creationId xmlns:a16="http://schemas.microsoft.com/office/drawing/2014/main" id="{B23BC8E7-202E-6820-7557-3F30D2D0505E}"/>
                    </a:ext>
                  </a:extLst>
                </p:cNvPr>
                <p:cNvSpPr txBox="1"/>
                <p:nvPr/>
              </p:nvSpPr>
              <p:spPr>
                <a:xfrm>
                  <a:off x="5513696" y="2566991"/>
                  <a:ext cx="25519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1000" spc="0" baseline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9</a:t>
                  </a:r>
                </a:p>
              </p:txBody>
            </p:sp>
            <p:sp>
              <p:nvSpPr>
                <p:cNvPr id="234" name="CuadroTexto 233">
                  <a:extLst>
                    <a:ext uri="{FF2B5EF4-FFF2-40B4-BE49-F238E27FC236}">
                      <a16:creationId xmlns:a16="http://schemas.microsoft.com/office/drawing/2014/main" id="{7F0F0F28-DF08-EA8F-A2AA-4761A1C607F1}"/>
                    </a:ext>
                  </a:extLst>
                </p:cNvPr>
                <p:cNvSpPr txBox="1"/>
                <p:nvPr/>
              </p:nvSpPr>
              <p:spPr>
                <a:xfrm>
                  <a:off x="5513696" y="2656229"/>
                  <a:ext cx="255198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1000" spc="0" baseline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8</a:t>
                  </a:r>
                </a:p>
              </p:txBody>
            </p:sp>
          </p:grpSp>
        </p:grpSp>
        <p:sp>
          <p:nvSpPr>
            <p:cNvPr id="262" name="TextBox 18">
              <a:extLst>
                <a:ext uri="{FF2B5EF4-FFF2-40B4-BE49-F238E27FC236}">
                  <a16:creationId xmlns:a16="http://schemas.microsoft.com/office/drawing/2014/main" id="{81202700-A426-B63F-05A2-0596E7AFD381}"/>
                </a:ext>
              </a:extLst>
            </p:cNvPr>
            <p:cNvSpPr txBox="1"/>
            <p:nvPr/>
          </p:nvSpPr>
          <p:spPr>
            <a:xfrm>
              <a:off x="4825081" y="3841691"/>
              <a:ext cx="2229972" cy="19441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875" lvl="1" algn="ctr">
                <a:spcAft>
                  <a:spcPts val="1000"/>
                </a:spcAft>
              </a:pPr>
              <a:r>
                <a:rPr lang="en-US" sz="1400" dirty="0">
                  <a:solidFill>
                    <a:srgbClr val="FF0000"/>
                  </a:solidFill>
                </a:rPr>
                <a:t>Paso 3</a:t>
              </a:r>
            </a:p>
            <a:p>
              <a:pPr marL="15875" lvl="1" algn="ctr">
                <a:spcAft>
                  <a:spcPts val="1000"/>
                </a:spcAft>
              </a:pPr>
              <a:r>
                <a:rPr lang="en-US" sz="1400" dirty="0" err="1"/>
                <a:t>Dividir</a:t>
              </a:r>
              <a:r>
                <a:rPr lang="en-US" sz="1400" dirty="0"/>
                <a:t> </a:t>
              </a:r>
              <a:r>
                <a:rPr lang="en-US" sz="1400" dirty="0" err="1"/>
                <a:t>el</a:t>
              </a:r>
              <a:r>
                <a:rPr lang="en-US" sz="1400" dirty="0"/>
                <a:t> radio PQ </a:t>
              </a:r>
              <a:r>
                <a:rPr lang="en-US" sz="1400" dirty="0" err="1"/>
                <a:t>en</a:t>
              </a:r>
              <a:r>
                <a:rPr lang="en-US" sz="1400" dirty="0"/>
                <a:t> seis partes </a:t>
              </a:r>
              <a:r>
                <a:rPr lang="en-US" sz="1400" dirty="0" err="1"/>
                <a:t>iguales</a:t>
              </a:r>
              <a:r>
                <a:rPr lang="en-US" sz="1400" dirty="0"/>
                <a:t> (</a:t>
              </a:r>
              <a:r>
                <a:rPr lang="en-US" sz="1400" dirty="0" err="1"/>
                <a:t>Teorema</a:t>
              </a:r>
              <a:r>
                <a:rPr lang="en-US" sz="1400" dirty="0"/>
                <a:t> de Tales) para </a:t>
              </a:r>
              <a:r>
                <a:rPr lang="en-US" sz="1400" dirty="0" err="1"/>
                <a:t>obtener</a:t>
              </a:r>
              <a:r>
                <a:rPr lang="en-US" sz="1400" dirty="0"/>
                <a:t> </a:t>
              </a:r>
              <a:r>
                <a:rPr lang="en-US" sz="1400" dirty="0" err="1"/>
                <a:t>los</a:t>
              </a:r>
              <a:r>
                <a:rPr lang="en-US" sz="1400" dirty="0"/>
                <a:t> puntos 7, 8, 9, 10, 11 y 12. </a:t>
              </a:r>
              <a:r>
                <a:rPr lang="en-US" sz="1400" dirty="0" err="1"/>
                <a:t>Estos</a:t>
              </a:r>
              <a:r>
                <a:rPr lang="en-US" sz="1400" dirty="0"/>
                <a:t> puntos son </a:t>
              </a:r>
              <a:r>
                <a:rPr lang="en-US" sz="1400" dirty="0" err="1"/>
                <a:t>los</a:t>
              </a:r>
              <a:r>
                <a:rPr lang="en-US" sz="1400" dirty="0"/>
                <a:t> </a:t>
              </a:r>
              <a:r>
                <a:rPr lang="en-US" sz="1400" dirty="0" err="1"/>
                <a:t>orígenes</a:t>
              </a:r>
              <a:r>
                <a:rPr lang="en-US" sz="1400" dirty="0"/>
                <a:t> de </a:t>
              </a:r>
              <a:r>
                <a:rPr lang="en-US" sz="1400" dirty="0" err="1"/>
                <a:t>los</a:t>
              </a:r>
              <a:r>
                <a:rPr lang="en-US" sz="1400" dirty="0"/>
                <a:t> </a:t>
              </a:r>
              <a:r>
                <a:rPr lang="en-US" sz="1400" dirty="0" err="1"/>
                <a:t>polígonos</a:t>
              </a:r>
              <a:r>
                <a:rPr lang="en-US" sz="1400" dirty="0"/>
                <a:t> con </a:t>
              </a:r>
              <a:r>
                <a:rPr lang="en-US" sz="1400" dirty="0" err="1"/>
                <a:t>el</a:t>
              </a:r>
              <a:r>
                <a:rPr lang="en-US" sz="1400" dirty="0"/>
                <a:t> </a:t>
              </a:r>
              <a:r>
                <a:rPr lang="en-US" sz="1400" dirty="0" err="1"/>
                <a:t>mismo</a:t>
              </a:r>
              <a:r>
                <a:rPr lang="en-US" sz="1400" dirty="0"/>
                <a:t> </a:t>
              </a:r>
              <a:r>
                <a:rPr lang="en-US" sz="1400" dirty="0" err="1"/>
                <a:t>lado</a:t>
              </a:r>
              <a:r>
                <a:rPr lang="en-US" sz="1400" dirty="0"/>
                <a:t> AB.</a:t>
              </a:r>
            </a:p>
          </p:txBody>
        </p:sp>
      </p:grpSp>
      <p:grpSp>
        <p:nvGrpSpPr>
          <p:cNvPr id="267" name="Grupo 266">
            <a:extLst>
              <a:ext uri="{FF2B5EF4-FFF2-40B4-BE49-F238E27FC236}">
                <a16:creationId xmlns:a16="http://schemas.microsoft.com/office/drawing/2014/main" id="{446D68B8-7E54-1464-1BE8-1E327E171449}"/>
              </a:ext>
            </a:extLst>
          </p:cNvPr>
          <p:cNvGrpSpPr/>
          <p:nvPr/>
        </p:nvGrpSpPr>
        <p:grpSpPr>
          <a:xfrm>
            <a:off x="7218828" y="1792427"/>
            <a:ext cx="2229972" cy="4424273"/>
            <a:chOff x="7218828" y="1792427"/>
            <a:chExt cx="2229972" cy="4424273"/>
          </a:xfrm>
        </p:grpSpPr>
        <p:grpSp>
          <p:nvGrpSpPr>
            <p:cNvPr id="260" name="Grupo 259">
              <a:extLst>
                <a:ext uri="{FF2B5EF4-FFF2-40B4-BE49-F238E27FC236}">
                  <a16:creationId xmlns:a16="http://schemas.microsoft.com/office/drawing/2014/main" id="{2D8943D5-7CC0-D785-CBBD-3CD0180A322B}"/>
                </a:ext>
              </a:extLst>
            </p:cNvPr>
            <p:cNvGrpSpPr/>
            <p:nvPr/>
          </p:nvGrpSpPr>
          <p:grpSpPr>
            <a:xfrm>
              <a:off x="7351142" y="1792427"/>
              <a:ext cx="1965343" cy="1919954"/>
              <a:chOff x="7132524" y="1733521"/>
              <a:chExt cx="1965343" cy="1919954"/>
            </a:xfrm>
          </p:grpSpPr>
          <p:sp>
            <p:nvSpPr>
              <p:cNvPr id="132" name="Forma libre 131">
                <a:extLst>
                  <a:ext uri="{FF2B5EF4-FFF2-40B4-BE49-F238E27FC236}">
                    <a16:creationId xmlns:a16="http://schemas.microsoft.com/office/drawing/2014/main" id="{531123C3-2497-CCF9-D1B3-64D48DF9B5FD}"/>
                  </a:ext>
                </a:extLst>
              </p:cNvPr>
              <p:cNvSpPr/>
              <p:nvPr/>
            </p:nvSpPr>
            <p:spPr>
              <a:xfrm rot="18386353" flipV="1">
                <a:off x="7323643" y="3069910"/>
                <a:ext cx="148852" cy="5195"/>
              </a:xfrm>
              <a:custGeom>
                <a:avLst/>
                <a:gdLst>
                  <a:gd name="csX0" fmla="*/ 2475 w 148852"/>
                  <a:gd name="csY0" fmla="*/ 457 h 5195"/>
                  <a:gd name="csX1" fmla="*/ 151328 w 148852"/>
                  <a:gd name="csY1" fmla="*/ 445 h 519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48852" h="5195">
                    <a:moveTo>
                      <a:pt x="2475" y="457"/>
                    </a:moveTo>
                    <a:cubicBezTo>
                      <a:pt x="51934" y="7388"/>
                      <a:pt x="102072" y="7352"/>
                      <a:pt x="151328" y="445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33" name="Forma libre 132">
                <a:extLst>
                  <a:ext uri="{FF2B5EF4-FFF2-40B4-BE49-F238E27FC236}">
                    <a16:creationId xmlns:a16="http://schemas.microsoft.com/office/drawing/2014/main" id="{51AFBA3C-5C49-823A-FAB4-3315EAB67F91}"/>
                  </a:ext>
                </a:extLst>
              </p:cNvPr>
              <p:cNvSpPr/>
              <p:nvPr/>
            </p:nvSpPr>
            <p:spPr>
              <a:xfrm rot="21070158" flipV="1">
                <a:off x="7252634" y="2517194"/>
                <a:ext cx="164742" cy="6398"/>
              </a:xfrm>
              <a:custGeom>
                <a:avLst/>
                <a:gdLst>
                  <a:gd name="csX0" fmla="*/ 2450 w 164742"/>
                  <a:gd name="csY0" fmla="*/ 256 h 6398"/>
                  <a:gd name="csX1" fmla="*/ 167193 w 164742"/>
                  <a:gd name="csY1" fmla="*/ 256 h 639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64742" h="6398">
                    <a:moveTo>
                      <a:pt x="2450" y="256"/>
                    </a:moveTo>
                    <a:cubicBezTo>
                      <a:pt x="55678" y="8595"/>
                      <a:pt x="111090" y="8977"/>
                      <a:pt x="167193" y="256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34" name="Forma libre 133">
                <a:extLst>
                  <a:ext uri="{FF2B5EF4-FFF2-40B4-BE49-F238E27FC236}">
                    <a16:creationId xmlns:a16="http://schemas.microsoft.com/office/drawing/2014/main" id="{D0BE2C81-2A20-4812-73F2-7FDD2E5EA5FB}"/>
                  </a:ext>
                </a:extLst>
              </p:cNvPr>
              <p:cNvSpPr/>
              <p:nvPr/>
            </p:nvSpPr>
            <p:spPr>
              <a:xfrm rot="1819000" flipV="1">
                <a:off x="7521981" y="2057583"/>
                <a:ext cx="139679" cy="4599"/>
              </a:xfrm>
              <a:custGeom>
                <a:avLst/>
                <a:gdLst>
                  <a:gd name="csX0" fmla="*/ 2542 w 139679"/>
                  <a:gd name="csY0" fmla="*/ 99 h 4599"/>
                  <a:gd name="csX1" fmla="*/ 142221 w 139679"/>
                  <a:gd name="csY1" fmla="*/ 99 h 459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39679" h="4599">
                    <a:moveTo>
                      <a:pt x="2542" y="99"/>
                    </a:moveTo>
                    <a:cubicBezTo>
                      <a:pt x="49221" y="6279"/>
                      <a:pt x="96186" y="6184"/>
                      <a:pt x="142221" y="99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35" name="Forma libre 134">
                <a:extLst>
                  <a:ext uri="{FF2B5EF4-FFF2-40B4-BE49-F238E27FC236}">
                    <a16:creationId xmlns:a16="http://schemas.microsoft.com/office/drawing/2014/main" id="{D96F05FB-95BE-1016-9A85-7951C6B91107}"/>
                  </a:ext>
                </a:extLst>
              </p:cNvPr>
              <p:cNvSpPr/>
              <p:nvPr/>
            </p:nvSpPr>
            <p:spPr>
              <a:xfrm rot="4231075" flipV="1">
                <a:off x="8031421" y="1877322"/>
                <a:ext cx="122608" cy="3556"/>
              </a:xfrm>
              <a:custGeom>
                <a:avLst/>
                <a:gdLst>
                  <a:gd name="csX0" fmla="*/ 2720 w 122608"/>
                  <a:gd name="csY0" fmla="*/ 38 h 3556"/>
                  <a:gd name="csX1" fmla="*/ 125328 w 122608"/>
                  <a:gd name="csY1" fmla="*/ 38 h 355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22608" h="3556">
                    <a:moveTo>
                      <a:pt x="2720" y="38"/>
                    </a:moveTo>
                    <a:cubicBezTo>
                      <a:pt x="42981" y="4727"/>
                      <a:pt x="84089" y="4834"/>
                      <a:pt x="125328" y="38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36" name="Forma libre 135">
                <a:extLst>
                  <a:ext uri="{FF2B5EF4-FFF2-40B4-BE49-F238E27FC236}">
                    <a16:creationId xmlns:a16="http://schemas.microsoft.com/office/drawing/2014/main" id="{6502AF34-0441-9C88-319E-D0C0C37E7B5F}"/>
                  </a:ext>
                </a:extLst>
              </p:cNvPr>
              <p:cNvSpPr/>
              <p:nvPr/>
            </p:nvSpPr>
            <p:spPr>
              <a:xfrm rot="6596695" flipV="1">
                <a:off x="8523775" y="2053031"/>
                <a:ext cx="139154" cy="4594"/>
              </a:xfrm>
              <a:custGeom>
                <a:avLst/>
                <a:gdLst>
                  <a:gd name="csX0" fmla="*/ 2898 w 139154"/>
                  <a:gd name="csY0" fmla="*/ 100 h 4594"/>
                  <a:gd name="csX1" fmla="*/ 142053 w 139154"/>
                  <a:gd name="csY1" fmla="*/ 100 h 459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39154" h="4594">
                    <a:moveTo>
                      <a:pt x="2898" y="100"/>
                    </a:moveTo>
                    <a:cubicBezTo>
                      <a:pt x="49721" y="6316"/>
                      <a:pt x="96459" y="6137"/>
                      <a:pt x="142053" y="100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37" name="Forma libre 136">
                <a:extLst>
                  <a:ext uri="{FF2B5EF4-FFF2-40B4-BE49-F238E27FC236}">
                    <a16:creationId xmlns:a16="http://schemas.microsoft.com/office/drawing/2014/main" id="{45FD6CAE-BA13-997D-B33F-B23848524CAA}"/>
                  </a:ext>
                </a:extLst>
              </p:cNvPr>
              <p:cNvSpPr/>
              <p:nvPr/>
            </p:nvSpPr>
            <p:spPr>
              <a:xfrm rot="9043105" flipV="1">
                <a:off x="8783496" y="2517729"/>
                <a:ext cx="144188" cy="4908"/>
              </a:xfrm>
              <a:custGeom>
                <a:avLst/>
                <a:gdLst>
                  <a:gd name="csX0" fmla="*/ 2993 w 144188"/>
                  <a:gd name="csY0" fmla="*/ 260 h 4908"/>
                  <a:gd name="csX1" fmla="*/ 147182 w 144188"/>
                  <a:gd name="csY1" fmla="*/ 260 h 490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44188" h="4908">
                    <a:moveTo>
                      <a:pt x="2993" y="260"/>
                    </a:moveTo>
                    <a:cubicBezTo>
                      <a:pt x="50460" y="6738"/>
                      <a:pt x="98976" y="6869"/>
                      <a:pt x="147182" y="260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38" name="Forma libre 137">
                <a:extLst>
                  <a:ext uri="{FF2B5EF4-FFF2-40B4-BE49-F238E27FC236}">
                    <a16:creationId xmlns:a16="http://schemas.microsoft.com/office/drawing/2014/main" id="{59FAC4AB-F588-FC09-D755-C8EDB050C691}"/>
                  </a:ext>
                </a:extLst>
              </p:cNvPr>
              <p:cNvSpPr/>
              <p:nvPr/>
            </p:nvSpPr>
            <p:spPr>
              <a:xfrm rot="11393712" flipV="1">
                <a:off x="8709605" y="3041033"/>
                <a:ext cx="123562" cy="3592"/>
              </a:xfrm>
              <a:custGeom>
                <a:avLst/>
                <a:gdLst>
                  <a:gd name="csX0" fmla="*/ 2964 w 123562"/>
                  <a:gd name="csY0" fmla="*/ 439 h 3592"/>
                  <a:gd name="csX1" fmla="*/ 126527 w 123562"/>
                  <a:gd name="csY1" fmla="*/ 439 h 359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23562" h="3592">
                    <a:moveTo>
                      <a:pt x="2964" y="439"/>
                    </a:moveTo>
                    <a:cubicBezTo>
                      <a:pt x="44811" y="5306"/>
                      <a:pt x="86218" y="5151"/>
                      <a:pt x="126527" y="439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39" name="Forma libre 138">
                <a:extLst>
                  <a:ext uri="{FF2B5EF4-FFF2-40B4-BE49-F238E27FC236}">
                    <a16:creationId xmlns:a16="http://schemas.microsoft.com/office/drawing/2014/main" id="{877E4DDF-6E4A-3D9A-B87A-166C595D7383}"/>
                  </a:ext>
                </a:extLst>
              </p:cNvPr>
              <p:cNvSpPr/>
              <p:nvPr/>
            </p:nvSpPr>
            <p:spPr>
              <a:xfrm rot="1804024" flipV="1">
                <a:off x="7364792" y="3263952"/>
                <a:ext cx="493905" cy="2863"/>
              </a:xfrm>
              <a:custGeom>
                <a:avLst/>
                <a:gdLst>
                  <a:gd name="csX0" fmla="*/ 2536 w 493905"/>
                  <a:gd name="csY0" fmla="*/ 527 h 2863"/>
                  <a:gd name="csX1" fmla="*/ 496441 w 493905"/>
                  <a:gd name="csY1" fmla="*/ 527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493905" h="2863">
                    <a:moveTo>
                      <a:pt x="2536" y="527"/>
                    </a:moveTo>
                    <a:lnTo>
                      <a:pt x="496441" y="527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40" name="Forma libre 139">
                <a:extLst>
                  <a:ext uri="{FF2B5EF4-FFF2-40B4-BE49-F238E27FC236}">
                    <a16:creationId xmlns:a16="http://schemas.microsoft.com/office/drawing/2014/main" id="{99079747-0316-3B10-59BC-C00F1C886CC6}"/>
                  </a:ext>
                </a:extLst>
              </p:cNvPr>
              <p:cNvSpPr/>
              <p:nvPr/>
            </p:nvSpPr>
            <p:spPr>
              <a:xfrm>
                <a:off x="7363722" y="3120366"/>
                <a:ext cx="48492" cy="35541"/>
              </a:xfrm>
              <a:custGeom>
                <a:avLst/>
                <a:gdLst>
                  <a:gd name="csX0" fmla="*/ 37942 w 48492"/>
                  <a:gd name="csY0" fmla="*/ 36012 h 35541"/>
                  <a:gd name="csX1" fmla="*/ 2476 w 48492"/>
                  <a:gd name="csY1" fmla="*/ 471 h 35541"/>
                  <a:gd name="csX2" fmla="*/ 50969 w 48492"/>
                  <a:gd name="csY2" fmla="*/ 13511 h 35541"/>
                  <a:gd name="csX3" fmla="*/ 37942 w 48492"/>
                  <a:gd name="csY3" fmla="*/ 36012 h 3554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48492" h="35541">
                    <a:moveTo>
                      <a:pt x="37942" y="36012"/>
                    </a:moveTo>
                    <a:lnTo>
                      <a:pt x="2476" y="471"/>
                    </a:lnTo>
                    <a:lnTo>
                      <a:pt x="50969" y="13511"/>
                    </a:lnTo>
                    <a:lnTo>
                      <a:pt x="37942" y="36012"/>
                    </a:lnTo>
                    <a:close/>
                  </a:path>
                </a:pathLst>
              </a:custGeom>
              <a:solidFill>
                <a:srgbClr val="231F20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41" name="Forma libre 140">
                <a:extLst>
                  <a:ext uri="{FF2B5EF4-FFF2-40B4-BE49-F238E27FC236}">
                    <a16:creationId xmlns:a16="http://schemas.microsoft.com/office/drawing/2014/main" id="{6DC47FE3-072D-CF6F-8545-6D7FDEE5614F}"/>
                  </a:ext>
                </a:extLst>
              </p:cNvPr>
              <p:cNvSpPr/>
              <p:nvPr/>
            </p:nvSpPr>
            <p:spPr>
              <a:xfrm rot="16200000" flipV="1">
                <a:off x="7469416" y="2949271"/>
                <a:ext cx="1248702" cy="2863"/>
              </a:xfrm>
              <a:custGeom>
                <a:avLst/>
                <a:gdLst>
                  <a:gd name="csX0" fmla="*/ 2722 w 1248702"/>
                  <a:gd name="csY0" fmla="*/ 355 h 2863"/>
                  <a:gd name="csX1" fmla="*/ 1251425 w 1248702"/>
                  <a:gd name="csY1" fmla="*/ 355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248702" h="2863">
                    <a:moveTo>
                      <a:pt x="2722" y="355"/>
                    </a:moveTo>
                    <a:lnTo>
                      <a:pt x="1251425" y="355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42" name="Elipse 141">
                <a:extLst>
                  <a:ext uri="{FF2B5EF4-FFF2-40B4-BE49-F238E27FC236}">
                    <a16:creationId xmlns:a16="http://schemas.microsoft.com/office/drawing/2014/main" id="{620221B3-55CC-62EA-D4DA-60C90CBD9003}"/>
                  </a:ext>
                </a:extLst>
              </p:cNvPr>
              <p:cNvSpPr/>
              <p:nvPr/>
            </p:nvSpPr>
            <p:spPr>
              <a:xfrm rot="5400000" flipV="1">
                <a:off x="7557222" y="2386311"/>
                <a:ext cx="1073152" cy="1073294"/>
              </a:xfrm>
              <a:prstGeom prst="ellipse">
                <a:avLst/>
              </a:pr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43" name="Forma libre 142">
                <a:extLst>
                  <a:ext uri="{FF2B5EF4-FFF2-40B4-BE49-F238E27FC236}">
                    <a16:creationId xmlns:a16="http://schemas.microsoft.com/office/drawing/2014/main" id="{A7C9FDEE-501A-21E7-26E5-DCA9740445B0}"/>
                  </a:ext>
                </a:extLst>
              </p:cNvPr>
              <p:cNvSpPr/>
              <p:nvPr/>
            </p:nvSpPr>
            <p:spPr>
              <a:xfrm rot="16200000" flipV="1">
                <a:off x="7799103" y="3387707"/>
                <a:ext cx="52679" cy="2863"/>
              </a:xfrm>
              <a:custGeom>
                <a:avLst/>
                <a:gdLst>
                  <a:gd name="csX0" fmla="*/ 2628 w 52679"/>
                  <a:gd name="csY0" fmla="*/ 558 h 2863"/>
                  <a:gd name="csX1" fmla="*/ 55308 w 52679"/>
                  <a:gd name="csY1" fmla="*/ 558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2679" h="2863">
                    <a:moveTo>
                      <a:pt x="2628" y="558"/>
                    </a:moveTo>
                    <a:lnTo>
                      <a:pt x="55308" y="558"/>
                    </a:lnTo>
                  </a:path>
                </a:pathLst>
              </a:cu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44" name="Forma libre 143">
                <a:extLst>
                  <a:ext uri="{FF2B5EF4-FFF2-40B4-BE49-F238E27FC236}">
                    <a16:creationId xmlns:a16="http://schemas.microsoft.com/office/drawing/2014/main" id="{22D62F53-72FF-8F31-6941-0BDE0504A14F}"/>
                  </a:ext>
                </a:extLst>
              </p:cNvPr>
              <p:cNvSpPr/>
              <p:nvPr/>
            </p:nvSpPr>
            <p:spPr>
              <a:xfrm rot="5400000" flipV="1">
                <a:off x="8335720" y="3387701"/>
                <a:ext cx="52679" cy="2863"/>
              </a:xfrm>
              <a:custGeom>
                <a:avLst/>
                <a:gdLst>
                  <a:gd name="csX0" fmla="*/ 2816 w 52679"/>
                  <a:gd name="csY0" fmla="*/ 562 h 2863"/>
                  <a:gd name="csX1" fmla="*/ 55495 w 52679"/>
                  <a:gd name="csY1" fmla="*/ 562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2679" h="2863">
                    <a:moveTo>
                      <a:pt x="2816" y="562"/>
                    </a:moveTo>
                    <a:lnTo>
                      <a:pt x="55495" y="562"/>
                    </a:lnTo>
                  </a:path>
                </a:pathLst>
              </a:cu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45" name="Forma libre 144">
                <a:extLst>
                  <a:ext uri="{FF2B5EF4-FFF2-40B4-BE49-F238E27FC236}">
                    <a16:creationId xmlns:a16="http://schemas.microsoft.com/office/drawing/2014/main" id="{FCCDC6ED-9FB5-D6E8-295F-1F57997F75E2}"/>
                  </a:ext>
                </a:extLst>
              </p:cNvPr>
              <p:cNvSpPr/>
              <p:nvPr/>
            </p:nvSpPr>
            <p:spPr>
              <a:xfrm>
                <a:off x="7825437" y="3387702"/>
                <a:ext cx="536611" cy="2863"/>
              </a:xfrm>
              <a:custGeom>
                <a:avLst/>
                <a:gdLst>
                  <a:gd name="csX0" fmla="*/ 2700 w 536611"/>
                  <a:gd name="csY0" fmla="*/ 560 h 2863"/>
                  <a:gd name="csX1" fmla="*/ 539312 w 536611"/>
                  <a:gd name="csY1" fmla="*/ 560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36611" h="2863">
                    <a:moveTo>
                      <a:pt x="2700" y="560"/>
                    </a:moveTo>
                    <a:lnTo>
                      <a:pt x="539312" y="560"/>
                    </a:lnTo>
                  </a:path>
                </a:pathLst>
              </a:cu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46" name="Forma libre 145">
                <a:extLst>
                  <a:ext uri="{FF2B5EF4-FFF2-40B4-BE49-F238E27FC236}">
                    <a16:creationId xmlns:a16="http://schemas.microsoft.com/office/drawing/2014/main" id="{3AFF69A5-4F40-F89C-92D8-A732321C0B18}"/>
                  </a:ext>
                </a:extLst>
              </p:cNvPr>
              <p:cNvSpPr/>
              <p:nvPr/>
            </p:nvSpPr>
            <p:spPr>
              <a:xfrm rot="14183898" flipV="1">
                <a:off x="7937913" y="3070542"/>
                <a:ext cx="594182" cy="89732"/>
              </a:xfrm>
              <a:custGeom>
                <a:avLst/>
                <a:gdLst>
                  <a:gd name="csX0" fmla="*/ 2785 w 594182"/>
                  <a:gd name="csY0" fmla="*/ 90180 h 89732"/>
                  <a:gd name="csX1" fmla="*/ 596968 w 594182"/>
                  <a:gd name="csY1" fmla="*/ 90180 h 8973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94182" h="89732">
                    <a:moveTo>
                      <a:pt x="2785" y="90180"/>
                    </a:moveTo>
                    <a:cubicBezTo>
                      <a:pt x="188261" y="-33074"/>
                      <a:pt x="422443" y="-25796"/>
                      <a:pt x="596968" y="90180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47" name="Forma libre 146">
                <a:extLst>
                  <a:ext uri="{FF2B5EF4-FFF2-40B4-BE49-F238E27FC236}">
                    <a16:creationId xmlns:a16="http://schemas.microsoft.com/office/drawing/2014/main" id="{1AD7DDCF-5850-5A32-A7A8-6CE9031F3A23}"/>
                  </a:ext>
                </a:extLst>
              </p:cNvPr>
              <p:cNvSpPr/>
              <p:nvPr/>
            </p:nvSpPr>
            <p:spPr>
              <a:xfrm rot="7554267" flipV="1">
                <a:off x="7724143" y="2575067"/>
                <a:ext cx="466002" cy="2863"/>
              </a:xfrm>
              <a:custGeom>
                <a:avLst/>
                <a:gdLst>
                  <a:gd name="csX0" fmla="*/ 2686 w 466002"/>
                  <a:gd name="csY0" fmla="*/ 292 h 2863"/>
                  <a:gd name="csX1" fmla="*/ 468689 w 466002"/>
                  <a:gd name="csY1" fmla="*/ 292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466002" h="2863">
                    <a:moveTo>
                      <a:pt x="2686" y="292"/>
                    </a:moveTo>
                    <a:lnTo>
                      <a:pt x="468689" y="292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48" name="Forma libre 147">
                <a:extLst>
                  <a:ext uri="{FF2B5EF4-FFF2-40B4-BE49-F238E27FC236}">
                    <a16:creationId xmlns:a16="http://schemas.microsoft.com/office/drawing/2014/main" id="{AEFB3FCE-4F44-A6B3-A0CD-947E55B0A43B}"/>
                  </a:ext>
                </a:extLst>
              </p:cNvPr>
              <p:cNvSpPr/>
              <p:nvPr/>
            </p:nvSpPr>
            <p:spPr>
              <a:xfrm rot="12955250" flipV="1">
                <a:off x="8081766" y="2386315"/>
                <a:ext cx="24061" cy="11"/>
              </a:xfrm>
              <a:custGeom>
                <a:avLst/>
                <a:gdLst>
                  <a:gd name="csX0" fmla="*/ 2723 w 24061"/>
                  <a:gd name="csY0" fmla="*/ 210 h 11"/>
                  <a:gd name="csX1" fmla="*/ 26784 w 24061"/>
                  <a:gd name="csY1" fmla="*/ 222 h 1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61" h="11">
                    <a:moveTo>
                      <a:pt x="2723" y="210"/>
                    </a:moveTo>
                    <a:lnTo>
                      <a:pt x="26784" y="222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49" name="Forma libre 148">
                <a:extLst>
                  <a:ext uri="{FF2B5EF4-FFF2-40B4-BE49-F238E27FC236}">
                    <a16:creationId xmlns:a16="http://schemas.microsoft.com/office/drawing/2014/main" id="{79450087-0EA5-CB05-45A2-29CA9A24AC9A}"/>
                  </a:ext>
                </a:extLst>
              </p:cNvPr>
              <p:cNvSpPr/>
              <p:nvPr/>
            </p:nvSpPr>
            <p:spPr>
              <a:xfrm rot="12953869" flipV="1">
                <a:off x="7808477" y="2763817"/>
                <a:ext cx="24037" cy="2863"/>
              </a:xfrm>
              <a:custGeom>
                <a:avLst/>
                <a:gdLst>
                  <a:gd name="csX0" fmla="*/ 2627 w 24037"/>
                  <a:gd name="csY0" fmla="*/ 342 h 2863"/>
                  <a:gd name="csX1" fmla="*/ 26665 w 24037"/>
                  <a:gd name="csY1" fmla="*/ 342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37" h="2863">
                    <a:moveTo>
                      <a:pt x="2627" y="342"/>
                    </a:moveTo>
                    <a:lnTo>
                      <a:pt x="26665" y="342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50" name="Forma libre 149">
                <a:extLst>
                  <a:ext uri="{FF2B5EF4-FFF2-40B4-BE49-F238E27FC236}">
                    <a16:creationId xmlns:a16="http://schemas.microsoft.com/office/drawing/2014/main" id="{76BB6D27-9615-04BC-CA06-CCC573529257}"/>
                  </a:ext>
                </a:extLst>
              </p:cNvPr>
              <p:cNvSpPr/>
              <p:nvPr/>
            </p:nvSpPr>
            <p:spPr>
              <a:xfrm rot="12952869" flipV="1">
                <a:off x="8036215" y="2449237"/>
                <a:ext cx="24049" cy="2863"/>
              </a:xfrm>
              <a:custGeom>
                <a:avLst/>
                <a:gdLst>
                  <a:gd name="csX0" fmla="*/ 2707 w 24049"/>
                  <a:gd name="csY0" fmla="*/ 232 h 2863"/>
                  <a:gd name="csX1" fmla="*/ 26756 w 24049"/>
                  <a:gd name="csY1" fmla="*/ 232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49" h="2863">
                    <a:moveTo>
                      <a:pt x="2707" y="232"/>
                    </a:moveTo>
                    <a:lnTo>
                      <a:pt x="26756" y="232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51" name="Forma libre 150">
                <a:extLst>
                  <a:ext uri="{FF2B5EF4-FFF2-40B4-BE49-F238E27FC236}">
                    <a16:creationId xmlns:a16="http://schemas.microsoft.com/office/drawing/2014/main" id="{A90C3D45-0A15-7B70-D122-64D7DC9D5C19}"/>
                  </a:ext>
                </a:extLst>
              </p:cNvPr>
              <p:cNvSpPr/>
              <p:nvPr/>
            </p:nvSpPr>
            <p:spPr>
              <a:xfrm rot="12952869" flipV="1">
                <a:off x="7990677" y="2512151"/>
                <a:ext cx="24049" cy="2863"/>
              </a:xfrm>
              <a:custGeom>
                <a:avLst/>
                <a:gdLst>
                  <a:gd name="csX0" fmla="*/ 2691 w 24049"/>
                  <a:gd name="csY0" fmla="*/ 254 h 2863"/>
                  <a:gd name="csX1" fmla="*/ 26740 w 24049"/>
                  <a:gd name="csY1" fmla="*/ 254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49" h="2863">
                    <a:moveTo>
                      <a:pt x="2691" y="254"/>
                    </a:moveTo>
                    <a:lnTo>
                      <a:pt x="26740" y="254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52" name="Forma libre 151">
                <a:extLst>
                  <a:ext uri="{FF2B5EF4-FFF2-40B4-BE49-F238E27FC236}">
                    <a16:creationId xmlns:a16="http://schemas.microsoft.com/office/drawing/2014/main" id="{36A62433-D00F-3093-C6B7-E24580031325}"/>
                  </a:ext>
                </a:extLst>
              </p:cNvPr>
              <p:cNvSpPr/>
              <p:nvPr/>
            </p:nvSpPr>
            <p:spPr>
              <a:xfrm rot="12953869" flipV="1">
                <a:off x="7945128" y="2575067"/>
                <a:ext cx="24037" cy="2863"/>
              </a:xfrm>
              <a:custGeom>
                <a:avLst/>
                <a:gdLst>
                  <a:gd name="csX0" fmla="*/ 2675 w 24037"/>
                  <a:gd name="csY0" fmla="*/ 276 h 2863"/>
                  <a:gd name="csX1" fmla="*/ 26712 w 24037"/>
                  <a:gd name="csY1" fmla="*/ 276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37" h="2863">
                    <a:moveTo>
                      <a:pt x="2675" y="276"/>
                    </a:moveTo>
                    <a:lnTo>
                      <a:pt x="26712" y="276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53" name="Forma libre 152">
                <a:extLst>
                  <a:ext uri="{FF2B5EF4-FFF2-40B4-BE49-F238E27FC236}">
                    <a16:creationId xmlns:a16="http://schemas.microsoft.com/office/drawing/2014/main" id="{0CEBE2AF-BF13-274C-BB82-12E17A8161D8}"/>
                  </a:ext>
                </a:extLst>
              </p:cNvPr>
              <p:cNvSpPr/>
              <p:nvPr/>
            </p:nvSpPr>
            <p:spPr>
              <a:xfrm rot="12952869" flipV="1">
                <a:off x="7899565" y="2637987"/>
                <a:ext cx="24049" cy="2863"/>
              </a:xfrm>
              <a:custGeom>
                <a:avLst/>
                <a:gdLst>
                  <a:gd name="csX0" fmla="*/ 2659 w 24049"/>
                  <a:gd name="csY0" fmla="*/ 298 h 2863"/>
                  <a:gd name="csX1" fmla="*/ 26708 w 24049"/>
                  <a:gd name="csY1" fmla="*/ 298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49" h="2863">
                    <a:moveTo>
                      <a:pt x="2659" y="298"/>
                    </a:moveTo>
                    <a:lnTo>
                      <a:pt x="26708" y="298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54" name="Forma libre 153">
                <a:extLst>
                  <a:ext uri="{FF2B5EF4-FFF2-40B4-BE49-F238E27FC236}">
                    <a16:creationId xmlns:a16="http://schemas.microsoft.com/office/drawing/2014/main" id="{2B35B46D-C695-4A89-0619-AF831FF8D8F4}"/>
                  </a:ext>
                </a:extLst>
              </p:cNvPr>
              <p:cNvSpPr/>
              <p:nvPr/>
            </p:nvSpPr>
            <p:spPr>
              <a:xfrm rot="12952869" flipV="1">
                <a:off x="7854027" y="2700901"/>
                <a:ext cx="24049" cy="2863"/>
              </a:xfrm>
              <a:custGeom>
                <a:avLst/>
                <a:gdLst>
                  <a:gd name="csX0" fmla="*/ 2643 w 24049"/>
                  <a:gd name="csY0" fmla="*/ 320 h 2863"/>
                  <a:gd name="csX1" fmla="*/ 26693 w 24049"/>
                  <a:gd name="csY1" fmla="*/ 320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49" h="2863">
                    <a:moveTo>
                      <a:pt x="2643" y="320"/>
                    </a:moveTo>
                    <a:lnTo>
                      <a:pt x="26693" y="320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55" name="Forma libre 154">
                <a:extLst>
                  <a:ext uri="{FF2B5EF4-FFF2-40B4-BE49-F238E27FC236}">
                    <a16:creationId xmlns:a16="http://schemas.microsoft.com/office/drawing/2014/main" id="{9E068C6A-DB0F-00BB-A828-5228CAF9DA4E}"/>
                  </a:ext>
                </a:extLst>
              </p:cNvPr>
              <p:cNvSpPr/>
              <p:nvPr/>
            </p:nvSpPr>
            <p:spPr>
              <a:xfrm rot="5400000" flipV="1">
                <a:off x="7825499" y="2654641"/>
                <a:ext cx="536576" cy="2863"/>
              </a:xfrm>
              <a:custGeom>
                <a:avLst/>
                <a:gdLst>
                  <a:gd name="csX0" fmla="*/ 2722 w 536576"/>
                  <a:gd name="csY0" fmla="*/ 326 h 2863"/>
                  <a:gd name="csX1" fmla="*/ 539298 w 536576"/>
                  <a:gd name="csY1" fmla="*/ 326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36576" h="2863">
                    <a:moveTo>
                      <a:pt x="2722" y="326"/>
                    </a:moveTo>
                    <a:lnTo>
                      <a:pt x="539298" y="326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56" name="Forma libre 155">
                <a:extLst>
                  <a:ext uri="{FF2B5EF4-FFF2-40B4-BE49-F238E27FC236}">
                    <a16:creationId xmlns:a16="http://schemas.microsoft.com/office/drawing/2014/main" id="{E60947AC-DB87-35DD-3C86-C25193C68E5B}"/>
                  </a:ext>
                </a:extLst>
              </p:cNvPr>
              <p:cNvSpPr/>
              <p:nvPr/>
            </p:nvSpPr>
            <p:spPr>
              <a:xfrm rot="10800000" flipV="1">
                <a:off x="8081759" y="2386323"/>
                <a:ext cx="24061" cy="2863"/>
              </a:xfrm>
              <a:custGeom>
                <a:avLst/>
                <a:gdLst>
                  <a:gd name="csX0" fmla="*/ 2723 w 24061"/>
                  <a:gd name="csY0" fmla="*/ 210 h 2863"/>
                  <a:gd name="csX1" fmla="*/ 26784 w 24061"/>
                  <a:gd name="csY1" fmla="*/ 210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61" h="2863">
                    <a:moveTo>
                      <a:pt x="2723" y="210"/>
                    </a:moveTo>
                    <a:lnTo>
                      <a:pt x="26784" y="210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57" name="Forma libre 156">
                <a:extLst>
                  <a:ext uri="{FF2B5EF4-FFF2-40B4-BE49-F238E27FC236}">
                    <a16:creationId xmlns:a16="http://schemas.microsoft.com/office/drawing/2014/main" id="{C0922F70-0E14-6FFA-BA1D-06229D9E6D90}"/>
                  </a:ext>
                </a:extLst>
              </p:cNvPr>
              <p:cNvSpPr/>
              <p:nvPr/>
            </p:nvSpPr>
            <p:spPr>
              <a:xfrm rot="10800000" flipV="1">
                <a:off x="8081759" y="2922964"/>
                <a:ext cx="24061" cy="2863"/>
              </a:xfrm>
              <a:custGeom>
                <a:avLst/>
                <a:gdLst>
                  <a:gd name="csX0" fmla="*/ 2723 w 24061"/>
                  <a:gd name="csY0" fmla="*/ 398 h 2863"/>
                  <a:gd name="csX1" fmla="*/ 26784 w 24061"/>
                  <a:gd name="csY1" fmla="*/ 398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61" h="2863">
                    <a:moveTo>
                      <a:pt x="2723" y="398"/>
                    </a:moveTo>
                    <a:lnTo>
                      <a:pt x="26784" y="398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58" name="Forma libre 157">
                <a:extLst>
                  <a:ext uri="{FF2B5EF4-FFF2-40B4-BE49-F238E27FC236}">
                    <a16:creationId xmlns:a16="http://schemas.microsoft.com/office/drawing/2014/main" id="{F8715171-6ACB-8409-F6CF-F8C3AB893033}"/>
                  </a:ext>
                </a:extLst>
              </p:cNvPr>
              <p:cNvSpPr/>
              <p:nvPr/>
            </p:nvSpPr>
            <p:spPr>
              <a:xfrm rot="10800000" flipV="1">
                <a:off x="8081759" y="2475774"/>
                <a:ext cx="24061" cy="2863"/>
              </a:xfrm>
              <a:custGeom>
                <a:avLst/>
                <a:gdLst>
                  <a:gd name="csX0" fmla="*/ 2723 w 24061"/>
                  <a:gd name="csY0" fmla="*/ 242 h 2863"/>
                  <a:gd name="csX1" fmla="*/ 26784 w 24061"/>
                  <a:gd name="csY1" fmla="*/ 242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61" h="2863">
                    <a:moveTo>
                      <a:pt x="2723" y="242"/>
                    </a:moveTo>
                    <a:lnTo>
                      <a:pt x="26784" y="242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59" name="Forma libre 158">
                <a:extLst>
                  <a:ext uri="{FF2B5EF4-FFF2-40B4-BE49-F238E27FC236}">
                    <a16:creationId xmlns:a16="http://schemas.microsoft.com/office/drawing/2014/main" id="{E77DCE1B-A797-C69F-4BDD-D2C87F77C7F2}"/>
                  </a:ext>
                </a:extLst>
              </p:cNvPr>
              <p:cNvSpPr/>
              <p:nvPr/>
            </p:nvSpPr>
            <p:spPr>
              <a:xfrm rot="10800000" flipV="1">
                <a:off x="8081759" y="2565200"/>
                <a:ext cx="24061" cy="2863"/>
              </a:xfrm>
              <a:custGeom>
                <a:avLst/>
                <a:gdLst>
                  <a:gd name="csX0" fmla="*/ 2723 w 24061"/>
                  <a:gd name="csY0" fmla="*/ 273 h 2863"/>
                  <a:gd name="csX1" fmla="*/ 26784 w 24061"/>
                  <a:gd name="csY1" fmla="*/ 273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61" h="2863">
                    <a:moveTo>
                      <a:pt x="2723" y="273"/>
                    </a:moveTo>
                    <a:lnTo>
                      <a:pt x="26784" y="273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60" name="Forma libre 159">
                <a:extLst>
                  <a:ext uri="{FF2B5EF4-FFF2-40B4-BE49-F238E27FC236}">
                    <a16:creationId xmlns:a16="http://schemas.microsoft.com/office/drawing/2014/main" id="{8388EAE2-287B-A833-C331-C8EB0A66BC32}"/>
                  </a:ext>
                </a:extLst>
              </p:cNvPr>
              <p:cNvSpPr/>
              <p:nvPr/>
            </p:nvSpPr>
            <p:spPr>
              <a:xfrm rot="10800000" flipV="1">
                <a:off x="8081759" y="2654638"/>
                <a:ext cx="24061" cy="2863"/>
              </a:xfrm>
              <a:custGeom>
                <a:avLst/>
                <a:gdLst>
                  <a:gd name="csX0" fmla="*/ 2723 w 24061"/>
                  <a:gd name="csY0" fmla="*/ 304 h 2863"/>
                  <a:gd name="csX1" fmla="*/ 26784 w 24061"/>
                  <a:gd name="csY1" fmla="*/ 304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61" h="2863">
                    <a:moveTo>
                      <a:pt x="2723" y="304"/>
                    </a:moveTo>
                    <a:lnTo>
                      <a:pt x="26784" y="304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61" name="Forma libre 160">
                <a:extLst>
                  <a:ext uri="{FF2B5EF4-FFF2-40B4-BE49-F238E27FC236}">
                    <a16:creationId xmlns:a16="http://schemas.microsoft.com/office/drawing/2014/main" id="{42F18D8F-F357-4D08-0093-70279EA38914}"/>
                  </a:ext>
                </a:extLst>
              </p:cNvPr>
              <p:cNvSpPr/>
              <p:nvPr/>
            </p:nvSpPr>
            <p:spPr>
              <a:xfrm rot="10800000" flipV="1">
                <a:off x="8081759" y="2744082"/>
                <a:ext cx="24061" cy="2863"/>
              </a:xfrm>
              <a:custGeom>
                <a:avLst/>
                <a:gdLst>
                  <a:gd name="csX0" fmla="*/ 2723 w 24061"/>
                  <a:gd name="csY0" fmla="*/ 335 h 2863"/>
                  <a:gd name="csX1" fmla="*/ 26784 w 24061"/>
                  <a:gd name="csY1" fmla="*/ 335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61" h="2863">
                    <a:moveTo>
                      <a:pt x="2723" y="335"/>
                    </a:moveTo>
                    <a:lnTo>
                      <a:pt x="26784" y="335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62" name="Forma libre 161">
                <a:extLst>
                  <a:ext uri="{FF2B5EF4-FFF2-40B4-BE49-F238E27FC236}">
                    <a16:creationId xmlns:a16="http://schemas.microsoft.com/office/drawing/2014/main" id="{9EF786B5-12B2-B546-E7A7-CA0CA4129A0C}"/>
                  </a:ext>
                </a:extLst>
              </p:cNvPr>
              <p:cNvSpPr/>
              <p:nvPr/>
            </p:nvSpPr>
            <p:spPr>
              <a:xfrm rot="10800000" flipV="1">
                <a:off x="8081759" y="2833526"/>
                <a:ext cx="24061" cy="2863"/>
              </a:xfrm>
              <a:custGeom>
                <a:avLst/>
                <a:gdLst>
                  <a:gd name="csX0" fmla="*/ 2723 w 24061"/>
                  <a:gd name="csY0" fmla="*/ 366 h 2863"/>
                  <a:gd name="csX1" fmla="*/ 26784 w 24061"/>
                  <a:gd name="csY1" fmla="*/ 366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4061" h="2863">
                    <a:moveTo>
                      <a:pt x="2723" y="366"/>
                    </a:moveTo>
                    <a:lnTo>
                      <a:pt x="26784" y="366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63" name="Forma libre 162">
                <a:extLst>
                  <a:ext uri="{FF2B5EF4-FFF2-40B4-BE49-F238E27FC236}">
                    <a16:creationId xmlns:a16="http://schemas.microsoft.com/office/drawing/2014/main" id="{7ECFEBEB-696E-439E-6DD6-27D5B7FAD9B3}"/>
                  </a:ext>
                </a:extLst>
              </p:cNvPr>
              <p:cNvSpPr/>
              <p:nvPr/>
            </p:nvSpPr>
            <p:spPr>
              <a:xfrm rot="1812697" flipV="1">
                <a:off x="7799033" y="2843394"/>
                <a:ext cx="316219" cy="2863"/>
              </a:xfrm>
              <a:custGeom>
                <a:avLst/>
                <a:gdLst>
                  <a:gd name="csX0" fmla="*/ 2663 w 316219"/>
                  <a:gd name="csY0" fmla="*/ 377 h 2863"/>
                  <a:gd name="csX1" fmla="*/ 318883 w 316219"/>
                  <a:gd name="csY1" fmla="*/ 377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316219" h="2863">
                    <a:moveTo>
                      <a:pt x="2663" y="377"/>
                    </a:moveTo>
                    <a:lnTo>
                      <a:pt x="318883" y="377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64" name="Forma libre 163">
                <a:extLst>
                  <a:ext uri="{FF2B5EF4-FFF2-40B4-BE49-F238E27FC236}">
                    <a16:creationId xmlns:a16="http://schemas.microsoft.com/office/drawing/2014/main" id="{9D1FB5C6-838D-930B-8410-193E8523DDB5}"/>
                  </a:ext>
                </a:extLst>
              </p:cNvPr>
              <p:cNvSpPr/>
              <p:nvPr/>
            </p:nvSpPr>
            <p:spPr>
              <a:xfrm rot="1812720" flipV="1">
                <a:off x="7848165" y="2767214"/>
                <a:ext cx="263516" cy="2863"/>
              </a:xfrm>
              <a:custGeom>
                <a:avLst/>
                <a:gdLst>
                  <a:gd name="csX0" fmla="*/ 2673 w 263516"/>
                  <a:gd name="csY0" fmla="*/ 349 h 2863"/>
                  <a:gd name="csX1" fmla="*/ 266189 w 263516"/>
                  <a:gd name="csY1" fmla="*/ 349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63516" h="2863">
                    <a:moveTo>
                      <a:pt x="2673" y="349"/>
                    </a:moveTo>
                    <a:lnTo>
                      <a:pt x="266189" y="349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65" name="Forma libre 164">
                <a:extLst>
                  <a:ext uri="{FF2B5EF4-FFF2-40B4-BE49-F238E27FC236}">
                    <a16:creationId xmlns:a16="http://schemas.microsoft.com/office/drawing/2014/main" id="{888182D8-7E59-9E73-D966-D7DFEF796B2A}"/>
                  </a:ext>
                </a:extLst>
              </p:cNvPr>
              <p:cNvSpPr/>
              <p:nvPr/>
            </p:nvSpPr>
            <p:spPr>
              <a:xfrm rot="1812754" flipV="1">
                <a:off x="7897279" y="2691044"/>
                <a:ext cx="210813" cy="2863"/>
              </a:xfrm>
              <a:custGeom>
                <a:avLst/>
                <a:gdLst>
                  <a:gd name="csX0" fmla="*/ 2683 w 210813"/>
                  <a:gd name="csY0" fmla="*/ 321 h 2863"/>
                  <a:gd name="csX1" fmla="*/ 213496 w 210813"/>
                  <a:gd name="csY1" fmla="*/ 321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210813" h="2863">
                    <a:moveTo>
                      <a:pt x="2683" y="321"/>
                    </a:moveTo>
                    <a:lnTo>
                      <a:pt x="213496" y="321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66" name="Forma libre 165">
                <a:extLst>
                  <a:ext uri="{FF2B5EF4-FFF2-40B4-BE49-F238E27FC236}">
                    <a16:creationId xmlns:a16="http://schemas.microsoft.com/office/drawing/2014/main" id="{01430161-7703-20AB-4932-F99D1A872D7E}"/>
                  </a:ext>
                </a:extLst>
              </p:cNvPr>
              <p:cNvSpPr/>
              <p:nvPr/>
            </p:nvSpPr>
            <p:spPr>
              <a:xfrm rot="1812810" flipV="1">
                <a:off x="7946411" y="2614862"/>
                <a:ext cx="158109" cy="2863"/>
              </a:xfrm>
              <a:custGeom>
                <a:avLst/>
                <a:gdLst>
                  <a:gd name="csX0" fmla="*/ 2692 w 158109"/>
                  <a:gd name="csY0" fmla="*/ 293 h 2863"/>
                  <a:gd name="csX1" fmla="*/ 160802 w 158109"/>
                  <a:gd name="csY1" fmla="*/ 293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58109" h="2863">
                    <a:moveTo>
                      <a:pt x="2692" y="293"/>
                    </a:moveTo>
                    <a:lnTo>
                      <a:pt x="160802" y="293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67" name="Forma libre 166">
                <a:extLst>
                  <a:ext uri="{FF2B5EF4-FFF2-40B4-BE49-F238E27FC236}">
                    <a16:creationId xmlns:a16="http://schemas.microsoft.com/office/drawing/2014/main" id="{97B5E821-DA6A-BD91-ACF1-833061B99BA5}"/>
                  </a:ext>
                </a:extLst>
              </p:cNvPr>
              <p:cNvSpPr/>
              <p:nvPr/>
            </p:nvSpPr>
            <p:spPr>
              <a:xfrm rot="1812922" flipV="1">
                <a:off x="7995537" y="2538686"/>
                <a:ext cx="105406" cy="2863"/>
              </a:xfrm>
              <a:custGeom>
                <a:avLst/>
                <a:gdLst>
                  <a:gd name="csX0" fmla="*/ 2702 w 105406"/>
                  <a:gd name="csY0" fmla="*/ 266 h 2863"/>
                  <a:gd name="csX1" fmla="*/ 108109 w 105406"/>
                  <a:gd name="csY1" fmla="*/ 266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105406" h="2863">
                    <a:moveTo>
                      <a:pt x="2702" y="266"/>
                    </a:moveTo>
                    <a:lnTo>
                      <a:pt x="108109" y="266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68" name="Forma libre 167">
                <a:extLst>
                  <a:ext uri="{FF2B5EF4-FFF2-40B4-BE49-F238E27FC236}">
                    <a16:creationId xmlns:a16="http://schemas.microsoft.com/office/drawing/2014/main" id="{DE1E71AA-83CB-E90B-A1B7-3EF5F023C470}"/>
                  </a:ext>
                </a:extLst>
              </p:cNvPr>
              <p:cNvSpPr/>
              <p:nvPr/>
            </p:nvSpPr>
            <p:spPr>
              <a:xfrm rot="1813649" flipV="1">
                <a:off x="8044669" y="2462506"/>
                <a:ext cx="52691" cy="2863"/>
              </a:xfrm>
              <a:custGeom>
                <a:avLst/>
                <a:gdLst>
                  <a:gd name="csX0" fmla="*/ 2712 w 52691"/>
                  <a:gd name="csY0" fmla="*/ 238 h 2863"/>
                  <a:gd name="csX1" fmla="*/ 55404 w 52691"/>
                  <a:gd name="csY1" fmla="*/ 238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52691" h="2863">
                    <a:moveTo>
                      <a:pt x="2712" y="238"/>
                    </a:moveTo>
                    <a:lnTo>
                      <a:pt x="55404" y="238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69" name="Forma libre 168">
                <a:extLst>
                  <a:ext uri="{FF2B5EF4-FFF2-40B4-BE49-F238E27FC236}">
                    <a16:creationId xmlns:a16="http://schemas.microsoft.com/office/drawing/2014/main" id="{B69BF736-9AD0-8497-62E5-5878F9C0C900}"/>
                  </a:ext>
                </a:extLst>
              </p:cNvPr>
              <p:cNvSpPr/>
              <p:nvPr/>
            </p:nvSpPr>
            <p:spPr>
              <a:xfrm rot="16200000" flipV="1">
                <a:off x="8074706" y="2367246"/>
                <a:ext cx="38185" cy="38153"/>
              </a:xfrm>
              <a:custGeom>
                <a:avLst/>
                <a:gdLst>
                  <a:gd name="csX0" fmla="*/ 21822 w 38185"/>
                  <a:gd name="csY0" fmla="*/ 210 h 38153"/>
                  <a:gd name="csX1" fmla="*/ 2724 w 38185"/>
                  <a:gd name="csY1" fmla="*/ 19311 h 38153"/>
                  <a:gd name="csX2" fmla="*/ 21822 w 38185"/>
                  <a:gd name="csY2" fmla="*/ 38364 h 38153"/>
                  <a:gd name="csX3" fmla="*/ 40909 w 38185"/>
                  <a:gd name="csY3" fmla="*/ 19311 h 38153"/>
                  <a:gd name="csX4" fmla="*/ 21822 w 38185"/>
                  <a:gd name="csY4" fmla="*/ 210 h 381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8185" h="38153">
                    <a:moveTo>
                      <a:pt x="21822" y="210"/>
                    </a:moveTo>
                    <a:cubicBezTo>
                      <a:pt x="11289" y="210"/>
                      <a:pt x="2724" y="8764"/>
                      <a:pt x="2724" y="19311"/>
                    </a:cubicBezTo>
                    <a:cubicBezTo>
                      <a:pt x="2724" y="29798"/>
                      <a:pt x="11289" y="38364"/>
                      <a:pt x="21822" y="38364"/>
                    </a:cubicBezTo>
                    <a:cubicBezTo>
                      <a:pt x="32356" y="38364"/>
                      <a:pt x="40909" y="29798"/>
                      <a:pt x="40909" y="19311"/>
                    </a:cubicBezTo>
                    <a:cubicBezTo>
                      <a:pt x="40909" y="8764"/>
                      <a:pt x="32356" y="210"/>
                      <a:pt x="21822" y="210"/>
                    </a:cubicBezTo>
                  </a:path>
                </a:pathLst>
              </a:custGeom>
              <a:solidFill>
                <a:srgbClr val="FFFFFF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70" name="Elipse 169">
                <a:extLst>
                  <a:ext uri="{FF2B5EF4-FFF2-40B4-BE49-F238E27FC236}">
                    <a16:creationId xmlns:a16="http://schemas.microsoft.com/office/drawing/2014/main" id="{5F226E86-4EE2-4F42-46A5-8AB3D548F67F}"/>
                  </a:ext>
                </a:extLst>
              </p:cNvPr>
              <p:cNvSpPr/>
              <p:nvPr/>
            </p:nvSpPr>
            <p:spPr>
              <a:xfrm rot="16200000" flipV="1">
                <a:off x="8074712" y="2367240"/>
                <a:ext cx="38173" cy="38153"/>
              </a:xfrm>
              <a:prstGeom prst="ellipse">
                <a:avLst/>
              </a:pr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71" name="Forma libre 170">
                <a:extLst>
                  <a:ext uri="{FF2B5EF4-FFF2-40B4-BE49-F238E27FC236}">
                    <a16:creationId xmlns:a16="http://schemas.microsoft.com/office/drawing/2014/main" id="{C537E7AE-ED21-59FC-4A6F-E5B5035D6606}"/>
                  </a:ext>
                </a:extLst>
              </p:cNvPr>
              <p:cNvSpPr/>
              <p:nvPr/>
            </p:nvSpPr>
            <p:spPr>
              <a:xfrm rot="16200000" flipV="1">
                <a:off x="8074706" y="2903887"/>
                <a:ext cx="38185" cy="38153"/>
              </a:xfrm>
              <a:custGeom>
                <a:avLst/>
                <a:gdLst>
                  <a:gd name="csX0" fmla="*/ 21822 w 38185"/>
                  <a:gd name="csY0" fmla="*/ 398 h 38153"/>
                  <a:gd name="csX1" fmla="*/ 2724 w 38185"/>
                  <a:gd name="csY1" fmla="*/ 19498 h 38153"/>
                  <a:gd name="csX2" fmla="*/ 21822 w 38185"/>
                  <a:gd name="csY2" fmla="*/ 38552 h 38153"/>
                  <a:gd name="csX3" fmla="*/ 40909 w 38185"/>
                  <a:gd name="csY3" fmla="*/ 19498 h 38153"/>
                  <a:gd name="csX4" fmla="*/ 21822 w 38185"/>
                  <a:gd name="csY4" fmla="*/ 398 h 381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8185" h="38153">
                    <a:moveTo>
                      <a:pt x="21822" y="398"/>
                    </a:moveTo>
                    <a:cubicBezTo>
                      <a:pt x="11289" y="398"/>
                      <a:pt x="2724" y="8952"/>
                      <a:pt x="2724" y="19498"/>
                    </a:cubicBezTo>
                    <a:cubicBezTo>
                      <a:pt x="2724" y="29985"/>
                      <a:pt x="11289" y="38552"/>
                      <a:pt x="21822" y="38552"/>
                    </a:cubicBezTo>
                    <a:cubicBezTo>
                      <a:pt x="32356" y="38552"/>
                      <a:pt x="40909" y="29985"/>
                      <a:pt x="40909" y="19498"/>
                    </a:cubicBezTo>
                    <a:cubicBezTo>
                      <a:pt x="40909" y="8952"/>
                      <a:pt x="32356" y="398"/>
                      <a:pt x="21822" y="398"/>
                    </a:cubicBezTo>
                  </a:path>
                </a:pathLst>
              </a:custGeom>
              <a:solidFill>
                <a:srgbClr val="FFFFFF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72" name="Elipse 171">
                <a:extLst>
                  <a:ext uri="{FF2B5EF4-FFF2-40B4-BE49-F238E27FC236}">
                    <a16:creationId xmlns:a16="http://schemas.microsoft.com/office/drawing/2014/main" id="{09DC0CF1-0444-9101-445E-9A5ACD36E2FC}"/>
                  </a:ext>
                </a:extLst>
              </p:cNvPr>
              <p:cNvSpPr/>
              <p:nvPr/>
            </p:nvSpPr>
            <p:spPr>
              <a:xfrm rot="16200000" flipV="1">
                <a:off x="8074712" y="2903881"/>
                <a:ext cx="38173" cy="38153"/>
              </a:xfrm>
              <a:prstGeom prst="ellipse">
                <a:avLst/>
              </a:pr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73" name="Elipse 172">
                <a:extLst>
                  <a:ext uri="{FF2B5EF4-FFF2-40B4-BE49-F238E27FC236}">
                    <a16:creationId xmlns:a16="http://schemas.microsoft.com/office/drawing/2014/main" id="{5E1168C9-AD0A-912B-BE11-8605E3E0A025}"/>
                  </a:ext>
                </a:extLst>
              </p:cNvPr>
              <p:cNvSpPr/>
              <p:nvPr/>
            </p:nvSpPr>
            <p:spPr>
              <a:xfrm rot="5400000" flipV="1">
                <a:off x="7313274" y="1874030"/>
                <a:ext cx="1561009" cy="1561205"/>
              </a:xfrm>
              <a:prstGeom prst="ellipse">
                <a:avLst/>
              </a:pr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74" name="Forma libre 173">
                <a:extLst>
                  <a:ext uri="{FF2B5EF4-FFF2-40B4-BE49-F238E27FC236}">
                    <a16:creationId xmlns:a16="http://schemas.microsoft.com/office/drawing/2014/main" id="{A1FA2D49-A503-7801-62F4-C35C38C0A35D}"/>
                  </a:ext>
                </a:extLst>
              </p:cNvPr>
              <p:cNvSpPr/>
              <p:nvPr/>
            </p:nvSpPr>
            <p:spPr>
              <a:xfrm>
                <a:off x="7323992" y="1874041"/>
                <a:ext cx="1539346" cy="1513661"/>
              </a:xfrm>
              <a:custGeom>
                <a:avLst/>
                <a:gdLst>
                  <a:gd name="csX0" fmla="*/ 504156 w 1539346"/>
                  <a:gd name="csY0" fmla="*/ 1513894 h 1513661"/>
                  <a:gd name="csX1" fmla="*/ 95592 w 1539346"/>
                  <a:gd name="csY1" fmla="*/ 1170760 h 1513661"/>
                  <a:gd name="csX2" fmla="*/ 2699 w 1539346"/>
                  <a:gd name="csY2" fmla="*/ 645077 h 1513661"/>
                  <a:gd name="csX3" fmla="*/ 269938 w 1539346"/>
                  <a:gd name="csY3" fmla="*/ 182769 h 1513661"/>
                  <a:gd name="csX4" fmla="*/ 772492 w 1539346"/>
                  <a:gd name="csY4" fmla="*/ 232 h 1513661"/>
                  <a:gd name="csX5" fmla="*/ 1274807 w 1539346"/>
                  <a:gd name="csY5" fmla="*/ 182769 h 1513661"/>
                  <a:gd name="csX6" fmla="*/ 1542046 w 1539346"/>
                  <a:gd name="csY6" fmla="*/ 645077 h 1513661"/>
                  <a:gd name="csX7" fmla="*/ 1449165 w 1539346"/>
                  <a:gd name="csY7" fmla="*/ 1170760 h 1513661"/>
                  <a:gd name="csX8" fmla="*/ 1040768 w 1539346"/>
                  <a:gd name="csY8" fmla="*/ 1513894 h 1513661"/>
                  <a:gd name="csX9" fmla="*/ 504156 w 1539346"/>
                  <a:gd name="csY9" fmla="*/ 1513894 h 151366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</a:cxnLst>
                <a:rect l="l" t="t" r="r" b="b"/>
                <a:pathLst>
                  <a:path w="1539346" h="1513661">
                    <a:moveTo>
                      <a:pt x="504156" y="1513894"/>
                    </a:moveTo>
                    <a:lnTo>
                      <a:pt x="95592" y="1170760"/>
                    </a:lnTo>
                    <a:lnTo>
                      <a:pt x="2699" y="645077"/>
                    </a:lnTo>
                    <a:lnTo>
                      <a:pt x="269938" y="182769"/>
                    </a:lnTo>
                    <a:lnTo>
                      <a:pt x="772492" y="232"/>
                    </a:lnTo>
                    <a:lnTo>
                      <a:pt x="1274807" y="182769"/>
                    </a:lnTo>
                    <a:lnTo>
                      <a:pt x="1542046" y="645077"/>
                    </a:lnTo>
                    <a:lnTo>
                      <a:pt x="1449165" y="1170760"/>
                    </a:lnTo>
                    <a:lnTo>
                      <a:pt x="1040768" y="1513894"/>
                    </a:lnTo>
                    <a:lnTo>
                      <a:pt x="504156" y="1513894"/>
                    </a:lnTo>
                    <a:close/>
                  </a:path>
                </a:pathLst>
              </a:custGeom>
              <a:noFill/>
              <a:ln w="11917" cap="flat">
                <a:solidFill>
                  <a:srgbClr val="ED1C2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75" name="Forma libre 174">
                <a:extLst>
                  <a:ext uri="{FF2B5EF4-FFF2-40B4-BE49-F238E27FC236}">
                    <a16:creationId xmlns:a16="http://schemas.microsoft.com/office/drawing/2014/main" id="{A4C8E06F-60EB-DC03-C2C1-A7A49A8273F5}"/>
                  </a:ext>
                </a:extLst>
              </p:cNvPr>
              <p:cNvSpPr/>
              <p:nvPr/>
            </p:nvSpPr>
            <p:spPr>
              <a:xfrm rot="16200000" flipV="1">
                <a:off x="7397792" y="3025494"/>
                <a:ext cx="38185" cy="38153"/>
              </a:xfrm>
              <a:custGeom>
                <a:avLst/>
                <a:gdLst>
                  <a:gd name="csX0" fmla="*/ 21586 w 38185"/>
                  <a:gd name="csY0" fmla="*/ 440 h 38153"/>
                  <a:gd name="csX1" fmla="*/ 2487 w 38185"/>
                  <a:gd name="csY1" fmla="*/ 19541 h 38153"/>
                  <a:gd name="csX2" fmla="*/ 21586 w 38185"/>
                  <a:gd name="csY2" fmla="*/ 38594 h 38153"/>
                  <a:gd name="csX3" fmla="*/ 40673 w 38185"/>
                  <a:gd name="csY3" fmla="*/ 19541 h 38153"/>
                  <a:gd name="csX4" fmla="*/ 21586 w 38185"/>
                  <a:gd name="csY4" fmla="*/ 440 h 381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8185" h="38153">
                    <a:moveTo>
                      <a:pt x="21586" y="440"/>
                    </a:moveTo>
                    <a:cubicBezTo>
                      <a:pt x="11052" y="440"/>
                      <a:pt x="2487" y="8994"/>
                      <a:pt x="2487" y="19541"/>
                    </a:cubicBezTo>
                    <a:cubicBezTo>
                      <a:pt x="2487" y="30028"/>
                      <a:pt x="11052" y="38594"/>
                      <a:pt x="21586" y="38594"/>
                    </a:cubicBezTo>
                    <a:cubicBezTo>
                      <a:pt x="32119" y="38594"/>
                      <a:pt x="40673" y="30028"/>
                      <a:pt x="40673" y="19541"/>
                    </a:cubicBezTo>
                    <a:cubicBezTo>
                      <a:pt x="40673" y="8994"/>
                      <a:pt x="32119" y="440"/>
                      <a:pt x="21586" y="440"/>
                    </a:cubicBezTo>
                  </a:path>
                </a:pathLst>
              </a:custGeom>
              <a:solidFill>
                <a:srgbClr val="FFFFFF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76" name="Elipse 175">
                <a:extLst>
                  <a:ext uri="{FF2B5EF4-FFF2-40B4-BE49-F238E27FC236}">
                    <a16:creationId xmlns:a16="http://schemas.microsoft.com/office/drawing/2014/main" id="{EDC5FA17-182C-9260-5EB3-8A2E912BF1B6}"/>
                  </a:ext>
                </a:extLst>
              </p:cNvPr>
              <p:cNvSpPr/>
              <p:nvPr/>
            </p:nvSpPr>
            <p:spPr>
              <a:xfrm rot="16200000" flipV="1">
                <a:off x="7397798" y="3025488"/>
                <a:ext cx="38173" cy="38153"/>
              </a:xfrm>
              <a:prstGeom prst="ellipse">
                <a:avLst/>
              </a:pr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77" name="Forma libre 176">
                <a:extLst>
                  <a:ext uri="{FF2B5EF4-FFF2-40B4-BE49-F238E27FC236}">
                    <a16:creationId xmlns:a16="http://schemas.microsoft.com/office/drawing/2014/main" id="{B2CBD22D-992F-2EE0-0A86-9EB15FFFBD76}"/>
                  </a:ext>
                </a:extLst>
              </p:cNvPr>
              <p:cNvSpPr/>
              <p:nvPr/>
            </p:nvSpPr>
            <p:spPr>
              <a:xfrm rot="16200000" flipV="1">
                <a:off x="8844245" y="2499811"/>
                <a:ext cx="38185" cy="38153"/>
              </a:xfrm>
              <a:custGeom>
                <a:avLst/>
                <a:gdLst>
                  <a:gd name="csX0" fmla="*/ 22091 w 38185"/>
                  <a:gd name="csY0" fmla="*/ 257 h 38153"/>
                  <a:gd name="csX1" fmla="*/ 2992 w 38185"/>
                  <a:gd name="csY1" fmla="*/ 19357 h 38153"/>
                  <a:gd name="csX2" fmla="*/ 22091 w 38185"/>
                  <a:gd name="csY2" fmla="*/ 38410 h 38153"/>
                  <a:gd name="csX3" fmla="*/ 41178 w 38185"/>
                  <a:gd name="csY3" fmla="*/ 19357 h 38153"/>
                  <a:gd name="csX4" fmla="*/ 22091 w 38185"/>
                  <a:gd name="csY4" fmla="*/ 257 h 381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8185" h="38153">
                    <a:moveTo>
                      <a:pt x="22091" y="257"/>
                    </a:moveTo>
                    <a:cubicBezTo>
                      <a:pt x="11558" y="257"/>
                      <a:pt x="2992" y="8811"/>
                      <a:pt x="2992" y="19357"/>
                    </a:cubicBezTo>
                    <a:cubicBezTo>
                      <a:pt x="2992" y="29844"/>
                      <a:pt x="11558" y="38410"/>
                      <a:pt x="22091" y="38410"/>
                    </a:cubicBezTo>
                    <a:cubicBezTo>
                      <a:pt x="32625" y="38410"/>
                      <a:pt x="41178" y="29844"/>
                      <a:pt x="41178" y="19357"/>
                    </a:cubicBezTo>
                    <a:cubicBezTo>
                      <a:pt x="41178" y="8811"/>
                      <a:pt x="32625" y="257"/>
                      <a:pt x="22091" y="257"/>
                    </a:cubicBezTo>
                  </a:path>
                </a:pathLst>
              </a:custGeom>
              <a:solidFill>
                <a:srgbClr val="FFFFFF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78" name="Elipse 177">
                <a:extLst>
                  <a:ext uri="{FF2B5EF4-FFF2-40B4-BE49-F238E27FC236}">
                    <a16:creationId xmlns:a16="http://schemas.microsoft.com/office/drawing/2014/main" id="{6A75EB84-C202-1663-94A2-BD7F4356F45E}"/>
                  </a:ext>
                </a:extLst>
              </p:cNvPr>
              <p:cNvSpPr/>
              <p:nvPr/>
            </p:nvSpPr>
            <p:spPr>
              <a:xfrm rot="16200000" flipV="1">
                <a:off x="8844251" y="2499805"/>
                <a:ext cx="38173" cy="38153"/>
              </a:xfrm>
              <a:prstGeom prst="ellipse">
                <a:avLst/>
              </a:pr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79" name="Forma libre 178">
                <a:extLst>
                  <a:ext uri="{FF2B5EF4-FFF2-40B4-BE49-F238E27FC236}">
                    <a16:creationId xmlns:a16="http://schemas.microsoft.com/office/drawing/2014/main" id="{DBDC8CB3-F938-0703-2968-34C7FD097395}"/>
                  </a:ext>
                </a:extLst>
              </p:cNvPr>
              <p:cNvSpPr/>
              <p:nvPr/>
            </p:nvSpPr>
            <p:spPr>
              <a:xfrm rot="16200000" flipV="1">
                <a:off x="8577002" y="2037504"/>
                <a:ext cx="38185" cy="38153"/>
              </a:xfrm>
              <a:custGeom>
                <a:avLst/>
                <a:gdLst>
                  <a:gd name="csX0" fmla="*/ 21998 w 38185"/>
                  <a:gd name="csY0" fmla="*/ 95 h 38153"/>
                  <a:gd name="csX1" fmla="*/ 2899 w 38185"/>
                  <a:gd name="csY1" fmla="*/ 19196 h 38153"/>
                  <a:gd name="csX2" fmla="*/ 21998 w 38185"/>
                  <a:gd name="csY2" fmla="*/ 38249 h 38153"/>
                  <a:gd name="csX3" fmla="*/ 41084 w 38185"/>
                  <a:gd name="csY3" fmla="*/ 19196 h 38153"/>
                  <a:gd name="csX4" fmla="*/ 21998 w 38185"/>
                  <a:gd name="csY4" fmla="*/ 95 h 381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8185" h="38153">
                    <a:moveTo>
                      <a:pt x="21998" y="95"/>
                    </a:moveTo>
                    <a:cubicBezTo>
                      <a:pt x="11464" y="95"/>
                      <a:pt x="2899" y="8649"/>
                      <a:pt x="2899" y="19196"/>
                    </a:cubicBezTo>
                    <a:cubicBezTo>
                      <a:pt x="2899" y="29683"/>
                      <a:pt x="11464" y="38249"/>
                      <a:pt x="21998" y="38249"/>
                    </a:cubicBezTo>
                    <a:cubicBezTo>
                      <a:pt x="32531" y="38249"/>
                      <a:pt x="41084" y="29683"/>
                      <a:pt x="41084" y="19196"/>
                    </a:cubicBezTo>
                    <a:cubicBezTo>
                      <a:pt x="41084" y="8649"/>
                      <a:pt x="32531" y="95"/>
                      <a:pt x="21998" y="95"/>
                    </a:cubicBezTo>
                  </a:path>
                </a:pathLst>
              </a:custGeom>
              <a:solidFill>
                <a:srgbClr val="FFFFFF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80" name="Elipse 179">
                <a:extLst>
                  <a:ext uri="{FF2B5EF4-FFF2-40B4-BE49-F238E27FC236}">
                    <a16:creationId xmlns:a16="http://schemas.microsoft.com/office/drawing/2014/main" id="{25A77E20-81E2-225D-CE37-474B66CA2424}"/>
                  </a:ext>
                </a:extLst>
              </p:cNvPr>
              <p:cNvSpPr/>
              <p:nvPr/>
            </p:nvSpPr>
            <p:spPr>
              <a:xfrm rot="16200000" flipV="1">
                <a:off x="8577008" y="2037499"/>
                <a:ext cx="38173" cy="38153"/>
              </a:xfrm>
              <a:prstGeom prst="ellipse">
                <a:avLst/>
              </a:pr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81" name="Forma libre 180">
                <a:extLst>
                  <a:ext uri="{FF2B5EF4-FFF2-40B4-BE49-F238E27FC236}">
                    <a16:creationId xmlns:a16="http://schemas.microsoft.com/office/drawing/2014/main" id="{25CFC38C-C2BC-5929-E60E-6FE251A5B4B9}"/>
                  </a:ext>
                </a:extLst>
              </p:cNvPr>
              <p:cNvSpPr/>
              <p:nvPr/>
            </p:nvSpPr>
            <p:spPr>
              <a:xfrm rot="16200000" flipV="1">
                <a:off x="8074695" y="1854963"/>
                <a:ext cx="38185" cy="38153"/>
              </a:xfrm>
              <a:custGeom>
                <a:avLst/>
                <a:gdLst>
                  <a:gd name="csX0" fmla="*/ 21822 w 38185"/>
                  <a:gd name="csY0" fmla="*/ 31 h 38153"/>
                  <a:gd name="csX1" fmla="*/ 2724 w 38185"/>
                  <a:gd name="csY1" fmla="*/ 19132 h 38153"/>
                  <a:gd name="csX2" fmla="*/ 21822 w 38185"/>
                  <a:gd name="csY2" fmla="*/ 38185 h 38153"/>
                  <a:gd name="csX3" fmla="*/ 40909 w 38185"/>
                  <a:gd name="csY3" fmla="*/ 19132 h 38153"/>
                  <a:gd name="csX4" fmla="*/ 21822 w 38185"/>
                  <a:gd name="csY4" fmla="*/ 31 h 381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8185" h="38153">
                    <a:moveTo>
                      <a:pt x="21822" y="31"/>
                    </a:moveTo>
                    <a:cubicBezTo>
                      <a:pt x="11289" y="31"/>
                      <a:pt x="2724" y="8586"/>
                      <a:pt x="2724" y="19132"/>
                    </a:cubicBezTo>
                    <a:cubicBezTo>
                      <a:pt x="2724" y="29619"/>
                      <a:pt x="11289" y="38185"/>
                      <a:pt x="21822" y="38185"/>
                    </a:cubicBezTo>
                    <a:cubicBezTo>
                      <a:pt x="32356" y="38185"/>
                      <a:pt x="40909" y="29619"/>
                      <a:pt x="40909" y="19132"/>
                    </a:cubicBezTo>
                    <a:cubicBezTo>
                      <a:pt x="40909" y="8586"/>
                      <a:pt x="32356" y="31"/>
                      <a:pt x="21822" y="31"/>
                    </a:cubicBezTo>
                  </a:path>
                </a:pathLst>
              </a:custGeom>
              <a:solidFill>
                <a:srgbClr val="FFFFFF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82" name="Elipse 181">
                <a:extLst>
                  <a:ext uri="{FF2B5EF4-FFF2-40B4-BE49-F238E27FC236}">
                    <a16:creationId xmlns:a16="http://schemas.microsoft.com/office/drawing/2014/main" id="{EA3E9D6E-BA34-7C14-3C0C-CEF234891B87}"/>
                  </a:ext>
                </a:extLst>
              </p:cNvPr>
              <p:cNvSpPr/>
              <p:nvPr/>
            </p:nvSpPr>
            <p:spPr>
              <a:xfrm rot="16200000" flipV="1">
                <a:off x="8074701" y="1854957"/>
                <a:ext cx="38173" cy="38153"/>
              </a:xfrm>
              <a:prstGeom prst="ellipse">
                <a:avLst/>
              </a:pr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83" name="Forma libre 182">
                <a:extLst>
                  <a:ext uri="{FF2B5EF4-FFF2-40B4-BE49-F238E27FC236}">
                    <a16:creationId xmlns:a16="http://schemas.microsoft.com/office/drawing/2014/main" id="{55D2F30B-4EE3-305D-3542-B6D191F0A92C}"/>
                  </a:ext>
                </a:extLst>
              </p:cNvPr>
              <p:cNvSpPr/>
              <p:nvPr/>
            </p:nvSpPr>
            <p:spPr>
              <a:xfrm rot="16200000" flipV="1">
                <a:off x="7572141" y="2037504"/>
                <a:ext cx="38185" cy="38153"/>
              </a:xfrm>
              <a:custGeom>
                <a:avLst/>
                <a:gdLst>
                  <a:gd name="csX0" fmla="*/ 21647 w 38185"/>
                  <a:gd name="csY0" fmla="*/ 95 h 38153"/>
                  <a:gd name="csX1" fmla="*/ 2548 w 38185"/>
                  <a:gd name="csY1" fmla="*/ 19196 h 38153"/>
                  <a:gd name="csX2" fmla="*/ 21647 w 38185"/>
                  <a:gd name="csY2" fmla="*/ 38249 h 38153"/>
                  <a:gd name="csX3" fmla="*/ 40734 w 38185"/>
                  <a:gd name="csY3" fmla="*/ 19196 h 38153"/>
                  <a:gd name="csX4" fmla="*/ 21647 w 38185"/>
                  <a:gd name="csY4" fmla="*/ 95 h 381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8185" h="38153">
                    <a:moveTo>
                      <a:pt x="21647" y="95"/>
                    </a:moveTo>
                    <a:cubicBezTo>
                      <a:pt x="11113" y="95"/>
                      <a:pt x="2548" y="8649"/>
                      <a:pt x="2548" y="19196"/>
                    </a:cubicBezTo>
                    <a:cubicBezTo>
                      <a:pt x="2548" y="29683"/>
                      <a:pt x="11113" y="38249"/>
                      <a:pt x="21647" y="38249"/>
                    </a:cubicBezTo>
                    <a:cubicBezTo>
                      <a:pt x="32180" y="38249"/>
                      <a:pt x="40734" y="29683"/>
                      <a:pt x="40734" y="19196"/>
                    </a:cubicBezTo>
                    <a:cubicBezTo>
                      <a:pt x="40734" y="8649"/>
                      <a:pt x="32180" y="95"/>
                      <a:pt x="21647" y="95"/>
                    </a:cubicBezTo>
                  </a:path>
                </a:pathLst>
              </a:custGeom>
              <a:solidFill>
                <a:srgbClr val="FFFFFF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84" name="Elipse 183">
                <a:extLst>
                  <a:ext uri="{FF2B5EF4-FFF2-40B4-BE49-F238E27FC236}">
                    <a16:creationId xmlns:a16="http://schemas.microsoft.com/office/drawing/2014/main" id="{95D3BE58-BC00-2A39-A9D1-9DB798AAD209}"/>
                  </a:ext>
                </a:extLst>
              </p:cNvPr>
              <p:cNvSpPr/>
              <p:nvPr/>
            </p:nvSpPr>
            <p:spPr>
              <a:xfrm rot="16200000" flipV="1">
                <a:off x="7572147" y="2037499"/>
                <a:ext cx="38173" cy="38153"/>
              </a:xfrm>
              <a:prstGeom prst="ellipse">
                <a:avLst/>
              </a:pr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85" name="Forma libre 184">
                <a:extLst>
                  <a:ext uri="{FF2B5EF4-FFF2-40B4-BE49-F238E27FC236}">
                    <a16:creationId xmlns:a16="http://schemas.microsoft.com/office/drawing/2014/main" id="{DB5905FD-2F17-C502-4E96-80997D70F3F5}"/>
                  </a:ext>
                </a:extLst>
              </p:cNvPr>
              <p:cNvSpPr/>
              <p:nvPr/>
            </p:nvSpPr>
            <p:spPr>
              <a:xfrm rot="16200000" flipV="1">
                <a:off x="7304898" y="2499811"/>
                <a:ext cx="38185" cy="38153"/>
              </a:xfrm>
              <a:custGeom>
                <a:avLst/>
                <a:gdLst>
                  <a:gd name="csX0" fmla="*/ 21553 w 38185"/>
                  <a:gd name="csY0" fmla="*/ 257 h 38153"/>
                  <a:gd name="csX1" fmla="*/ 2455 w 38185"/>
                  <a:gd name="csY1" fmla="*/ 19357 h 38153"/>
                  <a:gd name="csX2" fmla="*/ 21553 w 38185"/>
                  <a:gd name="csY2" fmla="*/ 38410 h 38153"/>
                  <a:gd name="csX3" fmla="*/ 40640 w 38185"/>
                  <a:gd name="csY3" fmla="*/ 19357 h 38153"/>
                  <a:gd name="csX4" fmla="*/ 21553 w 38185"/>
                  <a:gd name="csY4" fmla="*/ 257 h 381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8185" h="38153">
                    <a:moveTo>
                      <a:pt x="21553" y="257"/>
                    </a:moveTo>
                    <a:cubicBezTo>
                      <a:pt x="11020" y="257"/>
                      <a:pt x="2455" y="8811"/>
                      <a:pt x="2455" y="19357"/>
                    </a:cubicBezTo>
                    <a:cubicBezTo>
                      <a:pt x="2455" y="29844"/>
                      <a:pt x="11020" y="38410"/>
                      <a:pt x="21553" y="38410"/>
                    </a:cubicBezTo>
                    <a:cubicBezTo>
                      <a:pt x="32087" y="38410"/>
                      <a:pt x="40640" y="29844"/>
                      <a:pt x="40640" y="19357"/>
                    </a:cubicBezTo>
                    <a:cubicBezTo>
                      <a:pt x="40640" y="8811"/>
                      <a:pt x="32087" y="257"/>
                      <a:pt x="21553" y="257"/>
                    </a:cubicBezTo>
                  </a:path>
                </a:pathLst>
              </a:custGeom>
              <a:solidFill>
                <a:srgbClr val="FFFFFF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86" name="Elipse 185">
                <a:extLst>
                  <a:ext uri="{FF2B5EF4-FFF2-40B4-BE49-F238E27FC236}">
                    <a16:creationId xmlns:a16="http://schemas.microsoft.com/office/drawing/2014/main" id="{98A00E04-97CA-0E97-3BA8-04F5E9116B61}"/>
                  </a:ext>
                </a:extLst>
              </p:cNvPr>
              <p:cNvSpPr/>
              <p:nvPr/>
            </p:nvSpPr>
            <p:spPr>
              <a:xfrm rot="16200000" flipV="1">
                <a:off x="7304904" y="2499805"/>
                <a:ext cx="38173" cy="38153"/>
              </a:xfrm>
              <a:prstGeom prst="ellipse">
                <a:avLst/>
              </a:pr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87" name="Forma libre 186">
                <a:extLst>
                  <a:ext uri="{FF2B5EF4-FFF2-40B4-BE49-F238E27FC236}">
                    <a16:creationId xmlns:a16="http://schemas.microsoft.com/office/drawing/2014/main" id="{88E0BD90-F5D9-FEEA-5F7D-DAB4FB785BA4}"/>
                  </a:ext>
                </a:extLst>
              </p:cNvPr>
              <p:cNvSpPr/>
              <p:nvPr/>
            </p:nvSpPr>
            <p:spPr>
              <a:xfrm rot="16200000" flipV="1">
                <a:off x="8751362" y="3025488"/>
                <a:ext cx="38185" cy="38153"/>
              </a:xfrm>
              <a:custGeom>
                <a:avLst/>
                <a:gdLst>
                  <a:gd name="csX0" fmla="*/ 22059 w 38185"/>
                  <a:gd name="csY0" fmla="*/ 440 h 38153"/>
                  <a:gd name="csX1" fmla="*/ 2960 w 38185"/>
                  <a:gd name="csY1" fmla="*/ 19541 h 38153"/>
                  <a:gd name="csX2" fmla="*/ 22059 w 38185"/>
                  <a:gd name="csY2" fmla="*/ 38594 h 38153"/>
                  <a:gd name="csX3" fmla="*/ 41145 w 38185"/>
                  <a:gd name="csY3" fmla="*/ 19541 h 38153"/>
                  <a:gd name="csX4" fmla="*/ 22059 w 38185"/>
                  <a:gd name="csY4" fmla="*/ 440 h 381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8185" h="38153">
                    <a:moveTo>
                      <a:pt x="22059" y="440"/>
                    </a:moveTo>
                    <a:cubicBezTo>
                      <a:pt x="11525" y="440"/>
                      <a:pt x="2960" y="8994"/>
                      <a:pt x="2960" y="19541"/>
                    </a:cubicBezTo>
                    <a:cubicBezTo>
                      <a:pt x="2960" y="30028"/>
                      <a:pt x="11525" y="38594"/>
                      <a:pt x="22059" y="38594"/>
                    </a:cubicBezTo>
                    <a:cubicBezTo>
                      <a:pt x="32592" y="38594"/>
                      <a:pt x="41145" y="30028"/>
                      <a:pt x="41145" y="19541"/>
                    </a:cubicBezTo>
                    <a:cubicBezTo>
                      <a:pt x="41145" y="8994"/>
                      <a:pt x="32592" y="440"/>
                      <a:pt x="22059" y="440"/>
                    </a:cubicBezTo>
                  </a:path>
                </a:pathLst>
              </a:custGeom>
              <a:solidFill>
                <a:srgbClr val="FFFFFF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88" name="Elipse 187">
                <a:extLst>
                  <a:ext uri="{FF2B5EF4-FFF2-40B4-BE49-F238E27FC236}">
                    <a16:creationId xmlns:a16="http://schemas.microsoft.com/office/drawing/2014/main" id="{661FB8DA-3480-6B69-59D5-E3818F64A665}"/>
                  </a:ext>
                </a:extLst>
              </p:cNvPr>
              <p:cNvSpPr/>
              <p:nvPr/>
            </p:nvSpPr>
            <p:spPr>
              <a:xfrm rot="16200000" flipV="1">
                <a:off x="8751368" y="3025482"/>
                <a:ext cx="38173" cy="38153"/>
              </a:xfrm>
              <a:prstGeom prst="ellipse">
                <a:avLst/>
              </a:pr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89" name="Forma libre 188">
                <a:extLst>
                  <a:ext uri="{FF2B5EF4-FFF2-40B4-BE49-F238E27FC236}">
                    <a16:creationId xmlns:a16="http://schemas.microsoft.com/office/drawing/2014/main" id="{FFC968DE-1749-C659-D240-9B403F5F55C8}"/>
                  </a:ext>
                </a:extLst>
              </p:cNvPr>
              <p:cNvSpPr/>
              <p:nvPr/>
            </p:nvSpPr>
            <p:spPr>
              <a:xfrm rot="7192722" flipV="1">
                <a:off x="8059582" y="3539765"/>
                <a:ext cx="65264" cy="1740"/>
              </a:xfrm>
              <a:custGeom>
                <a:avLst/>
                <a:gdLst>
                  <a:gd name="csX0" fmla="*/ 2723 w 65264"/>
                  <a:gd name="csY0" fmla="*/ 616 h 1740"/>
                  <a:gd name="csX1" fmla="*/ 67988 w 65264"/>
                  <a:gd name="csY1" fmla="*/ 616 h 17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5264" h="1740">
                    <a:moveTo>
                      <a:pt x="2723" y="616"/>
                    </a:moveTo>
                    <a:cubicBezTo>
                      <a:pt x="24541" y="2954"/>
                      <a:pt x="46408" y="2918"/>
                      <a:pt x="67988" y="616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90" name="Forma libre 189">
                <a:extLst>
                  <a:ext uri="{FF2B5EF4-FFF2-40B4-BE49-F238E27FC236}">
                    <a16:creationId xmlns:a16="http://schemas.microsoft.com/office/drawing/2014/main" id="{BD567FF7-26A4-B4CA-B68B-1CDFDAC0C7B2}"/>
                  </a:ext>
                </a:extLst>
              </p:cNvPr>
              <p:cNvSpPr/>
              <p:nvPr/>
            </p:nvSpPr>
            <p:spPr>
              <a:xfrm rot="3653544" flipV="1">
                <a:off x="8059703" y="3237399"/>
                <a:ext cx="68903" cy="1932"/>
              </a:xfrm>
              <a:custGeom>
                <a:avLst/>
                <a:gdLst>
                  <a:gd name="csX0" fmla="*/ 2721 w 68903"/>
                  <a:gd name="csY0" fmla="*/ 510 h 1932"/>
                  <a:gd name="csX1" fmla="*/ 71624 w 68903"/>
                  <a:gd name="csY1" fmla="*/ 510 h 193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8903" h="1932">
                    <a:moveTo>
                      <a:pt x="2721" y="510"/>
                    </a:moveTo>
                    <a:cubicBezTo>
                      <a:pt x="25470" y="3063"/>
                      <a:pt x="48577" y="3111"/>
                      <a:pt x="71624" y="510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91" name="Forma libre 190">
                <a:extLst>
                  <a:ext uri="{FF2B5EF4-FFF2-40B4-BE49-F238E27FC236}">
                    <a16:creationId xmlns:a16="http://schemas.microsoft.com/office/drawing/2014/main" id="{4D3DCF47-5FEC-1402-1631-100D47AA40BB}"/>
                  </a:ext>
                </a:extLst>
              </p:cNvPr>
              <p:cNvSpPr/>
              <p:nvPr/>
            </p:nvSpPr>
            <p:spPr>
              <a:xfrm rot="17934502" flipV="1">
                <a:off x="8060066" y="3238390"/>
                <a:ext cx="65360" cy="1753"/>
              </a:xfrm>
              <a:custGeom>
                <a:avLst/>
                <a:gdLst>
                  <a:gd name="csX0" fmla="*/ 2720 w 65360"/>
                  <a:gd name="csY0" fmla="*/ 506 h 1753"/>
                  <a:gd name="csX1" fmla="*/ 68081 w 65360"/>
                  <a:gd name="csY1" fmla="*/ 506 h 17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5360" h="1753">
                    <a:moveTo>
                      <a:pt x="2720" y="506"/>
                    </a:moveTo>
                    <a:cubicBezTo>
                      <a:pt x="24575" y="2856"/>
                      <a:pt x="46489" y="2832"/>
                      <a:pt x="68081" y="506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92" name="Forma libre 191">
                <a:extLst>
                  <a:ext uri="{FF2B5EF4-FFF2-40B4-BE49-F238E27FC236}">
                    <a16:creationId xmlns:a16="http://schemas.microsoft.com/office/drawing/2014/main" id="{7272CE01-95CD-CE07-721B-DD97BBE238AA}"/>
                  </a:ext>
                </a:extLst>
              </p:cNvPr>
              <p:cNvSpPr/>
              <p:nvPr/>
            </p:nvSpPr>
            <p:spPr>
              <a:xfrm rot="14419473" flipV="1">
                <a:off x="8061227" y="3538759"/>
                <a:ext cx="67149" cy="1834"/>
              </a:xfrm>
              <a:custGeom>
                <a:avLst/>
                <a:gdLst>
                  <a:gd name="csX0" fmla="*/ 2724 w 67149"/>
                  <a:gd name="csY0" fmla="*/ 611 h 1834"/>
                  <a:gd name="csX1" fmla="*/ 69873 w 67149"/>
                  <a:gd name="csY1" fmla="*/ 611 h 18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67149" h="1834">
                    <a:moveTo>
                      <a:pt x="2724" y="611"/>
                    </a:moveTo>
                    <a:cubicBezTo>
                      <a:pt x="24912" y="3032"/>
                      <a:pt x="47423" y="3080"/>
                      <a:pt x="69873" y="611"/>
                    </a:cubicBez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93" name="Forma libre 192">
                <a:extLst>
                  <a:ext uri="{FF2B5EF4-FFF2-40B4-BE49-F238E27FC236}">
                    <a16:creationId xmlns:a16="http://schemas.microsoft.com/office/drawing/2014/main" id="{C2351C04-9164-E466-CC1E-36B28156C24A}"/>
                  </a:ext>
                </a:extLst>
              </p:cNvPr>
              <p:cNvSpPr/>
              <p:nvPr/>
            </p:nvSpPr>
            <p:spPr>
              <a:xfrm>
                <a:off x="7490423" y="3386809"/>
                <a:ext cx="31182" cy="40772"/>
              </a:xfrm>
              <a:custGeom>
                <a:avLst/>
                <a:gdLst>
                  <a:gd name="csX0" fmla="*/ 2802 w 31182"/>
                  <a:gd name="csY0" fmla="*/ 34687 h 40772"/>
                  <a:gd name="csX1" fmla="*/ 7072 w 31182"/>
                  <a:gd name="csY1" fmla="*/ 39913 h 40772"/>
                  <a:gd name="csX2" fmla="*/ 13753 w 31182"/>
                  <a:gd name="csY2" fmla="*/ 41034 h 40772"/>
                  <a:gd name="csX3" fmla="*/ 14015 w 31182"/>
                  <a:gd name="csY3" fmla="*/ 41177 h 40772"/>
                  <a:gd name="csX4" fmla="*/ 33698 w 31182"/>
                  <a:gd name="csY4" fmla="*/ 7223 h 40772"/>
                  <a:gd name="csX5" fmla="*/ 22187 w 31182"/>
                  <a:gd name="csY5" fmla="*/ 566 h 40772"/>
                  <a:gd name="csX6" fmla="*/ 2515 w 31182"/>
                  <a:gd name="csY6" fmla="*/ 34532 h 40772"/>
                  <a:gd name="csX7" fmla="*/ 2802 w 31182"/>
                  <a:gd name="csY7" fmla="*/ 34687 h 4077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</a:cxnLst>
                <a:rect l="l" t="t" r="r" b="b"/>
                <a:pathLst>
                  <a:path w="31182" h="40772">
                    <a:moveTo>
                      <a:pt x="2802" y="34687"/>
                    </a:moveTo>
                    <a:cubicBezTo>
                      <a:pt x="3136" y="36524"/>
                      <a:pt x="4698" y="38552"/>
                      <a:pt x="7072" y="39913"/>
                    </a:cubicBezTo>
                    <a:cubicBezTo>
                      <a:pt x="9494" y="41296"/>
                      <a:pt x="11999" y="41678"/>
                      <a:pt x="13753" y="41034"/>
                    </a:cubicBezTo>
                    <a:lnTo>
                      <a:pt x="14015" y="41177"/>
                    </a:lnTo>
                    <a:lnTo>
                      <a:pt x="33698" y="7223"/>
                    </a:lnTo>
                    <a:lnTo>
                      <a:pt x="22187" y="566"/>
                    </a:lnTo>
                    <a:lnTo>
                      <a:pt x="2515" y="34532"/>
                    </a:lnTo>
                    <a:lnTo>
                      <a:pt x="2802" y="34687"/>
                    </a:lnTo>
                    <a:close/>
                  </a:path>
                </a:pathLst>
              </a:custGeom>
              <a:solidFill>
                <a:srgbClr val="939598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94" name="Forma libre 193">
                <a:extLst>
                  <a:ext uri="{FF2B5EF4-FFF2-40B4-BE49-F238E27FC236}">
                    <a16:creationId xmlns:a16="http://schemas.microsoft.com/office/drawing/2014/main" id="{55E0EECF-6967-A677-A671-B99F3F4B9BEF}"/>
                  </a:ext>
                </a:extLst>
              </p:cNvPr>
              <p:cNvSpPr/>
              <p:nvPr/>
            </p:nvSpPr>
            <p:spPr>
              <a:xfrm rot="1804315" flipV="1">
                <a:off x="7512964" y="3376131"/>
                <a:ext cx="13289" cy="15020"/>
              </a:xfrm>
              <a:custGeom>
                <a:avLst/>
                <a:gdLst>
                  <a:gd name="csX0" fmla="*/ 4490 w 13289"/>
                  <a:gd name="csY0" fmla="*/ 15580 h 15020"/>
                  <a:gd name="csX1" fmla="*/ 13818 w 13289"/>
                  <a:gd name="csY1" fmla="*/ 15580 h 15020"/>
                  <a:gd name="csX2" fmla="*/ 15811 w 13289"/>
                  <a:gd name="csY2" fmla="*/ 571 h 15020"/>
                  <a:gd name="csX3" fmla="*/ 2521 w 13289"/>
                  <a:gd name="csY3" fmla="*/ 559 h 15020"/>
                  <a:gd name="csX4" fmla="*/ 4490 w 13289"/>
                  <a:gd name="csY4" fmla="*/ 15580 h 1502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289" h="15020">
                    <a:moveTo>
                      <a:pt x="4490" y="15580"/>
                    </a:moveTo>
                    <a:lnTo>
                      <a:pt x="13818" y="15580"/>
                    </a:lnTo>
                    <a:lnTo>
                      <a:pt x="15811" y="571"/>
                    </a:lnTo>
                    <a:lnTo>
                      <a:pt x="2521" y="559"/>
                    </a:lnTo>
                    <a:lnTo>
                      <a:pt x="4490" y="15580"/>
                    </a:lnTo>
                    <a:close/>
                  </a:path>
                </a:pathLst>
              </a:custGeom>
              <a:solidFill>
                <a:srgbClr val="939598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95" name="Forma libre 194">
                <a:extLst>
                  <a:ext uri="{FF2B5EF4-FFF2-40B4-BE49-F238E27FC236}">
                    <a16:creationId xmlns:a16="http://schemas.microsoft.com/office/drawing/2014/main" id="{047AE3E5-7469-AD01-C922-4D7395A26361}"/>
                  </a:ext>
                </a:extLst>
              </p:cNvPr>
              <p:cNvSpPr/>
              <p:nvPr/>
            </p:nvSpPr>
            <p:spPr>
              <a:xfrm>
                <a:off x="7508653" y="3320160"/>
                <a:ext cx="59303" cy="62349"/>
              </a:xfrm>
              <a:custGeom>
                <a:avLst/>
                <a:gdLst>
                  <a:gd name="csX0" fmla="*/ 16200 w 59303"/>
                  <a:gd name="csY0" fmla="*/ 59325 h 62349"/>
                  <a:gd name="csX1" fmla="*/ 57165 w 59303"/>
                  <a:gd name="csY1" fmla="*/ 46154 h 62349"/>
                  <a:gd name="csX2" fmla="*/ 55316 w 59303"/>
                  <a:gd name="csY2" fmla="*/ 10195 h 62349"/>
                  <a:gd name="csX3" fmla="*/ 51498 w 59303"/>
                  <a:gd name="csY3" fmla="*/ 15492 h 62349"/>
                  <a:gd name="csX4" fmla="*/ 52202 w 59303"/>
                  <a:gd name="csY4" fmla="*/ 43350 h 62349"/>
                  <a:gd name="csX5" fmla="*/ 19325 w 59303"/>
                  <a:gd name="csY5" fmla="*/ 53908 h 62349"/>
                  <a:gd name="csX6" fmla="*/ 12108 w 59303"/>
                  <a:gd name="csY6" fmla="*/ 20145 h 62349"/>
                  <a:gd name="csX7" fmla="*/ 36623 w 59303"/>
                  <a:gd name="csY7" fmla="*/ 6890 h 62349"/>
                  <a:gd name="csX8" fmla="*/ 39307 w 59303"/>
                  <a:gd name="csY8" fmla="*/ 925 h 62349"/>
                  <a:gd name="csX9" fmla="*/ 7217 w 59303"/>
                  <a:gd name="csY9" fmla="*/ 17234 h 62349"/>
                  <a:gd name="csX10" fmla="*/ 16200 w 59303"/>
                  <a:gd name="csY10" fmla="*/ 59325 h 6234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59303" h="62349">
                    <a:moveTo>
                      <a:pt x="16200" y="59325"/>
                    </a:moveTo>
                    <a:cubicBezTo>
                      <a:pt x="30002" y="67330"/>
                      <a:pt x="48337" y="61413"/>
                      <a:pt x="57165" y="46154"/>
                    </a:cubicBezTo>
                    <a:cubicBezTo>
                      <a:pt x="64179" y="33996"/>
                      <a:pt x="63058" y="19596"/>
                      <a:pt x="55316" y="10195"/>
                    </a:cubicBezTo>
                    <a:lnTo>
                      <a:pt x="51498" y="15492"/>
                    </a:lnTo>
                    <a:cubicBezTo>
                      <a:pt x="56998" y="23032"/>
                      <a:pt x="57594" y="34020"/>
                      <a:pt x="52202" y="43350"/>
                    </a:cubicBezTo>
                    <a:cubicBezTo>
                      <a:pt x="45128" y="55591"/>
                      <a:pt x="30384" y="60315"/>
                      <a:pt x="19325" y="53908"/>
                    </a:cubicBezTo>
                    <a:cubicBezTo>
                      <a:pt x="8243" y="47490"/>
                      <a:pt x="5034" y="32374"/>
                      <a:pt x="12108" y="20145"/>
                    </a:cubicBezTo>
                    <a:cubicBezTo>
                      <a:pt x="17500" y="10827"/>
                      <a:pt x="27378" y="5876"/>
                      <a:pt x="36623" y="6890"/>
                    </a:cubicBezTo>
                    <a:lnTo>
                      <a:pt x="39307" y="925"/>
                    </a:lnTo>
                    <a:cubicBezTo>
                      <a:pt x="27294" y="-1103"/>
                      <a:pt x="14232" y="5089"/>
                      <a:pt x="7217" y="17234"/>
                    </a:cubicBezTo>
                    <a:cubicBezTo>
                      <a:pt x="-1622" y="32493"/>
                      <a:pt x="2398" y="51331"/>
                      <a:pt x="16200" y="59325"/>
                    </a:cubicBezTo>
                  </a:path>
                </a:pathLst>
              </a:custGeom>
              <a:solidFill>
                <a:srgbClr val="C6C8CA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96" name="Forma libre 195">
                <a:extLst>
                  <a:ext uri="{FF2B5EF4-FFF2-40B4-BE49-F238E27FC236}">
                    <a16:creationId xmlns:a16="http://schemas.microsoft.com/office/drawing/2014/main" id="{A43CE758-EBA7-DE75-1F33-613F582DDD5E}"/>
                  </a:ext>
                </a:extLst>
              </p:cNvPr>
              <p:cNvSpPr/>
              <p:nvPr/>
            </p:nvSpPr>
            <p:spPr>
              <a:xfrm>
                <a:off x="7508653" y="3320160"/>
                <a:ext cx="59303" cy="62349"/>
              </a:xfrm>
              <a:custGeom>
                <a:avLst/>
                <a:gdLst>
                  <a:gd name="csX0" fmla="*/ 16200 w 59303"/>
                  <a:gd name="csY0" fmla="*/ 59325 h 62349"/>
                  <a:gd name="csX1" fmla="*/ 57165 w 59303"/>
                  <a:gd name="csY1" fmla="*/ 46154 h 62349"/>
                  <a:gd name="csX2" fmla="*/ 55316 w 59303"/>
                  <a:gd name="csY2" fmla="*/ 10195 h 62349"/>
                  <a:gd name="csX3" fmla="*/ 51498 w 59303"/>
                  <a:gd name="csY3" fmla="*/ 15492 h 62349"/>
                  <a:gd name="csX4" fmla="*/ 52202 w 59303"/>
                  <a:gd name="csY4" fmla="*/ 43350 h 62349"/>
                  <a:gd name="csX5" fmla="*/ 19325 w 59303"/>
                  <a:gd name="csY5" fmla="*/ 53908 h 62349"/>
                  <a:gd name="csX6" fmla="*/ 12108 w 59303"/>
                  <a:gd name="csY6" fmla="*/ 20145 h 62349"/>
                  <a:gd name="csX7" fmla="*/ 36623 w 59303"/>
                  <a:gd name="csY7" fmla="*/ 6890 h 62349"/>
                  <a:gd name="csX8" fmla="*/ 39307 w 59303"/>
                  <a:gd name="csY8" fmla="*/ 925 h 62349"/>
                  <a:gd name="csX9" fmla="*/ 7217 w 59303"/>
                  <a:gd name="csY9" fmla="*/ 17234 h 62349"/>
                  <a:gd name="csX10" fmla="*/ 16200 w 59303"/>
                  <a:gd name="csY10" fmla="*/ 59325 h 6234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59303" h="62349">
                    <a:moveTo>
                      <a:pt x="16200" y="59325"/>
                    </a:moveTo>
                    <a:cubicBezTo>
                      <a:pt x="30002" y="67330"/>
                      <a:pt x="48337" y="61413"/>
                      <a:pt x="57165" y="46154"/>
                    </a:cubicBezTo>
                    <a:cubicBezTo>
                      <a:pt x="64179" y="33996"/>
                      <a:pt x="63058" y="19596"/>
                      <a:pt x="55316" y="10195"/>
                    </a:cubicBezTo>
                    <a:lnTo>
                      <a:pt x="51498" y="15492"/>
                    </a:lnTo>
                    <a:cubicBezTo>
                      <a:pt x="56998" y="23032"/>
                      <a:pt x="57594" y="34020"/>
                      <a:pt x="52202" y="43350"/>
                    </a:cubicBezTo>
                    <a:cubicBezTo>
                      <a:pt x="45128" y="55591"/>
                      <a:pt x="30384" y="60315"/>
                      <a:pt x="19325" y="53908"/>
                    </a:cubicBezTo>
                    <a:cubicBezTo>
                      <a:pt x="8243" y="47490"/>
                      <a:pt x="5034" y="32374"/>
                      <a:pt x="12108" y="20145"/>
                    </a:cubicBezTo>
                    <a:cubicBezTo>
                      <a:pt x="17500" y="10827"/>
                      <a:pt x="27378" y="5876"/>
                      <a:pt x="36623" y="6890"/>
                    </a:cubicBezTo>
                    <a:lnTo>
                      <a:pt x="39307" y="925"/>
                    </a:lnTo>
                    <a:cubicBezTo>
                      <a:pt x="27294" y="-1103"/>
                      <a:pt x="14232" y="5089"/>
                      <a:pt x="7217" y="17234"/>
                    </a:cubicBezTo>
                    <a:cubicBezTo>
                      <a:pt x="-1622" y="32493"/>
                      <a:pt x="2398" y="51331"/>
                      <a:pt x="16200" y="59325"/>
                    </a:cubicBezTo>
                    <a:close/>
                  </a:path>
                </a:pathLst>
              </a:cu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97" name="Forma libre 196">
                <a:extLst>
                  <a:ext uri="{FF2B5EF4-FFF2-40B4-BE49-F238E27FC236}">
                    <a16:creationId xmlns:a16="http://schemas.microsoft.com/office/drawing/2014/main" id="{C4B953C2-BDFE-D049-8764-157D3B313316}"/>
                  </a:ext>
                </a:extLst>
              </p:cNvPr>
              <p:cNvSpPr/>
              <p:nvPr/>
            </p:nvSpPr>
            <p:spPr>
              <a:xfrm>
                <a:off x="7780374" y="3374803"/>
                <a:ext cx="35119" cy="7182"/>
              </a:xfrm>
              <a:custGeom>
                <a:avLst/>
                <a:gdLst>
                  <a:gd name="csX0" fmla="*/ 26573 w 35119"/>
                  <a:gd name="csY0" fmla="*/ 4088 h 7182"/>
                  <a:gd name="csX1" fmla="*/ 37739 w 35119"/>
                  <a:gd name="csY1" fmla="*/ 7667 h 7182"/>
                  <a:gd name="csX2" fmla="*/ 25750 w 35119"/>
                  <a:gd name="csY2" fmla="*/ 7739 h 7182"/>
                  <a:gd name="csX3" fmla="*/ 2619 w 35119"/>
                  <a:gd name="csY3" fmla="*/ 4219 h 7182"/>
                  <a:gd name="csX4" fmla="*/ 3454 w 35119"/>
                  <a:gd name="csY4" fmla="*/ 557 h 7182"/>
                  <a:gd name="csX5" fmla="*/ 26573 w 35119"/>
                  <a:gd name="csY5" fmla="*/ 4088 h 718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35119" h="7182">
                    <a:moveTo>
                      <a:pt x="26573" y="4088"/>
                    </a:moveTo>
                    <a:lnTo>
                      <a:pt x="37739" y="7667"/>
                    </a:lnTo>
                    <a:lnTo>
                      <a:pt x="25750" y="7739"/>
                    </a:lnTo>
                    <a:lnTo>
                      <a:pt x="2619" y="4219"/>
                    </a:lnTo>
                    <a:lnTo>
                      <a:pt x="3454" y="557"/>
                    </a:lnTo>
                    <a:lnTo>
                      <a:pt x="26573" y="4088"/>
                    </a:lnTo>
                    <a:close/>
                  </a:path>
                </a:pathLst>
              </a:custGeom>
              <a:solidFill>
                <a:srgbClr val="C6C8CA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98" name="Forma libre 197">
                <a:extLst>
                  <a:ext uri="{FF2B5EF4-FFF2-40B4-BE49-F238E27FC236}">
                    <a16:creationId xmlns:a16="http://schemas.microsoft.com/office/drawing/2014/main" id="{893746D4-FFDE-9D3A-E52F-16FA043F1942}"/>
                  </a:ext>
                </a:extLst>
              </p:cNvPr>
              <p:cNvSpPr/>
              <p:nvPr/>
            </p:nvSpPr>
            <p:spPr>
              <a:xfrm>
                <a:off x="7541593" y="3330525"/>
                <a:ext cx="253722" cy="54784"/>
              </a:xfrm>
              <a:custGeom>
                <a:avLst/>
                <a:gdLst>
                  <a:gd name="csX0" fmla="*/ 2563 w 253722"/>
                  <a:gd name="csY0" fmla="*/ 15679 h 54784"/>
                  <a:gd name="csX1" fmla="*/ 226820 w 253722"/>
                  <a:gd name="csY1" fmla="*/ 55336 h 54784"/>
                  <a:gd name="csX2" fmla="*/ 254496 w 253722"/>
                  <a:gd name="csY2" fmla="*/ 52532 h 54784"/>
                  <a:gd name="csX3" fmla="*/ 256285 w 253722"/>
                  <a:gd name="csY3" fmla="*/ 45111 h 54784"/>
                  <a:gd name="csX4" fmla="*/ 11426 w 253722"/>
                  <a:gd name="csY4" fmla="*/ 551 h 54784"/>
                  <a:gd name="csX5" fmla="*/ 2563 w 253722"/>
                  <a:gd name="csY5" fmla="*/ 15679 h 5478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53722" h="54784">
                    <a:moveTo>
                      <a:pt x="2563" y="15679"/>
                    </a:moveTo>
                    <a:lnTo>
                      <a:pt x="226820" y="55336"/>
                    </a:lnTo>
                    <a:lnTo>
                      <a:pt x="254496" y="52532"/>
                    </a:lnTo>
                    <a:lnTo>
                      <a:pt x="256285" y="45111"/>
                    </a:lnTo>
                    <a:lnTo>
                      <a:pt x="11426" y="551"/>
                    </a:lnTo>
                    <a:lnTo>
                      <a:pt x="2563" y="15679"/>
                    </a:lnTo>
                    <a:close/>
                  </a:path>
                </a:pathLst>
              </a:custGeom>
              <a:solidFill>
                <a:srgbClr val="939598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199" name="Forma libre 198">
                <a:extLst>
                  <a:ext uri="{FF2B5EF4-FFF2-40B4-BE49-F238E27FC236}">
                    <a16:creationId xmlns:a16="http://schemas.microsoft.com/office/drawing/2014/main" id="{D5BE5869-AA94-5846-61D7-9E5E357BA776}"/>
                  </a:ext>
                </a:extLst>
              </p:cNvPr>
              <p:cNvSpPr/>
              <p:nvPr/>
            </p:nvSpPr>
            <p:spPr>
              <a:xfrm rot="11111666" flipV="1">
                <a:off x="7760915" y="3364872"/>
                <a:ext cx="18681" cy="19957"/>
              </a:xfrm>
              <a:custGeom>
                <a:avLst/>
                <a:gdLst>
                  <a:gd name="csX0" fmla="*/ 11938 w 18681"/>
                  <a:gd name="csY0" fmla="*/ 584 h 19957"/>
                  <a:gd name="csX1" fmla="*/ 2609 w 18681"/>
                  <a:gd name="csY1" fmla="*/ 9770 h 19957"/>
                  <a:gd name="csX2" fmla="*/ 11938 w 18681"/>
                  <a:gd name="csY2" fmla="*/ 20484 h 19957"/>
                  <a:gd name="csX3" fmla="*/ 21290 w 18681"/>
                  <a:gd name="csY3" fmla="*/ 11286 h 19957"/>
                  <a:gd name="csX4" fmla="*/ 11938 w 18681"/>
                  <a:gd name="csY4" fmla="*/ 584 h 1995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8681" h="19957">
                    <a:moveTo>
                      <a:pt x="11938" y="584"/>
                    </a:moveTo>
                    <a:cubicBezTo>
                      <a:pt x="6772" y="178"/>
                      <a:pt x="2585" y="4282"/>
                      <a:pt x="2609" y="9770"/>
                    </a:cubicBezTo>
                    <a:cubicBezTo>
                      <a:pt x="2597" y="15282"/>
                      <a:pt x="6784" y="20067"/>
                      <a:pt x="11938" y="20484"/>
                    </a:cubicBezTo>
                    <a:cubicBezTo>
                      <a:pt x="17115" y="20902"/>
                      <a:pt x="21314" y="16810"/>
                      <a:pt x="21290" y="11286"/>
                    </a:cubicBezTo>
                    <a:cubicBezTo>
                      <a:pt x="21302" y="5845"/>
                      <a:pt x="17115" y="1025"/>
                      <a:pt x="11938" y="584"/>
                    </a:cubicBezTo>
                  </a:path>
                </a:pathLst>
              </a:custGeom>
              <a:solidFill>
                <a:srgbClr val="C6C8CA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00" name="Forma libre 199">
                <a:extLst>
                  <a:ext uri="{FF2B5EF4-FFF2-40B4-BE49-F238E27FC236}">
                    <a16:creationId xmlns:a16="http://schemas.microsoft.com/office/drawing/2014/main" id="{D5A6C53E-980E-9E88-C1BF-6A6E52AF28CC}"/>
                  </a:ext>
                </a:extLst>
              </p:cNvPr>
              <p:cNvSpPr/>
              <p:nvPr/>
            </p:nvSpPr>
            <p:spPr>
              <a:xfrm rot="11111666" flipV="1">
                <a:off x="7760915" y="3364872"/>
                <a:ext cx="18681" cy="19957"/>
              </a:xfrm>
              <a:custGeom>
                <a:avLst/>
                <a:gdLst>
                  <a:gd name="csX0" fmla="*/ 11938 w 18681"/>
                  <a:gd name="csY0" fmla="*/ 584 h 19957"/>
                  <a:gd name="csX1" fmla="*/ 2609 w 18681"/>
                  <a:gd name="csY1" fmla="*/ 9770 h 19957"/>
                  <a:gd name="csX2" fmla="*/ 11938 w 18681"/>
                  <a:gd name="csY2" fmla="*/ 20484 h 19957"/>
                  <a:gd name="csX3" fmla="*/ 21290 w 18681"/>
                  <a:gd name="csY3" fmla="*/ 11286 h 19957"/>
                  <a:gd name="csX4" fmla="*/ 11938 w 18681"/>
                  <a:gd name="csY4" fmla="*/ 584 h 1995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8681" h="19957">
                    <a:moveTo>
                      <a:pt x="11938" y="584"/>
                    </a:moveTo>
                    <a:cubicBezTo>
                      <a:pt x="6772" y="178"/>
                      <a:pt x="2585" y="4282"/>
                      <a:pt x="2609" y="9770"/>
                    </a:cubicBezTo>
                    <a:cubicBezTo>
                      <a:pt x="2597" y="15282"/>
                      <a:pt x="6784" y="20067"/>
                      <a:pt x="11938" y="20484"/>
                    </a:cubicBezTo>
                    <a:cubicBezTo>
                      <a:pt x="17115" y="20902"/>
                      <a:pt x="21314" y="16810"/>
                      <a:pt x="21290" y="11286"/>
                    </a:cubicBezTo>
                    <a:cubicBezTo>
                      <a:pt x="21302" y="5845"/>
                      <a:pt x="17115" y="1025"/>
                      <a:pt x="11938" y="584"/>
                    </a:cubicBezTo>
                    <a:close/>
                  </a:path>
                </a:pathLst>
              </a:cu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01" name="Forma libre 200">
                <a:extLst>
                  <a:ext uri="{FF2B5EF4-FFF2-40B4-BE49-F238E27FC236}">
                    <a16:creationId xmlns:a16="http://schemas.microsoft.com/office/drawing/2014/main" id="{572477F8-FF7A-EDCC-5063-0594B99055C8}"/>
                  </a:ext>
                </a:extLst>
              </p:cNvPr>
              <p:cNvSpPr/>
              <p:nvPr/>
            </p:nvSpPr>
            <p:spPr>
              <a:xfrm rot="11097363" flipV="1">
                <a:off x="7767228" y="3371597"/>
                <a:ext cx="6073" cy="6509"/>
              </a:xfrm>
              <a:custGeom>
                <a:avLst/>
                <a:gdLst>
                  <a:gd name="csX0" fmla="*/ 5652 w 6073"/>
                  <a:gd name="csY0" fmla="*/ 565 h 6509"/>
                  <a:gd name="csX1" fmla="*/ 2610 w 6073"/>
                  <a:gd name="csY1" fmla="*/ 3583 h 6509"/>
                  <a:gd name="csX2" fmla="*/ 5652 w 6073"/>
                  <a:gd name="csY2" fmla="*/ 7055 h 6509"/>
                  <a:gd name="csX3" fmla="*/ 8682 w 6073"/>
                  <a:gd name="csY3" fmla="*/ 4060 h 6509"/>
                  <a:gd name="csX4" fmla="*/ 5652 w 6073"/>
                  <a:gd name="csY4" fmla="*/ 565 h 650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073" h="6509">
                    <a:moveTo>
                      <a:pt x="5652" y="565"/>
                    </a:moveTo>
                    <a:cubicBezTo>
                      <a:pt x="3934" y="433"/>
                      <a:pt x="2574" y="1793"/>
                      <a:pt x="2610" y="3583"/>
                    </a:cubicBezTo>
                    <a:cubicBezTo>
                      <a:pt x="2598" y="5373"/>
                      <a:pt x="3994" y="6947"/>
                      <a:pt x="5652" y="7055"/>
                    </a:cubicBezTo>
                    <a:cubicBezTo>
                      <a:pt x="7346" y="7198"/>
                      <a:pt x="8717" y="5862"/>
                      <a:pt x="8682" y="4060"/>
                    </a:cubicBezTo>
                    <a:cubicBezTo>
                      <a:pt x="8717" y="2283"/>
                      <a:pt x="7322" y="708"/>
                      <a:pt x="5652" y="565"/>
                    </a:cubicBezTo>
                  </a:path>
                </a:pathLst>
              </a:custGeom>
              <a:solidFill>
                <a:srgbClr val="C6C8CA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02" name="Elipse 201">
                <a:extLst>
                  <a:ext uri="{FF2B5EF4-FFF2-40B4-BE49-F238E27FC236}">
                    <a16:creationId xmlns:a16="http://schemas.microsoft.com/office/drawing/2014/main" id="{0FDACAF8-D027-AD65-C204-75AC1BBFDD76}"/>
                  </a:ext>
                </a:extLst>
              </p:cNvPr>
              <p:cNvSpPr/>
              <p:nvPr/>
            </p:nvSpPr>
            <p:spPr>
              <a:xfrm rot="11097363" flipV="1">
                <a:off x="7767193" y="3371463"/>
                <a:ext cx="6155" cy="6776"/>
              </a:xfrm>
              <a:prstGeom prst="ellipse">
                <a:avLst/>
              </a:pr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03" name="Forma libre 202">
                <a:extLst>
                  <a:ext uri="{FF2B5EF4-FFF2-40B4-BE49-F238E27FC236}">
                    <a16:creationId xmlns:a16="http://schemas.microsoft.com/office/drawing/2014/main" id="{142FC78B-F43B-5469-4FD8-12D8D3515830}"/>
                  </a:ext>
                </a:extLst>
              </p:cNvPr>
              <p:cNvSpPr/>
              <p:nvPr/>
            </p:nvSpPr>
            <p:spPr>
              <a:xfrm>
                <a:off x="7373694" y="3126129"/>
                <a:ext cx="23285" cy="28716"/>
              </a:xfrm>
              <a:custGeom>
                <a:avLst/>
                <a:gdLst>
                  <a:gd name="csX0" fmla="*/ 11147 w 23285"/>
                  <a:gd name="csY0" fmla="*/ 8360 h 28716"/>
                  <a:gd name="csX1" fmla="*/ 2474 w 23285"/>
                  <a:gd name="csY1" fmla="*/ 474 h 28716"/>
                  <a:gd name="csX2" fmla="*/ 8355 w 23285"/>
                  <a:gd name="csY2" fmla="*/ 10854 h 28716"/>
                  <a:gd name="csX3" fmla="*/ 22969 w 23285"/>
                  <a:gd name="csY3" fmla="*/ 29191 h 28716"/>
                  <a:gd name="csX4" fmla="*/ 25760 w 23285"/>
                  <a:gd name="csY4" fmla="*/ 26662 h 28716"/>
                  <a:gd name="csX5" fmla="*/ 11147 w 23285"/>
                  <a:gd name="csY5" fmla="*/ 8360 h 2871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23285" h="28716">
                    <a:moveTo>
                      <a:pt x="11147" y="8360"/>
                    </a:moveTo>
                    <a:lnTo>
                      <a:pt x="2474" y="474"/>
                    </a:lnTo>
                    <a:lnTo>
                      <a:pt x="8355" y="10854"/>
                    </a:lnTo>
                    <a:lnTo>
                      <a:pt x="22969" y="29191"/>
                    </a:lnTo>
                    <a:lnTo>
                      <a:pt x="25760" y="26662"/>
                    </a:lnTo>
                    <a:lnTo>
                      <a:pt x="11147" y="8360"/>
                    </a:lnTo>
                    <a:close/>
                  </a:path>
                </a:pathLst>
              </a:custGeom>
              <a:solidFill>
                <a:srgbClr val="808285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04" name="Forma libre 203">
                <a:extLst>
                  <a:ext uri="{FF2B5EF4-FFF2-40B4-BE49-F238E27FC236}">
                    <a16:creationId xmlns:a16="http://schemas.microsoft.com/office/drawing/2014/main" id="{60D76017-01EA-8F5F-76B1-3C8551DB5A8F}"/>
                  </a:ext>
                </a:extLst>
              </p:cNvPr>
              <p:cNvSpPr/>
              <p:nvPr/>
            </p:nvSpPr>
            <p:spPr>
              <a:xfrm>
                <a:off x="7384127" y="3140218"/>
                <a:ext cx="166329" cy="205431"/>
              </a:xfrm>
              <a:custGeom>
                <a:avLst/>
                <a:gdLst>
                  <a:gd name="csX0" fmla="*/ 13854 w 166329"/>
                  <a:gd name="csY0" fmla="*/ 31165 h 205431"/>
                  <a:gd name="csX1" fmla="*/ 159963 w 166329"/>
                  <a:gd name="csY1" fmla="*/ 205947 h 205431"/>
                  <a:gd name="csX2" fmla="*/ 168826 w 166329"/>
                  <a:gd name="csY2" fmla="*/ 190831 h 205431"/>
                  <a:gd name="csX3" fmla="*/ 8056 w 166329"/>
                  <a:gd name="csY3" fmla="*/ 515 h 205431"/>
                  <a:gd name="csX4" fmla="*/ 2497 w 166329"/>
                  <a:gd name="csY4" fmla="*/ 5729 h 205431"/>
                  <a:gd name="csX5" fmla="*/ 13854 w 166329"/>
                  <a:gd name="csY5" fmla="*/ 31165 h 20543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</a:cxnLst>
                <a:rect l="l" t="t" r="r" b="b"/>
                <a:pathLst>
                  <a:path w="166329" h="205431">
                    <a:moveTo>
                      <a:pt x="13854" y="31165"/>
                    </a:moveTo>
                    <a:lnTo>
                      <a:pt x="159963" y="205947"/>
                    </a:lnTo>
                    <a:lnTo>
                      <a:pt x="168826" y="190831"/>
                    </a:lnTo>
                    <a:lnTo>
                      <a:pt x="8056" y="515"/>
                    </a:lnTo>
                    <a:lnTo>
                      <a:pt x="2497" y="5729"/>
                    </a:lnTo>
                    <a:lnTo>
                      <a:pt x="13854" y="31165"/>
                    </a:lnTo>
                    <a:close/>
                  </a:path>
                </a:pathLst>
              </a:custGeom>
              <a:solidFill>
                <a:srgbClr val="939598"/>
              </a:solidFill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05" name="Forma libre 204">
                <a:extLst>
                  <a:ext uri="{FF2B5EF4-FFF2-40B4-BE49-F238E27FC236}">
                    <a16:creationId xmlns:a16="http://schemas.microsoft.com/office/drawing/2014/main" id="{D4A1215F-F064-F4E5-E082-B86339B94E05}"/>
                  </a:ext>
                </a:extLst>
              </p:cNvPr>
              <p:cNvSpPr/>
              <p:nvPr/>
            </p:nvSpPr>
            <p:spPr>
              <a:xfrm rot="14096761" flipV="1">
                <a:off x="7393013" y="3151854"/>
                <a:ext cx="18693" cy="19946"/>
              </a:xfrm>
              <a:custGeom>
                <a:avLst/>
                <a:gdLst>
                  <a:gd name="csX0" fmla="*/ 11822 w 18693"/>
                  <a:gd name="csY0" fmla="*/ 509 h 19946"/>
                  <a:gd name="csX1" fmla="*/ 21174 w 18693"/>
                  <a:gd name="csY1" fmla="*/ 9696 h 19946"/>
                  <a:gd name="csX2" fmla="*/ 11822 w 18693"/>
                  <a:gd name="csY2" fmla="*/ 20397 h 19946"/>
                  <a:gd name="csX3" fmla="*/ 2481 w 18693"/>
                  <a:gd name="csY3" fmla="*/ 11235 h 19946"/>
                  <a:gd name="csX4" fmla="*/ 11822 w 18693"/>
                  <a:gd name="csY4" fmla="*/ 509 h 199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8693" h="19946">
                    <a:moveTo>
                      <a:pt x="11822" y="509"/>
                    </a:moveTo>
                    <a:cubicBezTo>
                      <a:pt x="16987" y="104"/>
                      <a:pt x="21174" y="4208"/>
                      <a:pt x="21174" y="9696"/>
                    </a:cubicBezTo>
                    <a:cubicBezTo>
                      <a:pt x="21162" y="15184"/>
                      <a:pt x="16987" y="19992"/>
                      <a:pt x="11822" y="20397"/>
                    </a:cubicBezTo>
                    <a:cubicBezTo>
                      <a:pt x="6656" y="20827"/>
                      <a:pt x="2481" y="16699"/>
                      <a:pt x="2481" y="11235"/>
                    </a:cubicBezTo>
                    <a:cubicBezTo>
                      <a:pt x="2481" y="5711"/>
                      <a:pt x="6656" y="939"/>
                      <a:pt x="11822" y="509"/>
                    </a:cubicBezTo>
                  </a:path>
                </a:pathLst>
              </a:custGeom>
              <a:solidFill>
                <a:srgbClr val="C6C8CA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06" name="Forma libre 205">
                <a:extLst>
                  <a:ext uri="{FF2B5EF4-FFF2-40B4-BE49-F238E27FC236}">
                    <a16:creationId xmlns:a16="http://schemas.microsoft.com/office/drawing/2014/main" id="{090347B0-7162-F11B-8E20-1354809A6AF3}"/>
                  </a:ext>
                </a:extLst>
              </p:cNvPr>
              <p:cNvSpPr/>
              <p:nvPr/>
            </p:nvSpPr>
            <p:spPr>
              <a:xfrm rot="14096761" flipV="1">
                <a:off x="7393013" y="3151854"/>
                <a:ext cx="18693" cy="19946"/>
              </a:xfrm>
              <a:custGeom>
                <a:avLst/>
                <a:gdLst>
                  <a:gd name="csX0" fmla="*/ 11822 w 18693"/>
                  <a:gd name="csY0" fmla="*/ 509 h 19946"/>
                  <a:gd name="csX1" fmla="*/ 21174 w 18693"/>
                  <a:gd name="csY1" fmla="*/ 9696 h 19946"/>
                  <a:gd name="csX2" fmla="*/ 11822 w 18693"/>
                  <a:gd name="csY2" fmla="*/ 20397 h 19946"/>
                  <a:gd name="csX3" fmla="*/ 2481 w 18693"/>
                  <a:gd name="csY3" fmla="*/ 11235 h 19946"/>
                  <a:gd name="csX4" fmla="*/ 11822 w 18693"/>
                  <a:gd name="csY4" fmla="*/ 509 h 1994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8693" h="19946">
                    <a:moveTo>
                      <a:pt x="11822" y="509"/>
                    </a:moveTo>
                    <a:cubicBezTo>
                      <a:pt x="16987" y="104"/>
                      <a:pt x="21174" y="4208"/>
                      <a:pt x="21174" y="9696"/>
                    </a:cubicBezTo>
                    <a:cubicBezTo>
                      <a:pt x="21162" y="15184"/>
                      <a:pt x="16987" y="19992"/>
                      <a:pt x="11822" y="20397"/>
                    </a:cubicBezTo>
                    <a:cubicBezTo>
                      <a:pt x="6656" y="20827"/>
                      <a:pt x="2481" y="16699"/>
                      <a:pt x="2481" y="11235"/>
                    </a:cubicBezTo>
                    <a:cubicBezTo>
                      <a:pt x="2481" y="5711"/>
                      <a:pt x="6656" y="939"/>
                      <a:pt x="11822" y="509"/>
                    </a:cubicBezTo>
                    <a:close/>
                  </a:path>
                </a:pathLst>
              </a:cu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07" name="Forma libre 206">
                <a:extLst>
                  <a:ext uri="{FF2B5EF4-FFF2-40B4-BE49-F238E27FC236}">
                    <a16:creationId xmlns:a16="http://schemas.microsoft.com/office/drawing/2014/main" id="{0371320F-9C3A-04CC-2878-DE9A55DD2DA9}"/>
                  </a:ext>
                </a:extLst>
              </p:cNvPr>
              <p:cNvSpPr/>
              <p:nvPr/>
            </p:nvSpPr>
            <p:spPr>
              <a:xfrm rot="14119480" flipV="1">
                <a:off x="7399298" y="3158567"/>
                <a:ext cx="6120" cy="6553"/>
              </a:xfrm>
              <a:custGeom>
                <a:avLst/>
                <a:gdLst>
                  <a:gd name="csX0" fmla="*/ 5559 w 6120"/>
                  <a:gd name="csY0" fmla="*/ 492 h 6553"/>
                  <a:gd name="csX1" fmla="*/ 8601 w 6120"/>
                  <a:gd name="csY1" fmla="*/ 3522 h 6553"/>
                  <a:gd name="csX2" fmla="*/ 5559 w 6120"/>
                  <a:gd name="csY2" fmla="*/ 7030 h 6553"/>
                  <a:gd name="csX3" fmla="*/ 2481 w 6120"/>
                  <a:gd name="csY3" fmla="*/ 3963 h 6553"/>
                  <a:gd name="csX4" fmla="*/ 5559 w 6120"/>
                  <a:gd name="csY4" fmla="*/ 492 h 65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120" h="6553">
                    <a:moveTo>
                      <a:pt x="5559" y="492"/>
                    </a:moveTo>
                    <a:cubicBezTo>
                      <a:pt x="7277" y="348"/>
                      <a:pt x="8613" y="1709"/>
                      <a:pt x="8601" y="3522"/>
                    </a:cubicBezTo>
                    <a:cubicBezTo>
                      <a:pt x="8601" y="5335"/>
                      <a:pt x="7241" y="6874"/>
                      <a:pt x="5559" y="7030"/>
                    </a:cubicBezTo>
                    <a:cubicBezTo>
                      <a:pt x="3841" y="7125"/>
                      <a:pt x="2457" y="5777"/>
                      <a:pt x="2481" y="3963"/>
                    </a:cubicBezTo>
                    <a:cubicBezTo>
                      <a:pt x="2505" y="2174"/>
                      <a:pt x="3877" y="635"/>
                      <a:pt x="5559" y="492"/>
                    </a:cubicBezTo>
                  </a:path>
                </a:pathLst>
              </a:custGeom>
              <a:solidFill>
                <a:srgbClr val="C6C8CA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08" name="Elipse 207">
                <a:extLst>
                  <a:ext uri="{FF2B5EF4-FFF2-40B4-BE49-F238E27FC236}">
                    <a16:creationId xmlns:a16="http://schemas.microsoft.com/office/drawing/2014/main" id="{2459C7A4-8FCC-4816-91F3-AC5CA648E530}"/>
                  </a:ext>
                </a:extLst>
              </p:cNvPr>
              <p:cNvSpPr/>
              <p:nvPr/>
            </p:nvSpPr>
            <p:spPr>
              <a:xfrm rot="14119480" flipV="1">
                <a:off x="7399301" y="3158448"/>
                <a:ext cx="6155" cy="6776"/>
              </a:xfrm>
              <a:prstGeom prst="ellipse">
                <a:avLst/>
              </a:pr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09" name="Forma libre 208">
                <a:extLst>
                  <a:ext uri="{FF2B5EF4-FFF2-40B4-BE49-F238E27FC236}">
                    <a16:creationId xmlns:a16="http://schemas.microsoft.com/office/drawing/2014/main" id="{B74E3D48-822F-ABB3-B587-663F6B84F830}"/>
                  </a:ext>
                </a:extLst>
              </p:cNvPr>
              <p:cNvSpPr/>
              <p:nvPr/>
            </p:nvSpPr>
            <p:spPr>
              <a:xfrm rot="7202239" flipV="1">
                <a:off x="7539000" y="3316815"/>
                <a:ext cx="25301" cy="22906"/>
              </a:xfrm>
              <a:custGeom>
                <a:avLst/>
                <a:gdLst>
                  <a:gd name="csX0" fmla="*/ 15189 w 25301"/>
                  <a:gd name="csY0" fmla="*/ 540 h 22906"/>
                  <a:gd name="csX1" fmla="*/ 2532 w 25301"/>
                  <a:gd name="csY1" fmla="*/ 12005 h 22906"/>
                  <a:gd name="csX2" fmla="*/ 15189 w 25301"/>
                  <a:gd name="csY2" fmla="*/ 23446 h 22906"/>
                  <a:gd name="csX3" fmla="*/ 27834 w 25301"/>
                  <a:gd name="csY3" fmla="*/ 12005 h 22906"/>
                  <a:gd name="csX4" fmla="*/ 15189 w 25301"/>
                  <a:gd name="csY4" fmla="*/ 540 h 2290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25301" h="22906">
                    <a:moveTo>
                      <a:pt x="15189" y="540"/>
                    </a:moveTo>
                    <a:cubicBezTo>
                      <a:pt x="8198" y="540"/>
                      <a:pt x="2508" y="5694"/>
                      <a:pt x="2532" y="12005"/>
                    </a:cubicBezTo>
                    <a:cubicBezTo>
                      <a:pt x="2520" y="18316"/>
                      <a:pt x="8186" y="23446"/>
                      <a:pt x="15189" y="23446"/>
                    </a:cubicBezTo>
                    <a:cubicBezTo>
                      <a:pt x="22179" y="23446"/>
                      <a:pt x="27846" y="18304"/>
                      <a:pt x="27834" y="12005"/>
                    </a:cubicBezTo>
                    <a:cubicBezTo>
                      <a:pt x="27834" y="5682"/>
                      <a:pt x="22167" y="552"/>
                      <a:pt x="15189" y="540"/>
                    </a:cubicBezTo>
                  </a:path>
                </a:pathLst>
              </a:custGeom>
              <a:solidFill>
                <a:srgbClr val="939598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10" name="Elipse 209">
                <a:extLst>
                  <a:ext uri="{FF2B5EF4-FFF2-40B4-BE49-F238E27FC236}">
                    <a16:creationId xmlns:a16="http://schemas.microsoft.com/office/drawing/2014/main" id="{7EC7D806-B3BF-9D33-F95C-160EFD7FE11F}"/>
                  </a:ext>
                </a:extLst>
              </p:cNvPr>
              <p:cNvSpPr/>
              <p:nvPr/>
            </p:nvSpPr>
            <p:spPr>
              <a:xfrm rot="7202239" flipV="1">
                <a:off x="7538985" y="3316809"/>
                <a:ext cx="25337" cy="22906"/>
              </a:xfrm>
              <a:prstGeom prst="ellipse">
                <a:avLst/>
              </a:prstGeom>
              <a:noFill/>
              <a:ln w="2979" cap="rnd">
                <a:solidFill>
                  <a:srgbClr val="231F2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11" name="Forma libre 210">
                <a:extLst>
                  <a:ext uri="{FF2B5EF4-FFF2-40B4-BE49-F238E27FC236}">
                    <a16:creationId xmlns:a16="http://schemas.microsoft.com/office/drawing/2014/main" id="{4DC0C2AC-EBA0-ECFC-2CC8-FE6C049CB11E}"/>
                  </a:ext>
                </a:extLst>
              </p:cNvPr>
              <p:cNvSpPr/>
              <p:nvPr/>
            </p:nvSpPr>
            <p:spPr>
              <a:xfrm rot="16200000" flipV="1">
                <a:off x="7806368" y="3368618"/>
                <a:ext cx="38185" cy="38153"/>
              </a:xfrm>
              <a:custGeom>
                <a:avLst/>
                <a:gdLst>
                  <a:gd name="csX0" fmla="*/ 21729 w 38185"/>
                  <a:gd name="csY0" fmla="*/ 560 h 38153"/>
                  <a:gd name="csX1" fmla="*/ 2630 w 38185"/>
                  <a:gd name="csY1" fmla="*/ 19661 h 38153"/>
                  <a:gd name="csX2" fmla="*/ 21729 w 38185"/>
                  <a:gd name="csY2" fmla="*/ 38714 h 38153"/>
                  <a:gd name="csX3" fmla="*/ 40815 w 38185"/>
                  <a:gd name="csY3" fmla="*/ 19661 h 38153"/>
                  <a:gd name="csX4" fmla="*/ 21729 w 38185"/>
                  <a:gd name="csY4" fmla="*/ 560 h 381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8185" h="38153">
                    <a:moveTo>
                      <a:pt x="21729" y="560"/>
                    </a:moveTo>
                    <a:cubicBezTo>
                      <a:pt x="11195" y="560"/>
                      <a:pt x="2630" y="9114"/>
                      <a:pt x="2630" y="19661"/>
                    </a:cubicBezTo>
                    <a:cubicBezTo>
                      <a:pt x="2630" y="30148"/>
                      <a:pt x="11195" y="38714"/>
                      <a:pt x="21729" y="38714"/>
                    </a:cubicBezTo>
                    <a:cubicBezTo>
                      <a:pt x="32262" y="38714"/>
                      <a:pt x="40815" y="30148"/>
                      <a:pt x="40815" y="19661"/>
                    </a:cubicBezTo>
                    <a:cubicBezTo>
                      <a:pt x="40815" y="9114"/>
                      <a:pt x="32262" y="560"/>
                      <a:pt x="21729" y="560"/>
                    </a:cubicBezTo>
                  </a:path>
                </a:pathLst>
              </a:custGeom>
              <a:solidFill>
                <a:srgbClr val="FFFFFF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12" name="Elipse 211">
                <a:extLst>
                  <a:ext uri="{FF2B5EF4-FFF2-40B4-BE49-F238E27FC236}">
                    <a16:creationId xmlns:a16="http://schemas.microsoft.com/office/drawing/2014/main" id="{78108AD4-E31C-D82E-B839-BB9817F9D74E}"/>
                  </a:ext>
                </a:extLst>
              </p:cNvPr>
              <p:cNvSpPr/>
              <p:nvPr/>
            </p:nvSpPr>
            <p:spPr>
              <a:xfrm rot="16200000" flipV="1">
                <a:off x="7806374" y="3368612"/>
                <a:ext cx="38173" cy="38153"/>
              </a:xfrm>
              <a:prstGeom prst="ellipse">
                <a:avLst/>
              </a:pr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13" name="Forma libre 212">
                <a:extLst>
                  <a:ext uri="{FF2B5EF4-FFF2-40B4-BE49-F238E27FC236}">
                    <a16:creationId xmlns:a16="http://schemas.microsoft.com/office/drawing/2014/main" id="{7E9DF582-A661-AFCE-AE5D-AFEE0E31B7D8}"/>
                  </a:ext>
                </a:extLst>
              </p:cNvPr>
              <p:cNvSpPr/>
              <p:nvPr/>
            </p:nvSpPr>
            <p:spPr>
              <a:xfrm rot="17406387" flipV="1">
                <a:off x="7595985" y="3002559"/>
                <a:ext cx="740911" cy="2863"/>
              </a:xfrm>
              <a:custGeom>
                <a:avLst/>
                <a:gdLst>
                  <a:gd name="csX0" fmla="*/ 2667 w 740911"/>
                  <a:gd name="csY0" fmla="*/ 396 h 2863"/>
                  <a:gd name="csX1" fmla="*/ 743578 w 740911"/>
                  <a:gd name="csY1" fmla="*/ 396 h 28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</a:cxnLst>
                <a:rect l="l" t="t" r="r" b="b"/>
                <a:pathLst>
                  <a:path w="740911" h="2863">
                    <a:moveTo>
                      <a:pt x="2667" y="396"/>
                    </a:moveTo>
                    <a:lnTo>
                      <a:pt x="743578" y="396"/>
                    </a:lnTo>
                  </a:path>
                </a:pathLst>
              </a:custGeom>
              <a:noFill/>
              <a:ln w="2979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14" name="Forma libre 213">
                <a:extLst>
                  <a:ext uri="{FF2B5EF4-FFF2-40B4-BE49-F238E27FC236}">
                    <a16:creationId xmlns:a16="http://schemas.microsoft.com/office/drawing/2014/main" id="{C3E654E5-D657-A850-DA17-71C8DF4DD5D7}"/>
                  </a:ext>
                </a:extLst>
              </p:cNvPr>
              <p:cNvSpPr/>
              <p:nvPr/>
            </p:nvSpPr>
            <p:spPr>
              <a:xfrm>
                <a:off x="7825458" y="3337685"/>
                <a:ext cx="28880" cy="50012"/>
              </a:xfrm>
              <a:custGeom>
                <a:avLst/>
                <a:gdLst>
                  <a:gd name="csX0" fmla="*/ 31515 w 28880"/>
                  <a:gd name="csY0" fmla="*/ 9489 h 50012"/>
                  <a:gd name="csX1" fmla="*/ 2635 w 28880"/>
                  <a:gd name="csY1" fmla="*/ 50565 h 50012"/>
                  <a:gd name="csX2" fmla="*/ 7096 w 28880"/>
                  <a:gd name="csY2" fmla="*/ 553 h 50012"/>
                  <a:gd name="csX3" fmla="*/ 31515 w 28880"/>
                  <a:gd name="csY3" fmla="*/ 9489 h 5001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</a:cxnLst>
                <a:rect l="l" t="t" r="r" b="b"/>
                <a:pathLst>
                  <a:path w="28880" h="50012">
                    <a:moveTo>
                      <a:pt x="31515" y="9489"/>
                    </a:moveTo>
                    <a:lnTo>
                      <a:pt x="2635" y="50565"/>
                    </a:lnTo>
                    <a:lnTo>
                      <a:pt x="7096" y="553"/>
                    </a:lnTo>
                    <a:lnTo>
                      <a:pt x="31515" y="9489"/>
                    </a:lnTo>
                    <a:close/>
                  </a:path>
                </a:pathLst>
              </a:custGeom>
              <a:solidFill>
                <a:srgbClr val="231F20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15" name="Forma libre 214">
                <a:extLst>
                  <a:ext uri="{FF2B5EF4-FFF2-40B4-BE49-F238E27FC236}">
                    <a16:creationId xmlns:a16="http://schemas.microsoft.com/office/drawing/2014/main" id="{5C622064-37B2-BA55-73CD-4B4FF220E8CB}"/>
                  </a:ext>
                </a:extLst>
              </p:cNvPr>
              <p:cNvSpPr/>
              <p:nvPr/>
            </p:nvSpPr>
            <p:spPr>
              <a:xfrm rot="16200000" flipV="1">
                <a:off x="8074695" y="2635567"/>
                <a:ext cx="38185" cy="38153"/>
              </a:xfrm>
              <a:custGeom>
                <a:avLst/>
                <a:gdLst>
                  <a:gd name="csX0" fmla="*/ 21822 w 38185"/>
                  <a:gd name="csY0" fmla="*/ 304 h 38153"/>
                  <a:gd name="csX1" fmla="*/ 2724 w 38185"/>
                  <a:gd name="csY1" fmla="*/ 19405 h 38153"/>
                  <a:gd name="csX2" fmla="*/ 21822 w 38185"/>
                  <a:gd name="csY2" fmla="*/ 38458 h 38153"/>
                  <a:gd name="csX3" fmla="*/ 40909 w 38185"/>
                  <a:gd name="csY3" fmla="*/ 19405 h 38153"/>
                  <a:gd name="csX4" fmla="*/ 21822 w 38185"/>
                  <a:gd name="csY4" fmla="*/ 304 h 381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38185" h="38153">
                    <a:moveTo>
                      <a:pt x="21822" y="304"/>
                    </a:moveTo>
                    <a:cubicBezTo>
                      <a:pt x="11289" y="304"/>
                      <a:pt x="2724" y="8858"/>
                      <a:pt x="2724" y="19405"/>
                    </a:cubicBezTo>
                    <a:cubicBezTo>
                      <a:pt x="2724" y="29892"/>
                      <a:pt x="11289" y="38458"/>
                      <a:pt x="21822" y="38458"/>
                    </a:cubicBezTo>
                    <a:cubicBezTo>
                      <a:pt x="32356" y="38458"/>
                      <a:pt x="40909" y="29892"/>
                      <a:pt x="40909" y="19405"/>
                    </a:cubicBezTo>
                    <a:cubicBezTo>
                      <a:pt x="40909" y="8858"/>
                      <a:pt x="32356" y="304"/>
                      <a:pt x="21822" y="304"/>
                    </a:cubicBezTo>
                  </a:path>
                </a:pathLst>
              </a:custGeom>
              <a:solidFill>
                <a:srgbClr val="FFFFFF"/>
              </a:solidFill>
              <a:ln w="11917"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16" name="Elipse 215">
                <a:extLst>
                  <a:ext uri="{FF2B5EF4-FFF2-40B4-BE49-F238E27FC236}">
                    <a16:creationId xmlns:a16="http://schemas.microsoft.com/office/drawing/2014/main" id="{E9B2439C-7AD9-11F4-BC9C-69B765FF5EA8}"/>
                  </a:ext>
                </a:extLst>
              </p:cNvPr>
              <p:cNvSpPr/>
              <p:nvPr/>
            </p:nvSpPr>
            <p:spPr>
              <a:xfrm rot="16200000" flipV="1">
                <a:off x="8074701" y="2635562"/>
                <a:ext cx="38173" cy="38153"/>
              </a:xfrm>
              <a:prstGeom prst="ellipse">
                <a:avLst/>
              </a:prstGeom>
              <a:noFill/>
              <a:ln w="5958" cap="flat">
                <a:solidFill>
                  <a:srgbClr val="231F2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sz="600"/>
              </a:p>
            </p:txBody>
          </p:sp>
          <p:sp>
            <p:nvSpPr>
              <p:cNvPr id="235" name="CuadroTexto 234">
                <a:extLst>
                  <a:ext uri="{FF2B5EF4-FFF2-40B4-BE49-F238E27FC236}">
                    <a16:creationId xmlns:a16="http://schemas.microsoft.com/office/drawing/2014/main" id="{64B7BBB9-5EE1-E96F-9DC0-D0A9D01564E5}"/>
                  </a:ext>
                </a:extLst>
              </p:cNvPr>
              <p:cNvSpPr txBox="1"/>
              <p:nvPr/>
            </p:nvSpPr>
            <p:spPr>
              <a:xfrm>
                <a:off x="8237936" y="3391865"/>
                <a:ext cx="2792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B</a:t>
                </a:r>
              </a:p>
            </p:txBody>
          </p:sp>
          <p:sp>
            <p:nvSpPr>
              <p:cNvPr id="236" name="CuadroTexto 235">
                <a:extLst>
                  <a:ext uri="{FF2B5EF4-FFF2-40B4-BE49-F238E27FC236}">
                    <a16:creationId xmlns:a16="http://schemas.microsoft.com/office/drawing/2014/main" id="{E051FC59-7ECF-0FBE-FF0D-6CD309602328}"/>
                  </a:ext>
                </a:extLst>
              </p:cNvPr>
              <p:cNvSpPr txBox="1"/>
              <p:nvPr/>
            </p:nvSpPr>
            <p:spPr>
              <a:xfrm>
                <a:off x="7695784" y="3391865"/>
                <a:ext cx="2792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 dirty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A</a:t>
                </a:r>
              </a:p>
            </p:txBody>
          </p:sp>
          <p:sp>
            <p:nvSpPr>
              <p:cNvPr id="237" name="CuadroTexto 236">
                <a:extLst>
                  <a:ext uri="{FF2B5EF4-FFF2-40B4-BE49-F238E27FC236}">
                    <a16:creationId xmlns:a16="http://schemas.microsoft.com/office/drawing/2014/main" id="{C99D507F-658A-8B33-E60C-3D40B270A25B}"/>
                  </a:ext>
                </a:extLst>
              </p:cNvPr>
              <p:cNvSpPr txBox="1"/>
              <p:nvPr/>
            </p:nvSpPr>
            <p:spPr>
              <a:xfrm>
                <a:off x="7925965" y="2904717"/>
                <a:ext cx="26161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900" spc="0" baseline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P</a:t>
                </a:r>
              </a:p>
            </p:txBody>
          </p:sp>
          <p:grpSp>
            <p:nvGrpSpPr>
              <p:cNvPr id="238" name="Gráfico 15">
                <a:extLst>
                  <a:ext uri="{FF2B5EF4-FFF2-40B4-BE49-F238E27FC236}">
                    <a16:creationId xmlns:a16="http://schemas.microsoft.com/office/drawing/2014/main" id="{8E75A398-A90D-7258-AA04-309EA2CAEE09}"/>
                  </a:ext>
                </a:extLst>
              </p:cNvPr>
              <p:cNvGrpSpPr/>
              <p:nvPr/>
            </p:nvGrpSpPr>
            <p:grpSpPr>
              <a:xfrm>
                <a:off x="8017104" y="2239567"/>
                <a:ext cx="283883" cy="721536"/>
                <a:chOff x="8017104" y="2239567"/>
                <a:chExt cx="283883" cy="721536"/>
              </a:xfrm>
              <a:solidFill>
                <a:srgbClr val="231F20"/>
              </a:solidFill>
            </p:grpSpPr>
            <p:sp>
              <p:nvSpPr>
                <p:cNvPr id="239" name="CuadroTexto 238">
                  <a:extLst>
                    <a:ext uri="{FF2B5EF4-FFF2-40B4-BE49-F238E27FC236}">
                      <a16:creationId xmlns:a16="http://schemas.microsoft.com/office/drawing/2014/main" id="{5719256D-0CCB-242A-B760-F864BF4E93C4}"/>
                    </a:ext>
                  </a:extLst>
                </p:cNvPr>
                <p:cNvSpPr txBox="1"/>
                <p:nvPr/>
              </p:nvSpPr>
              <p:spPr>
                <a:xfrm>
                  <a:off x="8026553" y="2239567"/>
                  <a:ext cx="274434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900" spc="0" baseline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Q</a:t>
                  </a:r>
                </a:p>
              </p:txBody>
            </p:sp>
            <p:sp>
              <p:nvSpPr>
                <p:cNvPr id="240" name="CuadroTexto 239">
                  <a:extLst>
                    <a:ext uri="{FF2B5EF4-FFF2-40B4-BE49-F238E27FC236}">
                      <a16:creationId xmlns:a16="http://schemas.microsoft.com/office/drawing/2014/main" id="{4653BBE5-C499-9719-C70C-B0B511CD74F4}"/>
                    </a:ext>
                  </a:extLst>
                </p:cNvPr>
                <p:cNvSpPr txBox="1"/>
                <p:nvPr/>
              </p:nvSpPr>
              <p:spPr>
                <a:xfrm>
                  <a:off x="8017104" y="2388339"/>
                  <a:ext cx="24237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800" spc="0" baseline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1</a:t>
                  </a:r>
                </a:p>
              </p:txBody>
            </p:sp>
            <p:sp>
              <p:nvSpPr>
                <p:cNvPr id="241" name="CuadroTexto 240">
                  <a:extLst>
                    <a:ext uri="{FF2B5EF4-FFF2-40B4-BE49-F238E27FC236}">
                      <a16:creationId xmlns:a16="http://schemas.microsoft.com/office/drawing/2014/main" id="{A6130392-FD42-F1C1-405A-CE1F3F7B2614}"/>
                    </a:ext>
                  </a:extLst>
                </p:cNvPr>
                <p:cNvSpPr txBox="1"/>
                <p:nvPr/>
              </p:nvSpPr>
              <p:spPr>
                <a:xfrm>
                  <a:off x="8053931" y="2388339"/>
                  <a:ext cx="24237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800" spc="0" baseline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1</a:t>
                  </a:r>
                </a:p>
              </p:txBody>
            </p:sp>
            <p:sp>
              <p:nvSpPr>
                <p:cNvPr id="242" name="CuadroTexto 241">
                  <a:extLst>
                    <a:ext uri="{FF2B5EF4-FFF2-40B4-BE49-F238E27FC236}">
                      <a16:creationId xmlns:a16="http://schemas.microsoft.com/office/drawing/2014/main" id="{FBC2886E-41A6-4E4E-12BD-07B61FF6E9EB}"/>
                    </a:ext>
                  </a:extLst>
                </p:cNvPr>
                <p:cNvSpPr txBox="1"/>
                <p:nvPr/>
              </p:nvSpPr>
              <p:spPr>
                <a:xfrm>
                  <a:off x="8035476" y="2745659"/>
                  <a:ext cx="24237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800" spc="0" baseline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7</a:t>
                  </a:r>
                </a:p>
              </p:txBody>
            </p:sp>
          </p:grpSp>
          <p:grpSp>
            <p:nvGrpSpPr>
              <p:cNvPr id="243" name="Gráfico 15">
                <a:extLst>
                  <a:ext uri="{FF2B5EF4-FFF2-40B4-BE49-F238E27FC236}">
                    <a16:creationId xmlns:a16="http://schemas.microsoft.com/office/drawing/2014/main" id="{5B52F342-A71A-8493-E250-C27DBB651BE2}"/>
                  </a:ext>
                </a:extLst>
              </p:cNvPr>
              <p:cNvGrpSpPr/>
              <p:nvPr/>
            </p:nvGrpSpPr>
            <p:grpSpPr>
              <a:xfrm>
                <a:off x="8014515" y="2477749"/>
                <a:ext cx="284211" cy="393924"/>
                <a:chOff x="8014515" y="2477749"/>
                <a:chExt cx="284211" cy="393924"/>
              </a:xfrm>
              <a:solidFill>
                <a:srgbClr val="231F20"/>
              </a:solidFill>
            </p:grpSpPr>
            <p:sp>
              <p:nvSpPr>
                <p:cNvPr id="244" name="CuadroTexto 243">
                  <a:extLst>
                    <a:ext uri="{FF2B5EF4-FFF2-40B4-BE49-F238E27FC236}">
                      <a16:creationId xmlns:a16="http://schemas.microsoft.com/office/drawing/2014/main" id="{03C1C101-AC0F-A9A2-9088-7E685988BCA5}"/>
                    </a:ext>
                  </a:extLst>
                </p:cNvPr>
                <p:cNvSpPr txBox="1"/>
                <p:nvPr/>
              </p:nvSpPr>
              <p:spPr>
                <a:xfrm>
                  <a:off x="8014515" y="2477749"/>
                  <a:ext cx="24237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800" spc="0" baseline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1</a:t>
                  </a:r>
                </a:p>
              </p:txBody>
            </p:sp>
            <p:sp>
              <p:nvSpPr>
                <p:cNvPr id="245" name="CuadroTexto 244">
                  <a:extLst>
                    <a:ext uri="{FF2B5EF4-FFF2-40B4-BE49-F238E27FC236}">
                      <a16:creationId xmlns:a16="http://schemas.microsoft.com/office/drawing/2014/main" id="{89D019D9-F6B2-ADD5-E699-8CBFCA6F9584}"/>
                    </a:ext>
                  </a:extLst>
                </p:cNvPr>
                <p:cNvSpPr txBox="1"/>
                <p:nvPr/>
              </p:nvSpPr>
              <p:spPr>
                <a:xfrm>
                  <a:off x="8056352" y="2477749"/>
                  <a:ext cx="24237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800" spc="0" baseline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0</a:t>
                  </a:r>
                </a:p>
              </p:txBody>
            </p:sp>
            <p:sp>
              <p:nvSpPr>
                <p:cNvPr id="246" name="CuadroTexto 245">
                  <a:extLst>
                    <a:ext uri="{FF2B5EF4-FFF2-40B4-BE49-F238E27FC236}">
                      <a16:creationId xmlns:a16="http://schemas.microsoft.com/office/drawing/2014/main" id="{8EE461C4-570E-32BC-E581-C17BEF25FD45}"/>
                    </a:ext>
                  </a:extLst>
                </p:cNvPr>
                <p:cNvSpPr txBox="1"/>
                <p:nvPr/>
              </p:nvSpPr>
              <p:spPr>
                <a:xfrm>
                  <a:off x="8035476" y="2566991"/>
                  <a:ext cx="24237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800" spc="0" baseline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9</a:t>
                  </a:r>
                </a:p>
              </p:txBody>
            </p:sp>
            <p:sp>
              <p:nvSpPr>
                <p:cNvPr id="247" name="CuadroTexto 246">
                  <a:extLst>
                    <a:ext uri="{FF2B5EF4-FFF2-40B4-BE49-F238E27FC236}">
                      <a16:creationId xmlns:a16="http://schemas.microsoft.com/office/drawing/2014/main" id="{B8CEF585-B619-AC12-E077-9101E15B62B6}"/>
                    </a:ext>
                  </a:extLst>
                </p:cNvPr>
                <p:cNvSpPr txBox="1"/>
                <p:nvPr/>
              </p:nvSpPr>
              <p:spPr>
                <a:xfrm>
                  <a:off x="8035476" y="2656229"/>
                  <a:ext cx="24237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s-ES" sz="800" spc="0" baseline="0">
                      <a:ln/>
                      <a:solidFill>
                        <a:srgbClr val="231F20"/>
                      </a:solidFill>
                      <a:latin typeface="Helvetica"/>
                      <a:sym typeface="Helvetica"/>
                      <a:rtl val="0"/>
                    </a:rPr>
                    <a:t>8</a:t>
                  </a:r>
                </a:p>
              </p:txBody>
            </p:sp>
          </p:grpSp>
          <p:sp>
            <p:nvSpPr>
              <p:cNvPr id="248" name="CuadroTexto 247">
                <a:extLst>
                  <a:ext uri="{FF2B5EF4-FFF2-40B4-BE49-F238E27FC236}">
                    <a16:creationId xmlns:a16="http://schemas.microsoft.com/office/drawing/2014/main" id="{FA3620D7-E05B-6B8C-D689-5B4C0C65ADDC}"/>
                  </a:ext>
                </a:extLst>
              </p:cNvPr>
              <p:cNvSpPr txBox="1"/>
              <p:nvPr/>
            </p:nvSpPr>
            <p:spPr>
              <a:xfrm>
                <a:off x="8685306" y="3033949"/>
                <a:ext cx="28725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C</a:t>
                </a:r>
              </a:p>
            </p:txBody>
          </p:sp>
          <p:sp>
            <p:nvSpPr>
              <p:cNvPr id="249" name="CuadroTexto 248">
                <a:extLst>
                  <a:ext uri="{FF2B5EF4-FFF2-40B4-BE49-F238E27FC236}">
                    <a16:creationId xmlns:a16="http://schemas.microsoft.com/office/drawing/2014/main" id="{8BFBF254-F7E7-D2DA-BABD-35632FDF640D}"/>
                  </a:ext>
                </a:extLst>
              </p:cNvPr>
              <p:cNvSpPr txBox="1"/>
              <p:nvPr/>
            </p:nvSpPr>
            <p:spPr>
              <a:xfrm>
                <a:off x="8810609" y="2469205"/>
                <a:ext cx="28725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D</a:t>
                </a:r>
              </a:p>
            </p:txBody>
          </p:sp>
          <p:sp>
            <p:nvSpPr>
              <p:cNvPr id="250" name="CuadroTexto 249">
                <a:extLst>
                  <a:ext uri="{FF2B5EF4-FFF2-40B4-BE49-F238E27FC236}">
                    <a16:creationId xmlns:a16="http://schemas.microsoft.com/office/drawing/2014/main" id="{535DCA90-DEEE-A00F-0893-E9C85C18DD8B}"/>
                  </a:ext>
                </a:extLst>
              </p:cNvPr>
              <p:cNvSpPr txBox="1"/>
              <p:nvPr/>
            </p:nvSpPr>
            <p:spPr>
              <a:xfrm>
                <a:off x="8557426" y="1936340"/>
                <a:ext cx="2792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E</a:t>
                </a:r>
              </a:p>
            </p:txBody>
          </p:sp>
          <p:sp>
            <p:nvSpPr>
              <p:cNvPr id="251" name="CuadroTexto 250">
                <a:extLst>
                  <a:ext uri="{FF2B5EF4-FFF2-40B4-BE49-F238E27FC236}">
                    <a16:creationId xmlns:a16="http://schemas.microsoft.com/office/drawing/2014/main" id="{1874DCFD-F778-AE45-9632-BE2E7CE963AD}"/>
                  </a:ext>
                </a:extLst>
              </p:cNvPr>
              <p:cNvSpPr txBox="1"/>
              <p:nvPr/>
            </p:nvSpPr>
            <p:spPr>
              <a:xfrm>
                <a:off x="8040469" y="1733521"/>
                <a:ext cx="27122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F</a:t>
                </a:r>
              </a:p>
            </p:txBody>
          </p:sp>
          <p:sp>
            <p:nvSpPr>
              <p:cNvPr id="252" name="CuadroTexto 251">
                <a:extLst>
                  <a:ext uri="{FF2B5EF4-FFF2-40B4-BE49-F238E27FC236}">
                    <a16:creationId xmlns:a16="http://schemas.microsoft.com/office/drawing/2014/main" id="{8569D16E-86CF-3FD2-747E-B2081FB9B87A}"/>
                  </a:ext>
                </a:extLst>
              </p:cNvPr>
              <p:cNvSpPr txBox="1"/>
              <p:nvPr/>
            </p:nvSpPr>
            <p:spPr>
              <a:xfrm>
                <a:off x="7451935" y="1884610"/>
                <a:ext cx="2936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G</a:t>
                </a:r>
              </a:p>
            </p:txBody>
          </p:sp>
          <p:sp>
            <p:nvSpPr>
              <p:cNvPr id="253" name="CuadroTexto 252">
                <a:extLst>
                  <a:ext uri="{FF2B5EF4-FFF2-40B4-BE49-F238E27FC236}">
                    <a16:creationId xmlns:a16="http://schemas.microsoft.com/office/drawing/2014/main" id="{5FF29F2D-8BE5-D466-C32E-8BA8351BEE5D}"/>
                  </a:ext>
                </a:extLst>
              </p:cNvPr>
              <p:cNvSpPr txBox="1"/>
              <p:nvPr/>
            </p:nvSpPr>
            <p:spPr>
              <a:xfrm>
                <a:off x="7132524" y="2367748"/>
                <a:ext cx="28725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H</a:t>
                </a:r>
              </a:p>
            </p:txBody>
          </p:sp>
          <p:sp>
            <p:nvSpPr>
              <p:cNvPr id="254" name="CuadroTexto 253">
                <a:extLst>
                  <a:ext uri="{FF2B5EF4-FFF2-40B4-BE49-F238E27FC236}">
                    <a16:creationId xmlns:a16="http://schemas.microsoft.com/office/drawing/2014/main" id="{36652DF3-5073-F883-8C00-DEB3A3E5BD30}"/>
                  </a:ext>
                </a:extLst>
              </p:cNvPr>
              <p:cNvSpPr txBox="1"/>
              <p:nvPr/>
            </p:nvSpPr>
            <p:spPr>
              <a:xfrm>
                <a:off x="7229293" y="2946331"/>
                <a:ext cx="22313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100" spc="0" baseline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I</a:t>
                </a:r>
              </a:p>
            </p:txBody>
          </p:sp>
          <p:sp>
            <p:nvSpPr>
              <p:cNvPr id="255" name="CuadroTexto 254">
                <a:extLst>
                  <a:ext uri="{FF2B5EF4-FFF2-40B4-BE49-F238E27FC236}">
                    <a16:creationId xmlns:a16="http://schemas.microsoft.com/office/drawing/2014/main" id="{E2DB4D2E-6310-48EC-8E1F-BA582BF30049}"/>
                  </a:ext>
                </a:extLst>
              </p:cNvPr>
              <p:cNvSpPr txBox="1"/>
              <p:nvPr/>
            </p:nvSpPr>
            <p:spPr>
              <a:xfrm rot="17398948">
                <a:off x="7788389" y="3037293"/>
                <a:ext cx="203902" cy="1077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s-ES" sz="100" spc="0" baseline="0">
                    <a:ln/>
                    <a:solidFill>
                      <a:srgbClr val="231F20"/>
                    </a:solidFill>
                    <a:latin typeface="Helvetica"/>
                    <a:sym typeface="Helvetica"/>
                    <a:rtl val="0"/>
                  </a:rPr>
                  <a:t>9-A</a:t>
                </a:r>
              </a:p>
            </p:txBody>
          </p:sp>
        </p:grpSp>
        <p:sp>
          <p:nvSpPr>
            <p:cNvPr id="263" name="TextBox 18">
              <a:extLst>
                <a:ext uri="{FF2B5EF4-FFF2-40B4-BE49-F238E27FC236}">
                  <a16:creationId xmlns:a16="http://schemas.microsoft.com/office/drawing/2014/main" id="{1E13E5C9-95FE-7FA9-0940-996496D783BF}"/>
                </a:ext>
              </a:extLst>
            </p:cNvPr>
            <p:cNvSpPr txBox="1"/>
            <p:nvPr/>
          </p:nvSpPr>
          <p:spPr>
            <a:xfrm>
              <a:off x="7218828" y="3841691"/>
              <a:ext cx="2229972" cy="23750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5875" lvl="1" algn="ctr">
                <a:spcAft>
                  <a:spcPts val="1000"/>
                </a:spcAft>
              </a:pPr>
              <a:r>
                <a:rPr lang="en-US" sz="1400" dirty="0">
                  <a:solidFill>
                    <a:srgbClr val="FF0000"/>
                  </a:solidFill>
                </a:rPr>
                <a:t>Paso 4</a:t>
              </a:r>
            </a:p>
            <a:p>
              <a:pPr marL="15875" lvl="1" algn="ctr">
                <a:spcAft>
                  <a:spcPts val="1000"/>
                </a:spcAft>
              </a:pPr>
              <a:r>
                <a:rPr lang="en-US" sz="1400" dirty="0"/>
                <a:t>Para un </a:t>
              </a:r>
              <a:r>
                <a:rPr lang="en-US" sz="1400" dirty="0" err="1"/>
                <a:t>eneágono</a:t>
              </a:r>
              <a:r>
                <a:rPr lang="en-US" sz="1400" dirty="0"/>
                <a:t> (9 </a:t>
              </a:r>
              <a:r>
                <a:rPr lang="en-US" sz="1400" dirty="0" err="1"/>
                <a:t>lados</a:t>
              </a:r>
              <a:r>
                <a:rPr lang="en-US" sz="1400" dirty="0"/>
                <a:t>), </a:t>
              </a:r>
              <a:r>
                <a:rPr lang="en-US" sz="1400" dirty="0" err="1"/>
                <a:t>tomar</a:t>
              </a:r>
              <a:r>
                <a:rPr lang="en-US" sz="1400" dirty="0"/>
                <a:t> </a:t>
              </a:r>
              <a:r>
                <a:rPr lang="en-US" sz="1400" dirty="0" err="1"/>
                <a:t>como</a:t>
              </a:r>
              <a:r>
                <a:rPr lang="en-US" sz="1400" dirty="0"/>
                <a:t> </a:t>
              </a:r>
              <a:r>
                <a:rPr lang="en-US" sz="1400" dirty="0" err="1"/>
                <a:t>centro</a:t>
              </a:r>
              <a:r>
                <a:rPr lang="en-US" sz="1400" dirty="0"/>
                <a:t> </a:t>
              </a:r>
              <a:r>
                <a:rPr lang="en-US" sz="1400" dirty="0" err="1"/>
                <a:t>el</a:t>
              </a:r>
              <a:r>
                <a:rPr lang="en-US" sz="1400" dirty="0"/>
                <a:t> punto 9 y </a:t>
              </a:r>
              <a:r>
                <a:rPr lang="en-US" sz="1400" dirty="0" err="1"/>
                <a:t>dibujar</a:t>
              </a:r>
              <a:r>
                <a:rPr lang="en-US" sz="1400" dirty="0"/>
                <a:t> la </a:t>
              </a:r>
              <a:r>
                <a:rPr lang="en-US" sz="1400" dirty="0" err="1"/>
                <a:t>circunferencia</a:t>
              </a:r>
              <a:r>
                <a:rPr lang="en-US" sz="1400" dirty="0"/>
                <a:t> de radio 9A. A </a:t>
              </a:r>
              <a:r>
                <a:rPr lang="en-US" sz="1400" dirty="0" err="1"/>
                <a:t>partir</a:t>
              </a:r>
              <a:r>
                <a:rPr lang="en-US" sz="1400" dirty="0"/>
                <a:t> de A, </a:t>
              </a:r>
              <a:r>
                <a:rPr lang="en-US" sz="1400" dirty="0" err="1"/>
                <a:t>llevar</a:t>
              </a:r>
              <a:r>
                <a:rPr lang="en-US" sz="1400" dirty="0"/>
                <a:t> con </a:t>
              </a:r>
              <a:r>
                <a:rPr lang="en-US" sz="1400" dirty="0" err="1"/>
                <a:t>el</a:t>
              </a:r>
              <a:r>
                <a:rPr lang="en-US" sz="1400" dirty="0"/>
                <a:t> </a:t>
              </a:r>
              <a:r>
                <a:rPr lang="en-US" sz="1400" dirty="0" err="1"/>
                <a:t>compás</a:t>
              </a:r>
              <a:r>
                <a:rPr lang="en-US" sz="1400" dirty="0"/>
                <a:t> la </a:t>
              </a:r>
              <a:r>
                <a:rPr lang="en-US" sz="1400" dirty="0" err="1"/>
                <a:t>medida</a:t>
              </a:r>
              <a:r>
                <a:rPr lang="en-US" sz="1400" dirty="0"/>
                <a:t> del </a:t>
              </a:r>
              <a:r>
                <a:rPr lang="en-US" sz="1400" dirty="0" err="1"/>
                <a:t>lado</a:t>
              </a:r>
              <a:r>
                <a:rPr lang="en-US" sz="1400" dirty="0"/>
                <a:t> AB </a:t>
              </a:r>
              <a:r>
                <a:rPr lang="en-US" sz="1400" dirty="0" err="1"/>
                <a:t>por</a:t>
              </a:r>
              <a:r>
                <a:rPr lang="en-US" sz="1400" dirty="0"/>
                <a:t> la </a:t>
              </a:r>
              <a:r>
                <a:rPr lang="en-US" sz="1400" dirty="0" err="1"/>
                <a:t>circunferencia</a:t>
              </a:r>
              <a:r>
                <a:rPr lang="en-US" sz="1400" dirty="0"/>
                <a:t> 9 </a:t>
              </a:r>
              <a:r>
                <a:rPr lang="en-US" sz="1400" dirty="0" err="1"/>
                <a:t>veces</a:t>
              </a:r>
              <a:r>
                <a:rPr lang="en-US" sz="1400" dirty="0"/>
                <a:t>. </a:t>
              </a:r>
              <a:r>
                <a:rPr lang="en-US" sz="1400" dirty="0" err="1"/>
                <a:t>Unir</a:t>
              </a:r>
              <a:r>
                <a:rPr lang="en-US" sz="1400" dirty="0"/>
                <a:t> </a:t>
              </a:r>
              <a:r>
                <a:rPr lang="en-US" sz="1400" dirty="0" err="1"/>
                <a:t>los</a:t>
              </a:r>
              <a:r>
                <a:rPr lang="en-US" sz="1400" dirty="0"/>
                <a:t> </a:t>
              </a:r>
              <a:r>
                <a:rPr lang="en-US" sz="1400" dirty="0" err="1"/>
                <a:t>vértices</a:t>
              </a:r>
              <a:r>
                <a:rPr lang="en-US" sz="1400" dirty="0"/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8388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CEF35-1463-4CDF-3ED9-489CF0373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5CC44F23-5EAC-1AB1-3033-0ABD7575E396}"/>
              </a:ext>
            </a:extLst>
          </p:cNvPr>
          <p:cNvGrpSpPr/>
          <p:nvPr/>
        </p:nvGrpSpPr>
        <p:grpSpPr>
          <a:xfrm>
            <a:off x="1887908" y="670818"/>
            <a:ext cx="8778216" cy="1027808"/>
            <a:chOff x="1887908" y="670818"/>
            <a:chExt cx="8778216" cy="1027808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F1B003C3-A607-BEF3-735B-44ECF2FB47C3}"/>
                </a:ext>
              </a:extLst>
            </p:cNvPr>
            <p:cNvSpPr txBox="1"/>
            <p:nvPr/>
          </p:nvSpPr>
          <p:spPr>
            <a:xfrm>
              <a:off x="1887908" y="670818"/>
              <a:ext cx="7100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400" b="1" dirty="0"/>
                <a:t>Construcción de polígonos estrellados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F9B427D7-000D-D013-0956-B0AFA6802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9BFA9974-A244-3E35-DE97-FBF289781AEB}"/>
              </a:ext>
            </a:extLst>
          </p:cNvPr>
          <p:cNvSpPr txBox="1"/>
          <p:nvPr/>
        </p:nvSpPr>
        <p:spPr>
          <a:xfrm>
            <a:off x="9612575" y="1964254"/>
            <a:ext cx="202425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Polígonos estrellados </a:t>
            </a:r>
            <a:endParaRPr lang="es-ES" dirty="0"/>
          </a:p>
          <a:p>
            <a:endParaRPr lang="es-ES" dirty="0"/>
          </a:p>
          <a:p>
            <a:r>
              <a:rPr lang="es-ES" dirty="0"/>
              <a:t>Polígonos construidos a partir de polígonos regulares inscritos en una circunferencia, con más de cuatro vértices. 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D67802E-ACC8-9E64-8E67-D419566708DB}"/>
              </a:ext>
            </a:extLst>
          </p:cNvPr>
          <p:cNvGrpSpPr/>
          <p:nvPr/>
        </p:nvGrpSpPr>
        <p:grpSpPr>
          <a:xfrm>
            <a:off x="403257" y="1594887"/>
            <a:ext cx="4258684" cy="1834113"/>
            <a:chOff x="538167" y="1864713"/>
            <a:chExt cx="2969532" cy="1834113"/>
          </a:xfrm>
          <a:solidFill>
            <a:schemeClr val="bg1"/>
          </a:solidFill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EBD98A98-284C-F264-F495-0D009D2C2356}"/>
                </a:ext>
              </a:extLst>
            </p:cNvPr>
            <p:cNvSpPr/>
            <p:nvPr/>
          </p:nvSpPr>
          <p:spPr>
            <a:xfrm>
              <a:off x="538167" y="1864713"/>
              <a:ext cx="2969532" cy="1834113"/>
            </a:xfrm>
            <a:prstGeom prst="rect">
              <a:avLst/>
            </a:prstGeom>
            <a:grpFill/>
            <a:ln>
              <a:solidFill>
                <a:srgbClr val="EB3E4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1" name="TextBox 34">
              <a:extLst>
                <a:ext uri="{FF2B5EF4-FFF2-40B4-BE49-F238E27FC236}">
                  <a16:creationId xmlns:a16="http://schemas.microsoft.com/office/drawing/2014/main" id="{95CACA83-E8C4-1919-E8E1-8A51763C4147}"/>
                </a:ext>
              </a:extLst>
            </p:cNvPr>
            <p:cNvSpPr txBox="1"/>
            <p:nvPr/>
          </p:nvSpPr>
          <p:spPr>
            <a:xfrm>
              <a:off x="582210" y="2450168"/>
              <a:ext cx="2760597" cy="105157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US" dirty="0" err="1"/>
                <a:t>Número</a:t>
              </a:r>
              <a:r>
                <a:rPr lang="en-US" dirty="0"/>
                <a:t> de </a:t>
              </a:r>
              <a:r>
                <a:rPr lang="en-US" dirty="0" err="1"/>
                <a:t>lados</a:t>
              </a:r>
              <a:r>
                <a:rPr lang="en-US" dirty="0"/>
                <a:t>, </a:t>
              </a:r>
              <a:r>
                <a:rPr lang="en-US" dirty="0" err="1"/>
                <a:t>puntas</a:t>
              </a:r>
              <a:r>
                <a:rPr lang="en-US" dirty="0"/>
                <a:t> o </a:t>
              </a:r>
              <a:r>
                <a:rPr lang="en-US" dirty="0" err="1"/>
                <a:t>vértices</a:t>
              </a:r>
              <a:r>
                <a:rPr lang="en-US" dirty="0"/>
                <a:t> del </a:t>
              </a:r>
              <a:r>
                <a:rPr lang="en-US" dirty="0" err="1"/>
                <a:t>polígono</a:t>
              </a:r>
              <a:r>
                <a:rPr lang="en-US" dirty="0"/>
                <a:t> base. </a:t>
              </a:r>
            </a:p>
            <a:p>
              <a:pPr>
                <a:spcAft>
                  <a:spcPts val="1000"/>
                </a:spcAft>
              </a:pPr>
              <a:r>
                <a:rPr lang="en-US" dirty="0"/>
                <a:t>El </a:t>
              </a:r>
              <a:r>
                <a:rPr lang="en-US" dirty="0" err="1"/>
                <a:t>endecágono</a:t>
              </a:r>
              <a:r>
                <a:rPr lang="en-US" dirty="0"/>
                <a:t> </a:t>
              </a:r>
              <a:r>
                <a:rPr lang="en-US" dirty="0" err="1"/>
                <a:t>tiene</a:t>
              </a:r>
              <a:r>
                <a:rPr lang="en-US" dirty="0"/>
                <a:t> L11</a:t>
              </a:r>
            </a:p>
          </p:txBody>
        </p:sp>
        <p:sp>
          <p:nvSpPr>
            <p:cNvPr id="12" name="TextBox 34">
              <a:extLst>
                <a:ext uri="{FF2B5EF4-FFF2-40B4-BE49-F238E27FC236}">
                  <a16:creationId xmlns:a16="http://schemas.microsoft.com/office/drawing/2014/main" id="{8BACB210-025A-CF8A-1D6A-83C235BE15EB}"/>
                </a:ext>
              </a:extLst>
            </p:cNvPr>
            <p:cNvSpPr txBox="1"/>
            <p:nvPr/>
          </p:nvSpPr>
          <p:spPr>
            <a:xfrm>
              <a:off x="555172" y="1964254"/>
              <a:ext cx="2952527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6350" lvl="1" algn="ctr">
                <a:spcAft>
                  <a:spcPts val="1000"/>
                </a:spcAft>
              </a:pPr>
              <a:r>
                <a:rPr lang="en-US" sz="2000" b="1" dirty="0" err="1">
                  <a:solidFill>
                    <a:srgbClr val="FF0000"/>
                  </a:solidFill>
                </a:rPr>
                <a:t>Género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E903B0A-78CC-0A3C-661F-0EBA9A38349F}"/>
              </a:ext>
            </a:extLst>
          </p:cNvPr>
          <p:cNvGrpSpPr/>
          <p:nvPr/>
        </p:nvGrpSpPr>
        <p:grpSpPr>
          <a:xfrm>
            <a:off x="5032900" y="1560492"/>
            <a:ext cx="4258684" cy="1868508"/>
            <a:chOff x="538167" y="1940734"/>
            <a:chExt cx="2969532" cy="1868508"/>
          </a:xfrm>
          <a:solidFill>
            <a:schemeClr val="bg1"/>
          </a:solidFill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76DCEAFF-0BC7-5668-6187-288B09FFF83B}"/>
                </a:ext>
              </a:extLst>
            </p:cNvPr>
            <p:cNvSpPr/>
            <p:nvPr/>
          </p:nvSpPr>
          <p:spPr>
            <a:xfrm>
              <a:off x="538167" y="1940734"/>
              <a:ext cx="2969532" cy="1868508"/>
            </a:xfrm>
            <a:prstGeom prst="rect">
              <a:avLst/>
            </a:prstGeom>
            <a:grpFill/>
            <a:ln>
              <a:solidFill>
                <a:srgbClr val="EB3E4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1" name="TextBox 34">
              <a:extLst>
                <a:ext uri="{FF2B5EF4-FFF2-40B4-BE49-F238E27FC236}">
                  <a16:creationId xmlns:a16="http://schemas.microsoft.com/office/drawing/2014/main" id="{E02CA520-33FC-5A58-3F82-8F970FC78045}"/>
                </a:ext>
              </a:extLst>
            </p:cNvPr>
            <p:cNvSpPr txBox="1"/>
            <p:nvPr/>
          </p:nvSpPr>
          <p:spPr>
            <a:xfrm>
              <a:off x="582210" y="2450168"/>
              <a:ext cx="2925489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US" dirty="0" err="1"/>
                <a:t>Número</a:t>
              </a:r>
              <a:r>
                <a:rPr lang="en-US" dirty="0"/>
                <a:t> de </a:t>
              </a:r>
              <a:r>
                <a:rPr lang="en-US" dirty="0" err="1"/>
                <a:t>divisiones</a:t>
              </a:r>
              <a:r>
                <a:rPr lang="en-US" dirty="0"/>
                <a:t> de la </a:t>
              </a:r>
              <a:r>
                <a:rPr lang="en-US" dirty="0" err="1"/>
                <a:t>circunferencia</a:t>
              </a:r>
              <a:r>
                <a:rPr lang="en-US" dirty="0"/>
                <a:t> </a:t>
              </a:r>
              <a:r>
                <a:rPr lang="en-US" dirty="0" err="1"/>
                <a:t>que</a:t>
              </a:r>
              <a:r>
                <a:rPr lang="en-US" dirty="0"/>
                <a:t> </a:t>
              </a:r>
              <a:r>
                <a:rPr lang="en-US" dirty="0" err="1"/>
                <a:t>resultan</a:t>
              </a:r>
              <a:r>
                <a:rPr lang="en-US" dirty="0"/>
                <a:t> al </a:t>
              </a:r>
              <a:r>
                <a:rPr lang="en-US" dirty="0" err="1"/>
                <a:t>unir</a:t>
              </a:r>
              <a:r>
                <a:rPr lang="en-US" dirty="0"/>
                <a:t> </a:t>
              </a:r>
              <a:r>
                <a:rPr lang="en-US" dirty="0" err="1"/>
                <a:t>los</a:t>
              </a:r>
              <a:r>
                <a:rPr lang="en-US" dirty="0"/>
                <a:t> </a:t>
              </a:r>
              <a:r>
                <a:rPr lang="en-US" dirty="0" err="1"/>
                <a:t>vértices</a:t>
              </a:r>
              <a:r>
                <a:rPr lang="en-US" dirty="0"/>
                <a:t> para </a:t>
              </a:r>
              <a:r>
                <a:rPr lang="en-US" dirty="0" err="1"/>
                <a:t>formar</a:t>
              </a:r>
              <a:r>
                <a:rPr lang="en-US" dirty="0"/>
                <a:t> la estrella. El </a:t>
              </a:r>
              <a:r>
                <a:rPr lang="en-US" dirty="0" err="1"/>
                <a:t>endecágono</a:t>
              </a:r>
              <a:r>
                <a:rPr lang="en-US" dirty="0"/>
                <a:t> </a:t>
              </a:r>
              <a:r>
                <a:rPr lang="en-US" dirty="0" err="1"/>
                <a:t>tiene</a:t>
              </a:r>
              <a:r>
                <a:rPr lang="en-US" dirty="0"/>
                <a:t> 2-3-4-5</a:t>
              </a:r>
            </a:p>
          </p:txBody>
        </p:sp>
        <p:sp>
          <p:nvSpPr>
            <p:cNvPr id="22" name="TextBox 34">
              <a:extLst>
                <a:ext uri="{FF2B5EF4-FFF2-40B4-BE49-F238E27FC236}">
                  <a16:creationId xmlns:a16="http://schemas.microsoft.com/office/drawing/2014/main" id="{BCF34D7F-3E5E-598D-F8D3-92BBD30238D1}"/>
                </a:ext>
              </a:extLst>
            </p:cNvPr>
            <p:cNvSpPr txBox="1"/>
            <p:nvPr/>
          </p:nvSpPr>
          <p:spPr>
            <a:xfrm>
              <a:off x="555172" y="2080581"/>
              <a:ext cx="2952527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6350" lvl="1" algn="ctr">
                <a:spcAft>
                  <a:spcPts val="1000"/>
                </a:spcAft>
              </a:pPr>
              <a:r>
                <a:rPr lang="en-US" sz="2000" b="1" dirty="0">
                  <a:solidFill>
                    <a:srgbClr val="FF0000"/>
                  </a:solidFill>
                </a:rPr>
                <a:t>Paso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4B099BA5-7B02-F03F-B502-E60759283E95}"/>
              </a:ext>
            </a:extLst>
          </p:cNvPr>
          <p:cNvGrpSpPr/>
          <p:nvPr/>
        </p:nvGrpSpPr>
        <p:grpSpPr>
          <a:xfrm>
            <a:off x="466420" y="5394453"/>
            <a:ext cx="8825164" cy="1264572"/>
            <a:chOff x="538166" y="1843790"/>
            <a:chExt cx="8825164" cy="1264572"/>
          </a:xfrm>
          <a:solidFill>
            <a:schemeClr val="bg1"/>
          </a:solidFill>
        </p:grpSpPr>
        <p:sp>
          <p:nvSpPr>
            <p:cNvPr id="268" name="Rectángulo 267">
              <a:extLst>
                <a:ext uri="{FF2B5EF4-FFF2-40B4-BE49-F238E27FC236}">
                  <a16:creationId xmlns:a16="http://schemas.microsoft.com/office/drawing/2014/main" id="{741AD16B-E321-399D-FCFF-FAC11F439229}"/>
                </a:ext>
              </a:extLst>
            </p:cNvPr>
            <p:cNvSpPr/>
            <p:nvPr/>
          </p:nvSpPr>
          <p:spPr>
            <a:xfrm>
              <a:off x="538166" y="1843790"/>
              <a:ext cx="8809091" cy="1201779"/>
            </a:xfrm>
            <a:prstGeom prst="rect">
              <a:avLst/>
            </a:prstGeom>
            <a:grpFill/>
            <a:ln>
              <a:solidFill>
                <a:srgbClr val="EB3E4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69" name="TextBox 34">
              <a:extLst>
                <a:ext uri="{FF2B5EF4-FFF2-40B4-BE49-F238E27FC236}">
                  <a16:creationId xmlns:a16="http://schemas.microsoft.com/office/drawing/2014/main" id="{22615B2F-4260-498A-480E-F3AA255A2D08}"/>
                </a:ext>
              </a:extLst>
            </p:cNvPr>
            <p:cNvSpPr txBox="1"/>
            <p:nvPr/>
          </p:nvSpPr>
          <p:spPr>
            <a:xfrm>
              <a:off x="612037" y="1877256"/>
              <a:ext cx="8751293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US" dirty="0"/>
                <a:t>La </a:t>
              </a:r>
              <a:r>
                <a:rPr lang="en-US" sz="2000" b="1" dirty="0" err="1">
                  <a:solidFill>
                    <a:srgbClr val="FF0000"/>
                  </a:solidFill>
                </a:rPr>
                <a:t>especie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dirty="0"/>
                <a:t>es </a:t>
              </a:r>
              <a:r>
                <a:rPr lang="en-US" dirty="0" err="1"/>
                <a:t>el</a:t>
              </a:r>
              <a:r>
                <a:rPr lang="en-US" dirty="0"/>
                <a:t> </a:t>
              </a:r>
              <a:r>
                <a:rPr lang="en-US" dirty="0" err="1"/>
                <a:t>número</a:t>
              </a:r>
              <a:r>
                <a:rPr lang="en-US" dirty="0"/>
                <a:t> de </a:t>
              </a:r>
              <a:r>
                <a:rPr lang="en-US" dirty="0" err="1"/>
                <a:t>vueltas</a:t>
              </a:r>
              <a:r>
                <a:rPr lang="en-US" dirty="0"/>
                <a:t> </a:t>
              </a:r>
              <a:r>
                <a:rPr lang="en-US" dirty="0" err="1"/>
                <a:t>que</a:t>
              </a:r>
              <a:r>
                <a:rPr lang="en-US" dirty="0"/>
                <a:t> se le da a la </a:t>
              </a:r>
              <a:r>
                <a:rPr lang="en-US" dirty="0" err="1"/>
                <a:t>circunferencia</a:t>
              </a:r>
              <a:r>
                <a:rPr lang="en-US" dirty="0"/>
                <a:t>. Coincide con la </a:t>
              </a:r>
              <a:r>
                <a:rPr lang="en-US" dirty="0" err="1"/>
                <a:t>cantidad</a:t>
              </a:r>
              <a:r>
                <a:rPr lang="en-US" dirty="0"/>
                <a:t> de </a:t>
              </a:r>
              <a:r>
                <a:rPr lang="en-US" dirty="0" err="1"/>
                <a:t>polígonos</a:t>
              </a:r>
              <a:r>
                <a:rPr lang="en-US" dirty="0"/>
                <a:t> </a:t>
              </a:r>
              <a:r>
                <a:rPr lang="en-US" dirty="0" err="1"/>
                <a:t>estrellados</a:t>
              </a:r>
              <a:r>
                <a:rPr lang="en-US" dirty="0"/>
                <a:t> </a:t>
              </a:r>
              <a:r>
                <a:rPr lang="en-US" dirty="0" err="1"/>
                <a:t>regulares</a:t>
              </a:r>
              <a:r>
                <a:rPr lang="en-US" dirty="0"/>
                <a:t> y </a:t>
              </a:r>
              <a:r>
                <a:rPr lang="en-US" dirty="0" err="1"/>
                <a:t>distintos</a:t>
              </a:r>
              <a:r>
                <a:rPr lang="en-US" dirty="0"/>
                <a:t> </a:t>
              </a:r>
              <a:r>
                <a:rPr lang="en-US" dirty="0" err="1"/>
                <a:t>que</a:t>
              </a:r>
              <a:r>
                <a:rPr lang="en-US" dirty="0"/>
                <a:t> se </a:t>
              </a:r>
              <a:r>
                <a:rPr lang="en-US" dirty="0" err="1"/>
                <a:t>pueden</a:t>
              </a:r>
              <a:r>
                <a:rPr lang="en-US" dirty="0"/>
                <a:t> </a:t>
              </a:r>
              <a:r>
                <a:rPr lang="en-US" dirty="0" err="1"/>
                <a:t>crear</a:t>
              </a:r>
              <a:r>
                <a:rPr lang="en-US" dirty="0"/>
                <a:t> con las </a:t>
              </a:r>
              <a:r>
                <a:rPr lang="en-US" dirty="0" err="1"/>
                <a:t>mismas</a:t>
              </a:r>
              <a:r>
                <a:rPr lang="en-US" dirty="0"/>
                <a:t> </a:t>
              </a:r>
              <a:r>
                <a:rPr lang="en-US" dirty="0" err="1"/>
                <a:t>divisiones</a:t>
              </a:r>
              <a:r>
                <a:rPr lang="en-US" dirty="0"/>
                <a:t>. La </a:t>
              </a:r>
              <a:r>
                <a:rPr lang="en-US" dirty="0" err="1"/>
                <a:t>especie</a:t>
              </a:r>
              <a:r>
                <a:rPr lang="en-US" dirty="0"/>
                <a:t> son cuatro </a:t>
              </a:r>
              <a:r>
                <a:rPr lang="en-US" dirty="0" err="1"/>
                <a:t>polígonos</a:t>
              </a:r>
              <a:r>
                <a:rPr lang="en-US" dirty="0"/>
                <a:t> </a:t>
              </a:r>
              <a:r>
                <a:rPr lang="en-US" dirty="0" err="1"/>
                <a:t>regulares</a:t>
              </a:r>
              <a:r>
                <a:rPr lang="en-US" dirty="0"/>
                <a:t> </a:t>
              </a:r>
              <a:r>
                <a:rPr lang="en-US" dirty="0" err="1"/>
                <a:t>estrellados</a:t>
              </a:r>
              <a:r>
                <a:rPr lang="en-US" dirty="0"/>
                <a:t> (2.ª, 3.ª, 4.ª, 5.ª </a:t>
              </a:r>
              <a:r>
                <a:rPr lang="en-US" dirty="0" err="1"/>
                <a:t>especie</a:t>
              </a:r>
              <a:r>
                <a:rPr lang="en-US" dirty="0"/>
                <a:t>).</a:t>
              </a:r>
            </a:p>
          </p:txBody>
        </p:sp>
      </p:grpSp>
      <p:grpSp>
        <p:nvGrpSpPr>
          <p:cNvPr id="468" name="Grupo 467">
            <a:extLst>
              <a:ext uri="{FF2B5EF4-FFF2-40B4-BE49-F238E27FC236}">
                <a16:creationId xmlns:a16="http://schemas.microsoft.com/office/drawing/2014/main" id="{D6E18AC7-047B-8F7D-8E1B-A962C28C8236}"/>
              </a:ext>
            </a:extLst>
          </p:cNvPr>
          <p:cNvGrpSpPr/>
          <p:nvPr/>
        </p:nvGrpSpPr>
        <p:grpSpPr>
          <a:xfrm>
            <a:off x="919100" y="3598471"/>
            <a:ext cx="1699033" cy="1699037"/>
            <a:chOff x="1933072" y="943177"/>
            <a:chExt cx="2280667" cy="2280672"/>
          </a:xfrm>
        </p:grpSpPr>
        <p:sp>
          <p:nvSpPr>
            <p:cNvPr id="469" name="Elipse 468">
              <a:extLst>
                <a:ext uri="{FF2B5EF4-FFF2-40B4-BE49-F238E27FC236}">
                  <a16:creationId xmlns:a16="http://schemas.microsoft.com/office/drawing/2014/main" id="{AD11C4EB-7CE7-A24F-20B9-52B931A0F1CF}"/>
                </a:ext>
              </a:extLst>
            </p:cNvPr>
            <p:cNvSpPr/>
            <p:nvPr/>
          </p:nvSpPr>
          <p:spPr>
            <a:xfrm rot="16200000" flipV="1">
              <a:off x="1933072" y="943181"/>
              <a:ext cx="2280668" cy="2280667"/>
            </a:xfrm>
            <a:prstGeom prst="ellipse">
              <a:avLst/>
            </a:prstGeom>
            <a:noFill/>
            <a:ln w="4550" cap="flat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70" name="Forma libre 469">
              <a:extLst>
                <a:ext uri="{FF2B5EF4-FFF2-40B4-BE49-F238E27FC236}">
                  <a16:creationId xmlns:a16="http://schemas.microsoft.com/office/drawing/2014/main" id="{FEBE29EA-437C-54F1-FC94-E764E3F7D3D0}"/>
                </a:ext>
              </a:extLst>
            </p:cNvPr>
            <p:cNvSpPr/>
            <p:nvPr/>
          </p:nvSpPr>
          <p:spPr>
            <a:xfrm>
              <a:off x="1944683" y="943177"/>
              <a:ext cx="2257452" cy="2234455"/>
            </a:xfrm>
            <a:custGeom>
              <a:avLst/>
              <a:gdLst>
                <a:gd name="csX0" fmla="*/ 1129051 w 2257452"/>
                <a:gd name="csY0" fmla="*/ 347 h 2234455"/>
                <a:gd name="csX1" fmla="*/ 2166317 w 2257452"/>
                <a:gd name="csY1" fmla="*/ 666968 h 2234455"/>
                <a:gd name="csX2" fmla="*/ 1990838 w 2257452"/>
                <a:gd name="csY2" fmla="*/ 1887428 h 2234455"/>
                <a:gd name="csX3" fmla="*/ 807766 w 2257452"/>
                <a:gd name="csY3" fmla="*/ 2234803 h 2234455"/>
                <a:gd name="csX4" fmla="*/ 306 w 2257452"/>
                <a:gd name="csY4" fmla="*/ 1302970 h 2234455"/>
                <a:gd name="csX5" fmla="*/ 512535 w 2257452"/>
                <a:gd name="csY5" fmla="*/ 181357 h 2234455"/>
                <a:gd name="csX6" fmla="*/ 1745549 w 2257452"/>
                <a:gd name="csY6" fmla="*/ 181357 h 2234455"/>
                <a:gd name="csX7" fmla="*/ 2257760 w 2257452"/>
                <a:gd name="csY7" fmla="*/ 1302970 h 2234455"/>
                <a:gd name="csX8" fmla="*/ 1450300 w 2257452"/>
                <a:gd name="csY8" fmla="*/ 2234803 h 2234455"/>
                <a:gd name="csX9" fmla="*/ 289061 w 2257452"/>
                <a:gd name="csY9" fmla="*/ 1840925 h 2234455"/>
                <a:gd name="csX10" fmla="*/ 91749 w 2257452"/>
                <a:gd name="csY10" fmla="*/ 666968 h 2234455"/>
                <a:gd name="csX11" fmla="*/ 1129051 w 2257452"/>
                <a:gd name="csY11" fmla="*/ 347 h 2234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2257452" h="2234455">
                  <a:moveTo>
                    <a:pt x="1129051" y="347"/>
                  </a:moveTo>
                  <a:lnTo>
                    <a:pt x="2166317" y="666968"/>
                  </a:lnTo>
                  <a:lnTo>
                    <a:pt x="1990838" y="1887428"/>
                  </a:lnTo>
                  <a:lnTo>
                    <a:pt x="807766" y="2234803"/>
                  </a:lnTo>
                  <a:lnTo>
                    <a:pt x="306" y="1302970"/>
                  </a:lnTo>
                  <a:lnTo>
                    <a:pt x="512535" y="181357"/>
                  </a:lnTo>
                  <a:lnTo>
                    <a:pt x="1745549" y="181357"/>
                  </a:lnTo>
                  <a:lnTo>
                    <a:pt x="2257760" y="1302970"/>
                  </a:lnTo>
                  <a:lnTo>
                    <a:pt x="1450300" y="2234803"/>
                  </a:lnTo>
                  <a:lnTo>
                    <a:pt x="289061" y="1840925"/>
                  </a:lnTo>
                  <a:lnTo>
                    <a:pt x="91749" y="666968"/>
                  </a:lnTo>
                  <a:lnTo>
                    <a:pt x="1129051" y="347"/>
                  </a:lnTo>
                  <a:close/>
                </a:path>
              </a:pathLst>
            </a:custGeom>
            <a:noFill/>
            <a:ln w="18196" cap="flat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71" name="Forma libre 470">
              <a:extLst>
                <a:ext uri="{FF2B5EF4-FFF2-40B4-BE49-F238E27FC236}">
                  <a16:creationId xmlns:a16="http://schemas.microsoft.com/office/drawing/2014/main" id="{B8737B52-45C9-2925-9598-5365325C7C48}"/>
                </a:ext>
              </a:extLst>
            </p:cNvPr>
            <p:cNvSpPr/>
            <p:nvPr/>
          </p:nvSpPr>
          <p:spPr>
            <a:xfrm rot="16200000" flipV="1">
              <a:off x="3045542" y="2055642"/>
              <a:ext cx="55745" cy="55745"/>
            </a:xfrm>
            <a:custGeom>
              <a:avLst/>
              <a:gdLst>
                <a:gd name="csX0" fmla="*/ 28181 w 55745"/>
                <a:gd name="csY0" fmla="*/ 291 h 55745"/>
                <a:gd name="csX1" fmla="*/ 308 w 55745"/>
                <a:gd name="csY1" fmla="*/ 28145 h 55745"/>
                <a:gd name="csX2" fmla="*/ 28181 w 55745"/>
                <a:gd name="csY2" fmla="*/ 56037 h 55745"/>
                <a:gd name="csX3" fmla="*/ 56054 w 55745"/>
                <a:gd name="csY3" fmla="*/ 28145 h 55745"/>
                <a:gd name="csX4" fmla="*/ 28181 w 55745"/>
                <a:gd name="csY4" fmla="*/ 291 h 557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55745" h="55745">
                  <a:moveTo>
                    <a:pt x="28181" y="291"/>
                  </a:moveTo>
                  <a:cubicBezTo>
                    <a:pt x="12789" y="291"/>
                    <a:pt x="308" y="12772"/>
                    <a:pt x="308" y="28145"/>
                  </a:cubicBezTo>
                  <a:cubicBezTo>
                    <a:pt x="308" y="43501"/>
                    <a:pt x="12789" y="56037"/>
                    <a:pt x="28181" y="56037"/>
                  </a:cubicBezTo>
                  <a:cubicBezTo>
                    <a:pt x="43591" y="56037"/>
                    <a:pt x="56054" y="43501"/>
                    <a:pt x="56054" y="28145"/>
                  </a:cubicBezTo>
                  <a:cubicBezTo>
                    <a:pt x="56054" y="12772"/>
                    <a:pt x="43591" y="291"/>
                    <a:pt x="28181" y="291"/>
                  </a:cubicBezTo>
                </a:path>
              </a:pathLst>
            </a:custGeom>
            <a:solidFill>
              <a:srgbClr val="FFFFFF"/>
            </a:solidFill>
            <a:ln w="18196" cap="flat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72" name="Elipse 471">
              <a:extLst>
                <a:ext uri="{FF2B5EF4-FFF2-40B4-BE49-F238E27FC236}">
                  <a16:creationId xmlns:a16="http://schemas.microsoft.com/office/drawing/2014/main" id="{91F9CE4E-1D73-8C8D-C236-84BFB7120BD4}"/>
                </a:ext>
              </a:extLst>
            </p:cNvPr>
            <p:cNvSpPr/>
            <p:nvPr/>
          </p:nvSpPr>
          <p:spPr>
            <a:xfrm rot="16200000" flipV="1">
              <a:off x="3045542" y="2055642"/>
              <a:ext cx="55745" cy="55745"/>
            </a:xfrm>
            <a:prstGeom prst="ellipse">
              <a:avLst/>
            </a:prstGeom>
            <a:noFill/>
            <a:ln w="9096" cap="flat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73" name="Grupo 472">
            <a:extLst>
              <a:ext uri="{FF2B5EF4-FFF2-40B4-BE49-F238E27FC236}">
                <a16:creationId xmlns:a16="http://schemas.microsoft.com/office/drawing/2014/main" id="{A8744905-A3A5-C6AB-06BD-CABFFC011ABA}"/>
              </a:ext>
            </a:extLst>
          </p:cNvPr>
          <p:cNvGrpSpPr/>
          <p:nvPr/>
        </p:nvGrpSpPr>
        <p:grpSpPr>
          <a:xfrm>
            <a:off x="2983257" y="3598481"/>
            <a:ext cx="1699033" cy="1699016"/>
            <a:chOff x="4416954" y="943177"/>
            <a:chExt cx="2280667" cy="2280644"/>
          </a:xfrm>
        </p:grpSpPr>
        <p:sp>
          <p:nvSpPr>
            <p:cNvPr id="474" name="Elipse 473">
              <a:extLst>
                <a:ext uri="{FF2B5EF4-FFF2-40B4-BE49-F238E27FC236}">
                  <a16:creationId xmlns:a16="http://schemas.microsoft.com/office/drawing/2014/main" id="{F1E306F4-8D51-0BDE-0E79-2584B36B6B4C}"/>
                </a:ext>
              </a:extLst>
            </p:cNvPr>
            <p:cNvSpPr/>
            <p:nvPr/>
          </p:nvSpPr>
          <p:spPr>
            <a:xfrm rot="16200000" flipV="1">
              <a:off x="4416972" y="943172"/>
              <a:ext cx="2280631" cy="2280667"/>
            </a:xfrm>
            <a:prstGeom prst="ellipse">
              <a:avLst/>
            </a:prstGeom>
            <a:noFill/>
            <a:ln w="4550" cap="flat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75" name="Forma libre 474">
              <a:extLst>
                <a:ext uri="{FF2B5EF4-FFF2-40B4-BE49-F238E27FC236}">
                  <a16:creationId xmlns:a16="http://schemas.microsoft.com/office/drawing/2014/main" id="{81A36E11-B88E-B9D3-BCB0-553EBF88805C}"/>
                </a:ext>
              </a:extLst>
            </p:cNvPr>
            <p:cNvSpPr/>
            <p:nvPr/>
          </p:nvSpPr>
          <p:spPr>
            <a:xfrm>
              <a:off x="4428585" y="943177"/>
              <a:ext cx="2257434" cy="2234455"/>
            </a:xfrm>
            <a:custGeom>
              <a:avLst/>
              <a:gdLst>
                <a:gd name="csX0" fmla="*/ 1129602 w 2257434"/>
                <a:gd name="csY0" fmla="*/ 347 h 2234455"/>
                <a:gd name="csX1" fmla="*/ 2258310 w 2257434"/>
                <a:gd name="csY1" fmla="*/ 1302970 h 2234455"/>
                <a:gd name="csX2" fmla="*/ 808335 w 2257434"/>
                <a:gd name="csY2" fmla="*/ 2234803 h 2234455"/>
                <a:gd name="csX3" fmla="*/ 92299 w 2257434"/>
                <a:gd name="csY3" fmla="*/ 666968 h 2234455"/>
                <a:gd name="csX4" fmla="*/ 1746099 w 2257434"/>
                <a:gd name="csY4" fmla="*/ 181357 h 2234455"/>
                <a:gd name="csX5" fmla="*/ 1991389 w 2257434"/>
                <a:gd name="csY5" fmla="*/ 1887428 h 2234455"/>
                <a:gd name="csX6" fmla="*/ 267779 w 2257434"/>
                <a:gd name="csY6" fmla="*/ 1887428 h 2234455"/>
                <a:gd name="csX7" fmla="*/ 513086 w 2257434"/>
                <a:gd name="csY7" fmla="*/ 181357 h 2234455"/>
                <a:gd name="csX8" fmla="*/ 2166868 w 2257434"/>
                <a:gd name="csY8" fmla="*/ 666968 h 2234455"/>
                <a:gd name="csX9" fmla="*/ 1450850 w 2257434"/>
                <a:gd name="csY9" fmla="*/ 2234803 h 2234455"/>
                <a:gd name="csX10" fmla="*/ 875 w 2257434"/>
                <a:gd name="csY10" fmla="*/ 1302970 h 2234455"/>
                <a:gd name="csX11" fmla="*/ 1129602 w 2257434"/>
                <a:gd name="csY11" fmla="*/ 347 h 2234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2257434" h="2234455">
                  <a:moveTo>
                    <a:pt x="1129602" y="347"/>
                  </a:moveTo>
                  <a:lnTo>
                    <a:pt x="2258310" y="1302970"/>
                  </a:lnTo>
                  <a:lnTo>
                    <a:pt x="808335" y="2234803"/>
                  </a:lnTo>
                  <a:lnTo>
                    <a:pt x="92299" y="666968"/>
                  </a:lnTo>
                  <a:lnTo>
                    <a:pt x="1746099" y="181357"/>
                  </a:lnTo>
                  <a:lnTo>
                    <a:pt x="1991389" y="1887428"/>
                  </a:lnTo>
                  <a:lnTo>
                    <a:pt x="267779" y="1887428"/>
                  </a:lnTo>
                  <a:lnTo>
                    <a:pt x="513086" y="181357"/>
                  </a:lnTo>
                  <a:lnTo>
                    <a:pt x="2166868" y="666968"/>
                  </a:lnTo>
                  <a:lnTo>
                    <a:pt x="1450850" y="2234803"/>
                  </a:lnTo>
                  <a:lnTo>
                    <a:pt x="875" y="1302970"/>
                  </a:lnTo>
                  <a:lnTo>
                    <a:pt x="1129602" y="347"/>
                  </a:lnTo>
                  <a:close/>
                </a:path>
              </a:pathLst>
            </a:custGeom>
            <a:noFill/>
            <a:ln w="18196" cap="flat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76" name="Forma libre 475">
              <a:extLst>
                <a:ext uri="{FF2B5EF4-FFF2-40B4-BE49-F238E27FC236}">
                  <a16:creationId xmlns:a16="http://schemas.microsoft.com/office/drawing/2014/main" id="{9BA45C15-9085-B3A4-CFC1-0345A5477898}"/>
                </a:ext>
              </a:extLst>
            </p:cNvPr>
            <p:cNvSpPr/>
            <p:nvPr/>
          </p:nvSpPr>
          <p:spPr>
            <a:xfrm rot="16200000" flipV="1">
              <a:off x="5529424" y="2055642"/>
              <a:ext cx="55745" cy="55745"/>
            </a:xfrm>
            <a:custGeom>
              <a:avLst/>
              <a:gdLst>
                <a:gd name="csX0" fmla="*/ 28750 w 55745"/>
                <a:gd name="csY0" fmla="*/ 291 h 55745"/>
                <a:gd name="csX1" fmla="*/ 877 w 55745"/>
                <a:gd name="csY1" fmla="*/ 28145 h 55745"/>
                <a:gd name="csX2" fmla="*/ 28750 w 55745"/>
                <a:gd name="csY2" fmla="*/ 56037 h 55745"/>
                <a:gd name="csX3" fmla="*/ 56623 w 55745"/>
                <a:gd name="csY3" fmla="*/ 28145 h 55745"/>
                <a:gd name="csX4" fmla="*/ 28750 w 55745"/>
                <a:gd name="csY4" fmla="*/ 291 h 557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55745" h="55745">
                  <a:moveTo>
                    <a:pt x="28750" y="291"/>
                  </a:moveTo>
                  <a:cubicBezTo>
                    <a:pt x="13358" y="291"/>
                    <a:pt x="877" y="12772"/>
                    <a:pt x="877" y="28145"/>
                  </a:cubicBezTo>
                  <a:cubicBezTo>
                    <a:pt x="877" y="43501"/>
                    <a:pt x="13358" y="56037"/>
                    <a:pt x="28750" y="56037"/>
                  </a:cubicBezTo>
                  <a:cubicBezTo>
                    <a:pt x="44160" y="56037"/>
                    <a:pt x="56623" y="43501"/>
                    <a:pt x="56623" y="28145"/>
                  </a:cubicBezTo>
                  <a:cubicBezTo>
                    <a:pt x="56623" y="12772"/>
                    <a:pt x="44160" y="291"/>
                    <a:pt x="28750" y="291"/>
                  </a:cubicBezTo>
                </a:path>
              </a:pathLst>
            </a:custGeom>
            <a:solidFill>
              <a:srgbClr val="FFFFFF"/>
            </a:solidFill>
            <a:ln w="18196" cap="flat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77" name="Elipse 476">
              <a:extLst>
                <a:ext uri="{FF2B5EF4-FFF2-40B4-BE49-F238E27FC236}">
                  <a16:creationId xmlns:a16="http://schemas.microsoft.com/office/drawing/2014/main" id="{C5703141-052E-3AC4-4289-F711ADD81D77}"/>
                </a:ext>
              </a:extLst>
            </p:cNvPr>
            <p:cNvSpPr/>
            <p:nvPr/>
          </p:nvSpPr>
          <p:spPr>
            <a:xfrm rot="16200000" flipV="1">
              <a:off x="5529424" y="2055642"/>
              <a:ext cx="55745" cy="55745"/>
            </a:xfrm>
            <a:prstGeom prst="ellipse">
              <a:avLst/>
            </a:prstGeom>
            <a:noFill/>
            <a:ln w="9096" cap="flat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78" name="Grupo 477">
            <a:extLst>
              <a:ext uri="{FF2B5EF4-FFF2-40B4-BE49-F238E27FC236}">
                <a16:creationId xmlns:a16="http://schemas.microsoft.com/office/drawing/2014/main" id="{0CDFA2D1-D354-3ED6-E2AD-57B6CA267E1E}"/>
              </a:ext>
            </a:extLst>
          </p:cNvPr>
          <p:cNvGrpSpPr/>
          <p:nvPr/>
        </p:nvGrpSpPr>
        <p:grpSpPr>
          <a:xfrm>
            <a:off x="5035427" y="3598470"/>
            <a:ext cx="1699033" cy="1699038"/>
            <a:chOff x="1933072" y="3419543"/>
            <a:chExt cx="2280667" cy="2280674"/>
          </a:xfrm>
        </p:grpSpPr>
        <p:sp>
          <p:nvSpPr>
            <p:cNvPr id="479" name="Elipse 478">
              <a:extLst>
                <a:ext uri="{FF2B5EF4-FFF2-40B4-BE49-F238E27FC236}">
                  <a16:creationId xmlns:a16="http://schemas.microsoft.com/office/drawing/2014/main" id="{4DBCEF55-8D3B-8817-2DB6-4BF3DF880FBE}"/>
                </a:ext>
              </a:extLst>
            </p:cNvPr>
            <p:cNvSpPr/>
            <p:nvPr/>
          </p:nvSpPr>
          <p:spPr>
            <a:xfrm rot="16200000" flipV="1">
              <a:off x="1933072" y="3419549"/>
              <a:ext cx="2280668" cy="2280667"/>
            </a:xfrm>
            <a:prstGeom prst="ellipse">
              <a:avLst/>
            </a:prstGeom>
            <a:noFill/>
            <a:ln w="4550" cap="flat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80" name="Forma libre 479">
              <a:extLst>
                <a:ext uri="{FF2B5EF4-FFF2-40B4-BE49-F238E27FC236}">
                  <a16:creationId xmlns:a16="http://schemas.microsoft.com/office/drawing/2014/main" id="{46B5D206-3D26-02DF-A00D-CCE794173D14}"/>
                </a:ext>
              </a:extLst>
            </p:cNvPr>
            <p:cNvSpPr/>
            <p:nvPr/>
          </p:nvSpPr>
          <p:spPr>
            <a:xfrm>
              <a:off x="1944683" y="3419543"/>
              <a:ext cx="2257452" cy="2234455"/>
            </a:xfrm>
            <a:custGeom>
              <a:avLst/>
              <a:gdLst>
                <a:gd name="csX0" fmla="*/ 1129051 w 2257452"/>
                <a:gd name="csY0" fmla="*/ 914 h 2234455"/>
                <a:gd name="csX1" fmla="*/ 1990838 w 2257452"/>
                <a:gd name="csY1" fmla="*/ 1887995 h 2234455"/>
                <a:gd name="csX2" fmla="*/ 306 w 2257452"/>
                <a:gd name="csY2" fmla="*/ 1303537 h 2234455"/>
                <a:gd name="csX3" fmla="*/ 1745549 w 2257452"/>
                <a:gd name="csY3" fmla="*/ 181924 h 2234455"/>
                <a:gd name="csX4" fmla="*/ 1450300 w 2257452"/>
                <a:gd name="csY4" fmla="*/ 2235370 h 2234455"/>
                <a:gd name="csX5" fmla="*/ 91749 w 2257452"/>
                <a:gd name="csY5" fmla="*/ 667535 h 2234455"/>
                <a:gd name="csX6" fmla="*/ 2166317 w 2257452"/>
                <a:gd name="csY6" fmla="*/ 667535 h 2234455"/>
                <a:gd name="csX7" fmla="*/ 807766 w 2257452"/>
                <a:gd name="csY7" fmla="*/ 2235370 h 2234455"/>
                <a:gd name="csX8" fmla="*/ 512535 w 2257452"/>
                <a:gd name="csY8" fmla="*/ 181924 h 2234455"/>
                <a:gd name="csX9" fmla="*/ 2257760 w 2257452"/>
                <a:gd name="csY9" fmla="*/ 1303537 h 2234455"/>
                <a:gd name="csX10" fmla="*/ 267228 w 2257452"/>
                <a:gd name="csY10" fmla="*/ 1887995 h 2234455"/>
                <a:gd name="csX11" fmla="*/ 1129051 w 2257452"/>
                <a:gd name="csY11" fmla="*/ 914 h 2234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2257452" h="2234455">
                  <a:moveTo>
                    <a:pt x="1129051" y="914"/>
                  </a:moveTo>
                  <a:lnTo>
                    <a:pt x="1990838" y="1887995"/>
                  </a:lnTo>
                  <a:lnTo>
                    <a:pt x="306" y="1303537"/>
                  </a:lnTo>
                  <a:lnTo>
                    <a:pt x="1745549" y="181924"/>
                  </a:lnTo>
                  <a:lnTo>
                    <a:pt x="1450300" y="2235370"/>
                  </a:lnTo>
                  <a:lnTo>
                    <a:pt x="91749" y="667535"/>
                  </a:lnTo>
                  <a:lnTo>
                    <a:pt x="2166317" y="667535"/>
                  </a:lnTo>
                  <a:lnTo>
                    <a:pt x="807766" y="2235370"/>
                  </a:lnTo>
                  <a:lnTo>
                    <a:pt x="512535" y="181924"/>
                  </a:lnTo>
                  <a:lnTo>
                    <a:pt x="2257760" y="1303537"/>
                  </a:lnTo>
                  <a:lnTo>
                    <a:pt x="267228" y="1887995"/>
                  </a:lnTo>
                  <a:lnTo>
                    <a:pt x="1129051" y="914"/>
                  </a:lnTo>
                  <a:close/>
                </a:path>
              </a:pathLst>
            </a:custGeom>
            <a:noFill/>
            <a:ln w="18196" cap="flat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81" name="Forma libre 480">
              <a:extLst>
                <a:ext uri="{FF2B5EF4-FFF2-40B4-BE49-F238E27FC236}">
                  <a16:creationId xmlns:a16="http://schemas.microsoft.com/office/drawing/2014/main" id="{83DCA47C-21CB-E432-A49C-1C86FA211D6F}"/>
                </a:ext>
              </a:extLst>
            </p:cNvPr>
            <p:cNvSpPr/>
            <p:nvPr/>
          </p:nvSpPr>
          <p:spPr>
            <a:xfrm rot="16200000" flipV="1">
              <a:off x="3045542" y="4532010"/>
              <a:ext cx="55745" cy="55745"/>
            </a:xfrm>
            <a:custGeom>
              <a:avLst/>
              <a:gdLst>
                <a:gd name="csX0" fmla="*/ 28181 w 55745"/>
                <a:gd name="csY0" fmla="*/ 858 h 55745"/>
                <a:gd name="csX1" fmla="*/ 308 w 55745"/>
                <a:gd name="csY1" fmla="*/ 28713 h 55745"/>
                <a:gd name="csX2" fmla="*/ 28181 w 55745"/>
                <a:gd name="csY2" fmla="*/ 56604 h 55745"/>
                <a:gd name="csX3" fmla="*/ 56054 w 55745"/>
                <a:gd name="csY3" fmla="*/ 28713 h 55745"/>
                <a:gd name="csX4" fmla="*/ 28181 w 55745"/>
                <a:gd name="csY4" fmla="*/ 858 h 557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55745" h="55745">
                  <a:moveTo>
                    <a:pt x="28181" y="858"/>
                  </a:moveTo>
                  <a:cubicBezTo>
                    <a:pt x="12789" y="858"/>
                    <a:pt x="308" y="13339"/>
                    <a:pt x="308" y="28713"/>
                  </a:cubicBezTo>
                  <a:cubicBezTo>
                    <a:pt x="308" y="44068"/>
                    <a:pt x="12789" y="56604"/>
                    <a:pt x="28181" y="56604"/>
                  </a:cubicBezTo>
                  <a:cubicBezTo>
                    <a:pt x="43591" y="56604"/>
                    <a:pt x="56054" y="44068"/>
                    <a:pt x="56054" y="28713"/>
                  </a:cubicBezTo>
                  <a:cubicBezTo>
                    <a:pt x="56054" y="13339"/>
                    <a:pt x="43591" y="858"/>
                    <a:pt x="28181" y="858"/>
                  </a:cubicBezTo>
                </a:path>
              </a:pathLst>
            </a:custGeom>
            <a:solidFill>
              <a:srgbClr val="FFFFFF"/>
            </a:solidFill>
            <a:ln w="18196" cap="flat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82" name="Elipse 481">
              <a:extLst>
                <a:ext uri="{FF2B5EF4-FFF2-40B4-BE49-F238E27FC236}">
                  <a16:creationId xmlns:a16="http://schemas.microsoft.com/office/drawing/2014/main" id="{D45EAB5A-EE49-E24D-0EDA-CD879086A672}"/>
                </a:ext>
              </a:extLst>
            </p:cNvPr>
            <p:cNvSpPr/>
            <p:nvPr/>
          </p:nvSpPr>
          <p:spPr>
            <a:xfrm rot="16200000" flipV="1">
              <a:off x="3045542" y="4532010"/>
              <a:ext cx="55745" cy="55745"/>
            </a:xfrm>
            <a:prstGeom prst="ellipse">
              <a:avLst/>
            </a:prstGeom>
            <a:noFill/>
            <a:ln w="9096" cap="flat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83" name="Grupo 482">
            <a:extLst>
              <a:ext uri="{FF2B5EF4-FFF2-40B4-BE49-F238E27FC236}">
                <a16:creationId xmlns:a16="http://schemas.microsoft.com/office/drawing/2014/main" id="{F0973E96-897B-612B-D087-9B3E54B2D56E}"/>
              </a:ext>
            </a:extLst>
          </p:cNvPr>
          <p:cNvGrpSpPr/>
          <p:nvPr/>
        </p:nvGrpSpPr>
        <p:grpSpPr>
          <a:xfrm>
            <a:off x="7120579" y="3598481"/>
            <a:ext cx="1699033" cy="1699017"/>
            <a:chOff x="4416991" y="3419543"/>
            <a:chExt cx="2280667" cy="2280646"/>
          </a:xfrm>
        </p:grpSpPr>
        <p:sp>
          <p:nvSpPr>
            <p:cNvPr id="484" name="Elipse 483">
              <a:extLst>
                <a:ext uri="{FF2B5EF4-FFF2-40B4-BE49-F238E27FC236}">
                  <a16:creationId xmlns:a16="http://schemas.microsoft.com/office/drawing/2014/main" id="{A7D3DC87-0246-FE6F-5984-F30CD00E99EB}"/>
                </a:ext>
              </a:extLst>
            </p:cNvPr>
            <p:cNvSpPr/>
            <p:nvPr/>
          </p:nvSpPr>
          <p:spPr>
            <a:xfrm rot="16200000" flipV="1">
              <a:off x="4417009" y="3419540"/>
              <a:ext cx="2280631" cy="2280667"/>
            </a:xfrm>
            <a:prstGeom prst="ellipse">
              <a:avLst/>
            </a:prstGeom>
            <a:noFill/>
            <a:ln w="4550" cap="flat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85" name="Forma libre 484">
              <a:extLst>
                <a:ext uri="{FF2B5EF4-FFF2-40B4-BE49-F238E27FC236}">
                  <a16:creationId xmlns:a16="http://schemas.microsoft.com/office/drawing/2014/main" id="{63745DF8-9AFD-D043-14BB-812160EAC253}"/>
                </a:ext>
              </a:extLst>
            </p:cNvPr>
            <p:cNvSpPr/>
            <p:nvPr/>
          </p:nvSpPr>
          <p:spPr>
            <a:xfrm>
              <a:off x="4428620" y="3419543"/>
              <a:ext cx="2257434" cy="2234455"/>
            </a:xfrm>
            <a:custGeom>
              <a:avLst/>
              <a:gdLst>
                <a:gd name="csX0" fmla="*/ 1129602 w 2257434"/>
                <a:gd name="csY0" fmla="*/ 914 h 2234455"/>
                <a:gd name="csX1" fmla="*/ 1450850 w 2257434"/>
                <a:gd name="csY1" fmla="*/ 2235370 h 2234455"/>
                <a:gd name="csX2" fmla="*/ 513086 w 2257434"/>
                <a:gd name="csY2" fmla="*/ 181924 h 2234455"/>
                <a:gd name="csX3" fmla="*/ 1991389 w 2257434"/>
                <a:gd name="csY3" fmla="*/ 1887995 h 2234455"/>
                <a:gd name="csX4" fmla="*/ 92317 w 2257434"/>
                <a:gd name="csY4" fmla="*/ 667535 h 2234455"/>
                <a:gd name="csX5" fmla="*/ 2258310 w 2257434"/>
                <a:gd name="csY5" fmla="*/ 1303537 h 2234455"/>
                <a:gd name="csX6" fmla="*/ 875 w 2257434"/>
                <a:gd name="csY6" fmla="*/ 1303537 h 2234455"/>
                <a:gd name="csX7" fmla="*/ 2166868 w 2257434"/>
                <a:gd name="csY7" fmla="*/ 667535 h 2234455"/>
                <a:gd name="csX8" fmla="*/ 267779 w 2257434"/>
                <a:gd name="csY8" fmla="*/ 1887995 h 2234455"/>
                <a:gd name="csX9" fmla="*/ 1746099 w 2257434"/>
                <a:gd name="csY9" fmla="*/ 181924 h 2234455"/>
                <a:gd name="csX10" fmla="*/ 808335 w 2257434"/>
                <a:gd name="csY10" fmla="*/ 2235370 h 2234455"/>
                <a:gd name="csX11" fmla="*/ 1129602 w 2257434"/>
                <a:gd name="csY11" fmla="*/ 914 h 22344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</a:cxnLst>
              <a:rect l="l" t="t" r="r" b="b"/>
              <a:pathLst>
                <a:path w="2257434" h="2234455">
                  <a:moveTo>
                    <a:pt x="1129602" y="914"/>
                  </a:moveTo>
                  <a:lnTo>
                    <a:pt x="1450850" y="2235370"/>
                  </a:lnTo>
                  <a:lnTo>
                    <a:pt x="513086" y="181924"/>
                  </a:lnTo>
                  <a:lnTo>
                    <a:pt x="1991389" y="1887995"/>
                  </a:lnTo>
                  <a:lnTo>
                    <a:pt x="92317" y="667535"/>
                  </a:lnTo>
                  <a:lnTo>
                    <a:pt x="2258310" y="1303537"/>
                  </a:lnTo>
                  <a:lnTo>
                    <a:pt x="875" y="1303537"/>
                  </a:lnTo>
                  <a:lnTo>
                    <a:pt x="2166868" y="667535"/>
                  </a:lnTo>
                  <a:lnTo>
                    <a:pt x="267779" y="1887995"/>
                  </a:lnTo>
                  <a:lnTo>
                    <a:pt x="1746099" y="181924"/>
                  </a:lnTo>
                  <a:lnTo>
                    <a:pt x="808335" y="2235370"/>
                  </a:lnTo>
                  <a:lnTo>
                    <a:pt x="1129602" y="914"/>
                  </a:lnTo>
                  <a:close/>
                </a:path>
              </a:pathLst>
            </a:custGeom>
            <a:noFill/>
            <a:ln w="18196" cap="flat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86" name="Forma libre 485">
              <a:extLst>
                <a:ext uri="{FF2B5EF4-FFF2-40B4-BE49-F238E27FC236}">
                  <a16:creationId xmlns:a16="http://schemas.microsoft.com/office/drawing/2014/main" id="{1CE5E67A-F11E-30FE-9FD0-B1A25432F18D}"/>
                </a:ext>
              </a:extLst>
            </p:cNvPr>
            <p:cNvSpPr/>
            <p:nvPr/>
          </p:nvSpPr>
          <p:spPr>
            <a:xfrm rot="16200000" flipV="1">
              <a:off x="5529424" y="4532010"/>
              <a:ext cx="55745" cy="55745"/>
            </a:xfrm>
            <a:custGeom>
              <a:avLst/>
              <a:gdLst>
                <a:gd name="csX0" fmla="*/ 28750 w 55745"/>
                <a:gd name="csY0" fmla="*/ 858 h 55745"/>
                <a:gd name="csX1" fmla="*/ 877 w 55745"/>
                <a:gd name="csY1" fmla="*/ 28713 h 55745"/>
                <a:gd name="csX2" fmla="*/ 28750 w 55745"/>
                <a:gd name="csY2" fmla="*/ 56604 h 55745"/>
                <a:gd name="csX3" fmla="*/ 56623 w 55745"/>
                <a:gd name="csY3" fmla="*/ 28713 h 55745"/>
                <a:gd name="csX4" fmla="*/ 28750 w 55745"/>
                <a:gd name="csY4" fmla="*/ 858 h 5574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55745" h="55745">
                  <a:moveTo>
                    <a:pt x="28750" y="858"/>
                  </a:moveTo>
                  <a:cubicBezTo>
                    <a:pt x="13358" y="858"/>
                    <a:pt x="877" y="13339"/>
                    <a:pt x="877" y="28713"/>
                  </a:cubicBezTo>
                  <a:cubicBezTo>
                    <a:pt x="877" y="44068"/>
                    <a:pt x="13358" y="56604"/>
                    <a:pt x="28750" y="56604"/>
                  </a:cubicBezTo>
                  <a:cubicBezTo>
                    <a:pt x="44160" y="56604"/>
                    <a:pt x="56623" y="44068"/>
                    <a:pt x="56623" y="28713"/>
                  </a:cubicBezTo>
                  <a:cubicBezTo>
                    <a:pt x="56623" y="13339"/>
                    <a:pt x="44160" y="858"/>
                    <a:pt x="28750" y="858"/>
                  </a:cubicBezTo>
                </a:path>
              </a:pathLst>
            </a:custGeom>
            <a:solidFill>
              <a:srgbClr val="FFFFFF"/>
            </a:solidFill>
            <a:ln w="18196" cap="flat">
              <a:noFill/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87" name="Elipse 486">
              <a:extLst>
                <a:ext uri="{FF2B5EF4-FFF2-40B4-BE49-F238E27FC236}">
                  <a16:creationId xmlns:a16="http://schemas.microsoft.com/office/drawing/2014/main" id="{A429509C-99E9-E041-21A1-CE9F453A9C41}"/>
                </a:ext>
              </a:extLst>
            </p:cNvPr>
            <p:cNvSpPr/>
            <p:nvPr/>
          </p:nvSpPr>
          <p:spPr>
            <a:xfrm rot="16200000" flipV="1">
              <a:off x="5529424" y="4532010"/>
              <a:ext cx="55745" cy="55745"/>
            </a:xfrm>
            <a:prstGeom prst="ellipse">
              <a:avLst/>
            </a:prstGeom>
            <a:noFill/>
            <a:ln w="9096" cap="flat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5943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ECF8C-FCA7-ABBD-15EF-BDAA2D9FE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F91DA051-FAF6-B11D-0343-B547CADF9E4A}"/>
              </a:ext>
            </a:extLst>
          </p:cNvPr>
          <p:cNvGrpSpPr/>
          <p:nvPr/>
        </p:nvGrpSpPr>
        <p:grpSpPr>
          <a:xfrm>
            <a:off x="1959446" y="784226"/>
            <a:ext cx="8706678" cy="914400"/>
            <a:chOff x="1959446" y="784226"/>
            <a:chExt cx="8706678" cy="914400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8B99892B-602E-439D-B4BD-1D36F00E4C29}"/>
                </a:ext>
              </a:extLst>
            </p:cNvPr>
            <p:cNvSpPr txBox="1"/>
            <p:nvPr/>
          </p:nvSpPr>
          <p:spPr>
            <a:xfrm>
              <a:off x="1959446" y="842878"/>
              <a:ext cx="71006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400" b="1" dirty="0"/>
                <a:t>Transformaciones geométricas:</a:t>
              </a:r>
              <a:br>
                <a:rPr lang="es-ES" sz="2400" b="1" dirty="0"/>
              </a:br>
              <a:r>
                <a:rPr lang="es-ES" sz="2400" b="1" dirty="0"/>
                <a:t>traslación y giro 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BDC8EB51-D7AA-2038-CFA8-63982F214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9FA38EE2-4792-556C-E211-185219D7BFA1}"/>
              </a:ext>
            </a:extLst>
          </p:cNvPr>
          <p:cNvSpPr txBox="1"/>
          <p:nvPr/>
        </p:nvSpPr>
        <p:spPr>
          <a:xfrm>
            <a:off x="9553137" y="1964254"/>
            <a:ext cx="20836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Transformaciones geométricas en el plano </a:t>
            </a:r>
            <a:br>
              <a:rPr lang="es-ES" b="1" dirty="0">
                <a:solidFill>
                  <a:schemeClr val="bg1"/>
                </a:solidFill>
              </a:rPr>
            </a:br>
            <a:br>
              <a:rPr lang="es-ES" dirty="0"/>
            </a:br>
            <a:r>
              <a:rPr lang="es-ES" dirty="0"/>
              <a:t>Correspondencias entre dos formas que producen una nueva figura a partir de otra, manteniendo o modificando sus propiedades.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FE64EC14-7AE2-E3D5-BE43-41E5C288B768}"/>
              </a:ext>
            </a:extLst>
          </p:cNvPr>
          <p:cNvGrpSpPr/>
          <p:nvPr/>
        </p:nvGrpSpPr>
        <p:grpSpPr>
          <a:xfrm>
            <a:off x="340415" y="1721492"/>
            <a:ext cx="4382736" cy="4338117"/>
            <a:chOff x="340415" y="1721492"/>
            <a:chExt cx="4382736" cy="433811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AA2148-5C90-63E2-83E7-DA1015301F56}"/>
                </a:ext>
              </a:extLst>
            </p:cNvPr>
            <p:cNvSpPr txBox="1"/>
            <p:nvPr/>
          </p:nvSpPr>
          <p:spPr>
            <a:xfrm>
              <a:off x="534145" y="1721492"/>
              <a:ext cx="4189006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lvl="1">
                <a:spcAft>
                  <a:spcPts val="1000"/>
                </a:spcAft>
              </a:pPr>
              <a:r>
                <a:rPr lang="en-US" sz="2000" b="1" dirty="0" err="1">
                  <a:solidFill>
                    <a:srgbClr val="FF0000"/>
                  </a:solidFill>
                  <a:latin typeface="Proxima Nova" panose="02000506030000020004" pitchFamily="2" charset="0"/>
                </a:rPr>
                <a:t>Traslación</a:t>
              </a:r>
              <a:br>
                <a:rPr lang="en-US" sz="2000" b="1" dirty="0">
                  <a:solidFill>
                    <a:srgbClr val="FF0000"/>
                  </a:solidFill>
                  <a:latin typeface="Proxima Nova" panose="02000506030000020004" pitchFamily="2" charset="0"/>
                </a:rPr>
              </a:br>
              <a:r>
                <a:rPr lang="en-US" dirty="0" err="1">
                  <a:latin typeface="Proxima Nova" panose="02000506030000020004" pitchFamily="2" charset="0"/>
                </a:rPr>
                <a:t>Mantiene</a:t>
              </a:r>
              <a:r>
                <a:rPr lang="en-US" dirty="0">
                  <a:latin typeface="Proxima Nova" panose="02000506030000020004" pitchFamily="2" charset="0"/>
                </a:rPr>
                <a:t> la </a:t>
              </a:r>
              <a:r>
                <a:rPr lang="en-US" dirty="0" err="1">
                  <a:latin typeface="Proxima Nova" panose="02000506030000020004" pitchFamily="2" charset="0"/>
                </a:rPr>
                <a:t>orientación</a:t>
              </a:r>
              <a:r>
                <a:rPr lang="en-US" dirty="0">
                  <a:latin typeface="Proxima Nova" panose="02000506030000020004" pitchFamily="2" charset="0"/>
                </a:rPr>
                <a:t>, forma y </a:t>
              </a:r>
              <a:r>
                <a:rPr lang="en-US" dirty="0" err="1">
                  <a:latin typeface="Proxima Nova" panose="02000506030000020004" pitchFamily="2" charset="0"/>
                </a:rPr>
                <a:t>tamaño</a:t>
              </a:r>
              <a:r>
                <a:rPr lang="en-US" dirty="0">
                  <a:latin typeface="Proxima Nova" panose="02000506030000020004" pitchFamily="2" charset="0"/>
                </a:rPr>
                <a:t> de la </a:t>
              </a:r>
              <a:r>
                <a:rPr lang="en-US" dirty="0" err="1">
                  <a:latin typeface="Proxima Nova" panose="02000506030000020004" pitchFamily="2" charset="0"/>
                </a:rPr>
                <a:t>figura</a:t>
              </a:r>
              <a:r>
                <a:rPr lang="en-US" dirty="0">
                  <a:latin typeface="Proxima Nova" panose="02000506030000020004" pitchFamily="2" charset="0"/>
                </a:rPr>
                <a:t>. La </a:t>
              </a:r>
              <a:r>
                <a:rPr lang="en-US" dirty="0" err="1">
                  <a:latin typeface="Proxima Nova" panose="02000506030000020004" pitchFamily="2" charset="0"/>
                </a:rPr>
                <a:t>figura</a:t>
              </a:r>
              <a:r>
                <a:rPr lang="en-US" dirty="0">
                  <a:latin typeface="Proxima Nova" panose="02000506030000020004" pitchFamily="2" charset="0"/>
                </a:rPr>
                <a:t> </a:t>
              </a:r>
              <a:r>
                <a:rPr lang="en-US" dirty="0" err="1">
                  <a:latin typeface="Proxima Nova" panose="02000506030000020004" pitchFamily="2" charset="0"/>
                </a:rPr>
                <a:t>desplazada</a:t>
              </a:r>
              <a:r>
                <a:rPr lang="en-US" dirty="0">
                  <a:latin typeface="Proxima Nova" panose="02000506030000020004" pitchFamily="2" charset="0"/>
                </a:rPr>
                <a:t> es </a:t>
              </a:r>
              <a:r>
                <a:rPr lang="en-US" dirty="0" err="1">
                  <a:latin typeface="Proxima Nova" panose="02000506030000020004" pitchFamily="2" charset="0"/>
                </a:rPr>
                <a:t>idéntica</a:t>
              </a:r>
              <a:r>
                <a:rPr lang="en-US" dirty="0">
                  <a:latin typeface="Proxima Nova" panose="02000506030000020004" pitchFamily="2" charset="0"/>
                </a:rPr>
                <a:t> a la original. 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ED8A2D9-D1B8-ECB2-A7BB-3372ADA50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679" y="3047831"/>
              <a:ext cx="3180477" cy="2049641"/>
            </a:xfrm>
            <a:prstGeom prst="rect">
              <a:avLst/>
            </a:prstGeom>
          </p:spPr>
        </p:pic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B5CA601E-81ED-08AD-5D6F-40827F28D095}"/>
                </a:ext>
              </a:extLst>
            </p:cNvPr>
            <p:cNvSpPr txBox="1"/>
            <p:nvPr/>
          </p:nvSpPr>
          <p:spPr>
            <a:xfrm>
              <a:off x="340415" y="5192705"/>
              <a:ext cx="4189006" cy="8669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lvl="1">
                <a:spcAft>
                  <a:spcPts val="1000"/>
                </a:spcAft>
              </a:pPr>
              <a:r>
                <a:rPr lang="en-US" sz="1400" dirty="0">
                  <a:latin typeface="Proxima Nova" panose="02000506030000020004" pitchFamily="2" charset="0"/>
                </a:rPr>
                <a:t>a. </a:t>
              </a:r>
              <a:r>
                <a:rPr lang="en-US" sz="1400" dirty="0" err="1">
                  <a:latin typeface="Proxima Nova" panose="02000506030000020004" pitchFamily="2" charset="0"/>
                </a:rPr>
                <a:t>Trazar</a:t>
              </a:r>
              <a:r>
                <a:rPr lang="en-US" sz="1400" dirty="0">
                  <a:latin typeface="Proxima Nova" panose="02000506030000020004" pitchFamily="2" charset="0"/>
                </a:rPr>
                <a:t> </a:t>
              </a:r>
              <a:r>
                <a:rPr lang="en-US" sz="1400" dirty="0" err="1">
                  <a:latin typeface="Proxima Nova" panose="02000506030000020004" pitchFamily="2" charset="0"/>
                </a:rPr>
                <a:t>una</a:t>
              </a:r>
              <a:r>
                <a:rPr lang="en-US" sz="1400" dirty="0">
                  <a:latin typeface="Proxima Nova" panose="02000506030000020004" pitchFamily="2" charset="0"/>
                </a:rPr>
                <a:t> </a:t>
              </a:r>
              <a:r>
                <a:rPr lang="en-US" sz="1400" dirty="0" err="1">
                  <a:latin typeface="Proxima Nova" panose="02000506030000020004" pitchFamily="2" charset="0"/>
                </a:rPr>
                <a:t>paralela</a:t>
              </a:r>
              <a:r>
                <a:rPr lang="en-US" sz="1400" dirty="0">
                  <a:latin typeface="Proxima Nova" panose="02000506030000020004" pitchFamily="2" charset="0"/>
                </a:rPr>
                <a:t> al vector </a:t>
              </a:r>
              <a:r>
                <a:rPr lang="en-US" sz="1400" dirty="0" err="1">
                  <a:latin typeface="Proxima Nova" panose="02000506030000020004" pitchFamily="2" charset="0"/>
                </a:rPr>
                <a:t>desde</a:t>
              </a:r>
              <a:r>
                <a:rPr lang="en-US" sz="1400" dirty="0">
                  <a:latin typeface="Proxima Nova" panose="02000506030000020004" pitchFamily="2" charset="0"/>
                </a:rPr>
                <a:t> un punto A, con la </a:t>
              </a:r>
              <a:r>
                <a:rPr lang="en-US" sz="1400" dirty="0" err="1">
                  <a:latin typeface="Proxima Nova" panose="02000506030000020004" pitchFamily="2" charset="0"/>
                </a:rPr>
                <a:t>misma</a:t>
              </a:r>
              <a:r>
                <a:rPr lang="en-US" sz="1400" dirty="0">
                  <a:latin typeface="Proxima Nova" panose="02000506030000020004" pitchFamily="2" charset="0"/>
                </a:rPr>
                <a:t> </a:t>
              </a:r>
              <a:r>
                <a:rPr lang="en-US" sz="1400" dirty="0" err="1">
                  <a:latin typeface="Proxima Nova" panose="02000506030000020004" pitchFamily="2" charset="0"/>
                </a:rPr>
                <a:t>medida</a:t>
              </a:r>
              <a:r>
                <a:rPr lang="en-US" sz="1400" dirty="0">
                  <a:latin typeface="Proxima Nova" panose="02000506030000020004" pitchFamily="2" charset="0"/>
                </a:rPr>
                <a:t> para </a:t>
              </a:r>
              <a:r>
                <a:rPr lang="en-US" sz="1400" dirty="0" err="1">
                  <a:latin typeface="Proxima Nova" panose="02000506030000020004" pitchFamily="2" charset="0"/>
                </a:rPr>
                <a:t>obtener</a:t>
              </a:r>
              <a:r>
                <a:rPr lang="en-US" sz="1400" dirty="0">
                  <a:latin typeface="Proxima Nova" panose="02000506030000020004" pitchFamily="2" charset="0"/>
                </a:rPr>
                <a:t> A’.</a:t>
              </a:r>
            </a:p>
            <a:p>
              <a:pPr marL="9525" lvl="1">
                <a:spcAft>
                  <a:spcPts val="1000"/>
                </a:spcAft>
              </a:pPr>
              <a:r>
                <a:rPr lang="en-US" sz="1400" dirty="0">
                  <a:latin typeface="Proxima Nova" panose="02000506030000020004" pitchFamily="2" charset="0"/>
                </a:rPr>
                <a:t>b. </a:t>
              </a:r>
              <a:r>
                <a:rPr lang="en-US" sz="1400" dirty="0" err="1">
                  <a:latin typeface="Proxima Nova" panose="02000506030000020004" pitchFamily="2" charset="0"/>
                </a:rPr>
                <a:t>Repetir</a:t>
              </a:r>
              <a:r>
                <a:rPr lang="en-US" sz="1400" dirty="0">
                  <a:latin typeface="Proxima Nova" panose="02000506030000020004" pitchFamily="2" charset="0"/>
                </a:rPr>
                <a:t> para </a:t>
              </a:r>
              <a:r>
                <a:rPr lang="en-US" sz="1400" dirty="0" err="1">
                  <a:latin typeface="Proxima Nova" panose="02000506030000020004" pitchFamily="2" charset="0"/>
                </a:rPr>
                <a:t>cada</a:t>
              </a:r>
              <a:r>
                <a:rPr lang="en-US" sz="1400" dirty="0">
                  <a:latin typeface="Proxima Nova" panose="02000506030000020004" pitchFamily="2" charset="0"/>
                </a:rPr>
                <a:t> punto de la </a:t>
              </a:r>
              <a:r>
                <a:rPr lang="en-US" sz="1400" dirty="0" err="1">
                  <a:latin typeface="Proxima Nova" panose="02000506030000020004" pitchFamily="2" charset="0"/>
                </a:rPr>
                <a:t>figura</a:t>
              </a:r>
              <a:r>
                <a:rPr lang="en-US" sz="1400" dirty="0">
                  <a:latin typeface="Proxima Nova" panose="02000506030000020004" pitchFamily="2" charset="0"/>
                </a:rPr>
                <a:t>.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5543E5EF-3D3E-E4AA-21C7-052EA0EB3C1C}"/>
              </a:ext>
            </a:extLst>
          </p:cNvPr>
          <p:cNvGrpSpPr/>
          <p:nvPr/>
        </p:nvGrpSpPr>
        <p:grpSpPr>
          <a:xfrm>
            <a:off x="4723151" y="1721492"/>
            <a:ext cx="4766289" cy="4911409"/>
            <a:chOff x="4723151" y="1721492"/>
            <a:chExt cx="4766289" cy="491140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3EB1DE-DF9D-C9C8-5502-56EE57B7F056}"/>
                </a:ext>
              </a:extLst>
            </p:cNvPr>
            <p:cNvSpPr txBox="1"/>
            <p:nvPr/>
          </p:nvSpPr>
          <p:spPr>
            <a:xfrm>
              <a:off x="5147375" y="1721492"/>
              <a:ext cx="4342065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lvl="1">
                <a:spcAft>
                  <a:spcPts val="1000"/>
                </a:spcAft>
              </a:pPr>
              <a:r>
                <a:rPr lang="en-US" sz="2000" b="1" dirty="0">
                  <a:solidFill>
                    <a:srgbClr val="FF0000"/>
                  </a:solidFill>
                </a:rPr>
                <a:t>Giro</a:t>
              </a:r>
              <a:br>
                <a:rPr lang="en-US" sz="2000" b="1" dirty="0">
                  <a:solidFill>
                    <a:srgbClr val="FF0000"/>
                  </a:solidFill>
                </a:rPr>
              </a:br>
              <a:r>
                <a:rPr lang="en-US" dirty="0" err="1"/>
                <a:t>Rotación</a:t>
              </a:r>
              <a:r>
                <a:rPr lang="en-US" dirty="0"/>
                <a:t> de </a:t>
              </a:r>
              <a:r>
                <a:rPr lang="en-US" dirty="0" err="1"/>
                <a:t>una</a:t>
              </a:r>
              <a:r>
                <a:rPr lang="en-US" dirty="0"/>
                <a:t> </a:t>
              </a:r>
              <a:r>
                <a:rPr lang="en-US" dirty="0" err="1"/>
                <a:t>figura</a:t>
              </a:r>
              <a:r>
                <a:rPr lang="en-US" dirty="0"/>
                <a:t> </a:t>
              </a:r>
              <a:r>
                <a:rPr lang="en-US" dirty="0" err="1"/>
                <a:t>alrededor</a:t>
              </a:r>
              <a:r>
                <a:rPr lang="en-US" dirty="0"/>
                <a:t> de un punto A (</a:t>
              </a:r>
              <a:r>
                <a:rPr lang="en-US" dirty="0" err="1"/>
                <a:t>centro</a:t>
              </a:r>
              <a:r>
                <a:rPr lang="en-US" dirty="0"/>
                <a:t> de </a:t>
              </a:r>
              <a:r>
                <a:rPr lang="en-US" dirty="0" err="1"/>
                <a:t>giro</a:t>
              </a:r>
              <a:r>
                <a:rPr lang="en-US" dirty="0"/>
                <a:t>) y un </a:t>
              </a:r>
              <a:r>
                <a:rPr lang="en-US" dirty="0" err="1"/>
                <a:t>ángulo</a:t>
              </a:r>
              <a:r>
                <a:rPr lang="en-US" dirty="0"/>
                <a:t> </a:t>
              </a:r>
              <a:r>
                <a:rPr lang="el-GR" dirty="0"/>
                <a:t>α </a:t>
              </a:r>
              <a:r>
                <a:rPr lang="en-US" dirty="0"/>
                <a:t>dado. </a:t>
              </a:r>
              <a:r>
                <a:rPr lang="en-US" dirty="0" err="1"/>
                <a:t>Puede</a:t>
              </a:r>
              <a:r>
                <a:rPr lang="en-US" dirty="0"/>
                <a:t> ser </a:t>
              </a:r>
              <a:r>
                <a:rPr lang="en-US" dirty="0" err="1"/>
                <a:t>en</a:t>
              </a:r>
              <a:r>
                <a:rPr lang="en-US" dirty="0"/>
                <a:t> </a:t>
              </a:r>
              <a:r>
                <a:rPr lang="en-US" dirty="0" err="1"/>
                <a:t>sentido</a:t>
              </a:r>
              <a:r>
                <a:rPr lang="en-US" dirty="0"/>
                <a:t> </a:t>
              </a:r>
              <a:r>
                <a:rPr lang="en-US" dirty="0" err="1"/>
                <a:t>negativo</a:t>
              </a:r>
              <a:r>
                <a:rPr lang="en-US" dirty="0"/>
                <a:t> (</a:t>
              </a:r>
              <a:r>
                <a:rPr lang="en-US" dirty="0" err="1"/>
                <a:t>agujas</a:t>
              </a:r>
              <a:r>
                <a:rPr lang="en-US" dirty="0"/>
                <a:t> del </a:t>
              </a:r>
              <a:r>
                <a:rPr lang="en-US" dirty="0" err="1"/>
                <a:t>reloj</a:t>
              </a:r>
              <a:r>
                <a:rPr lang="en-US" dirty="0"/>
                <a:t>) o </a:t>
              </a:r>
              <a:r>
                <a:rPr lang="en-US" dirty="0" err="1"/>
                <a:t>positivo</a:t>
              </a:r>
              <a:r>
                <a:rPr lang="en-US" dirty="0"/>
                <a:t> (</a:t>
              </a:r>
              <a:r>
                <a:rPr lang="en-US" dirty="0" err="1"/>
                <a:t>como</a:t>
              </a:r>
              <a:r>
                <a:rPr lang="en-US" dirty="0"/>
                <a:t> las </a:t>
              </a:r>
              <a:r>
                <a:rPr lang="en-US" dirty="0" err="1"/>
                <a:t>agujas</a:t>
              </a:r>
              <a:r>
                <a:rPr lang="en-US" dirty="0"/>
                <a:t> del </a:t>
              </a:r>
              <a:r>
                <a:rPr lang="en-US" dirty="0" err="1"/>
                <a:t>relol</a:t>
              </a:r>
              <a:r>
                <a:rPr lang="en-US" dirty="0"/>
                <a:t>).</a:t>
              </a:r>
              <a:endParaRPr lang="es-ES" dirty="0"/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D24E22E9-AB90-1C6E-CFDB-0440E5DCD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3446717"/>
              <a:ext cx="2641600" cy="1778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uadroTexto 14">
                  <a:extLst>
                    <a:ext uri="{FF2B5EF4-FFF2-40B4-BE49-F238E27FC236}">
                      <a16:creationId xmlns:a16="http://schemas.microsoft.com/office/drawing/2014/main" id="{34E5AC9D-52E1-A091-0D6B-6C8308C4186A}"/>
                    </a:ext>
                  </a:extLst>
                </p:cNvPr>
                <p:cNvSpPr txBox="1"/>
                <p:nvPr/>
              </p:nvSpPr>
              <p:spPr>
                <a:xfrm>
                  <a:off x="4723151" y="5206870"/>
                  <a:ext cx="4511524" cy="14260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742950" lvl="1" indent="-285750">
                    <a:spcAft>
                      <a:spcPts val="1000"/>
                    </a:spcAft>
                    <a:buFont typeface="+mj-lt"/>
                    <a:buAutoNum type="alphaLcPeriod"/>
                  </a:pPr>
                  <a:r>
                    <a:rPr lang="en-US" sz="1400" dirty="0">
                      <a:latin typeface="Proxima Nova" panose="02000506030000020004" pitchFamily="2" charset="0"/>
                    </a:rPr>
                    <a:t>El </a:t>
                  </a:r>
                  <a:r>
                    <a:rPr lang="en-US" sz="1400" dirty="0" err="1">
                      <a:latin typeface="Proxima Nova" panose="02000506030000020004" pitchFamily="2" charset="0"/>
                    </a:rPr>
                    <a:t>ángulo</a:t>
                  </a:r>
                  <a:r>
                    <a:rPr lang="en-US" sz="1400" dirty="0">
                      <a:latin typeface="Proxima Nova" panose="02000506030000020004" pitchFamily="2" charset="0"/>
                    </a:rPr>
                    <a:t> BOB’ define </a:t>
                  </a:r>
                  <a:r>
                    <a:rPr lang="en-US" sz="1400" dirty="0" err="1">
                      <a:latin typeface="Proxima Nova" panose="02000506030000020004" pitchFamily="2" charset="0"/>
                    </a:rPr>
                    <a:t>el</a:t>
                  </a:r>
                  <a:r>
                    <a:rPr lang="en-US" sz="1400" dirty="0">
                      <a:latin typeface="Proxima Nova" panose="02000506030000020004" pitchFamily="2" charset="0"/>
                    </a:rPr>
                    <a:t> </a:t>
                  </a:r>
                  <a:r>
                    <a:rPr lang="en-US" sz="1400" dirty="0" err="1">
                      <a:latin typeface="Proxima Nova" panose="02000506030000020004" pitchFamily="2" charset="0"/>
                    </a:rPr>
                    <a:t>ángulo</a:t>
                  </a:r>
                  <a:r>
                    <a:rPr lang="en-US" sz="1400" dirty="0">
                      <a:latin typeface="Proxima Nova" panose="02000506030000020004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400"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US" sz="1400" dirty="0">
                      <a:latin typeface="Proxima Nova" panose="02000506030000020004" pitchFamily="2" charset="0"/>
                    </a:rPr>
                    <a:t> de </a:t>
                  </a:r>
                  <a:r>
                    <a:rPr lang="en-US" sz="1400" dirty="0" err="1">
                      <a:latin typeface="Proxima Nova" panose="02000506030000020004" pitchFamily="2" charset="0"/>
                    </a:rPr>
                    <a:t>giro</a:t>
                  </a:r>
                  <a:r>
                    <a:rPr lang="en-US" sz="1400" dirty="0">
                      <a:latin typeface="Proxima Nova" panose="02000506030000020004" pitchFamily="2" charset="0"/>
                    </a:rPr>
                    <a:t>.</a:t>
                  </a:r>
                  <a:endParaRPr lang="es-ES" sz="1400" dirty="0">
                    <a:latin typeface="Proxima Nova" panose="02000506030000020004" pitchFamily="2" charset="0"/>
                  </a:endParaRPr>
                </a:p>
                <a:p>
                  <a:pPr marL="742950" lvl="1" indent="-285750">
                    <a:spcAft>
                      <a:spcPts val="1000"/>
                    </a:spcAft>
                    <a:buFont typeface="+mj-lt"/>
                    <a:buAutoNum type="alphaLcPeriod"/>
                  </a:pPr>
                  <a:r>
                    <a:rPr lang="en-US" sz="1400" dirty="0">
                      <a:latin typeface="Proxima Nova" panose="02000506030000020004" pitchFamily="2" charset="0"/>
                    </a:rPr>
                    <a:t>Con </a:t>
                  </a:r>
                  <a:r>
                    <a:rPr lang="en-US" sz="1400" dirty="0" err="1">
                      <a:latin typeface="Proxima Nova" panose="02000506030000020004" pitchFamily="2" charset="0"/>
                    </a:rPr>
                    <a:t>centro</a:t>
                  </a:r>
                  <a:r>
                    <a:rPr lang="en-US" sz="1400" dirty="0">
                      <a:latin typeface="Proxima Nova" panose="02000506030000020004" pitchFamily="2" charset="0"/>
                    </a:rPr>
                    <a:t> </a:t>
                  </a:r>
                  <a:r>
                    <a:rPr lang="en-US" sz="1400" dirty="0" err="1">
                      <a:latin typeface="Proxima Nova" panose="02000506030000020004" pitchFamily="2" charset="0"/>
                    </a:rPr>
                    <a:t>en</a:t>
                  </a:r>
                  <a:r>
                    <a:rPr lang="en-US" sz="1400" dirty="0">
                      <a:latin typeface="Proxima Nova" panose="02000506030000020004" pitchFamily="2" charset="0"/>
                    </a:rPr>
                    <a:t> O y radio OB, </a:t>
                  </a:r>
                  <a:r>
                    <a:rPr lang="en-US" sz="1400" dirty="0" err="1">
                      <a:latin typeface="Proxima Nova" panose="02000506030000020004" pitchFamily="2" charset="0"/>
                    </a:rPr>
                    <a:t>trazar</a:t>
                  </a:r>
                  <a:r>
                    <a:rPr lang="en-US" sz="1400" dirty="0">
                      <a:latin typeface="Proxima Nova" panose="02000506030000020004" pitchFamily="2" charset="0"/>
                    </a:rPr>
                    <a:t> un arco </a:t>
                  </a:r>
                  <a:r>
                    <a:rPr lang="en-US" sz="1400" dirty="0" err="1">
                      <a:latin typeface="Proxima Nova" panose="02000506030000020004" pitchFamily="2" charset="0"/>
                    </a:rPr>
                    <a:t>que</a:t>
                  </a:r>
                  <a:r>
                    <a:rPr lang="en-US" sz="1400" dirty="0">
                      <a:latin typeface="Proxima Nova" panose="02000506030000020004" pitchFamily="2" charset="0"/>
                    </a:rPr>
                    <a:t> corte la </a:t>
                  </a:r>
                  <a:r>
                    <a:rPr lang="en-US" sz="1400" dirty="0" err="1">
                      <a:latin typeface="Proxima Nova" panose="02000506030000020004" pitchFamily="2" charset="0"/>
                    </a:rPr>
                    <a:t>semirrecta</a:t>
                  </a:r>
                  <a:r>
                    <a:rPr lang="en-US" sz="1400" dirty="0">
                      <a:latin typeface="Proxima Nova" panose="02000506030000020004" pitchFamily="2" charset="0"/>
                    </a:rPr>
                    <a:t> del </a:t>
                  </a:r>
                  <a:r>
                    <a:rPr lang="en-US" sz="1400" dirty="0" err="1">
                      <a:latin typeface="Proxima Nova" panose="02000506030000020004" pitchFamily="2" charset="0"/>
                    </a:rPr>
                    <a:t>ángulo</a:t>
                  </a:r>
                  <a:r>
                    <a:rPr lang="en-US" sz="1400" dirty="0">
                      <a:latin typeface="Proxima Nova" panose="02000506030000020004" pitchFamily="2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400"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US" sz="1400" dirty="0">
                      <a:latin typeface="Proxima Nova" panose="02000506030000020004" pitchFamily="2" charset="0"/>
                    </a:rPr>
                    <a:t> </a:t>
                  </a:r>
                  <a:r>
                    <a:rPr lang="en-US" sz="1400" dirty="0" err="1">
                      <a:latin typeface="Proxima Nova" panose="02000506030000020004" pitchFamily="2" charset="0"/>
                    </a:rPr>
                    <a:t>en</a:t>
                  </a:r>
                  <a:r>
                    <a:rPr lang="en-US" sz="1400" dirty="0">
                      <a:latin typeface="Proxima Nova" panose="02000506030000020004" pitchFamily="2" charset="0"/>
                    </a:rPr>
                    <a:t> B’.</a:t>
                  </a:r>
                  <a:endParaRPr lang="es-ES" sz="1400" dirty="0">
                    <a:latin typeface="Proxima Nova" panose="02000506030000020004" pitchFamily="2" charset="0"/>
                  </a:endParaRPr>
                </a:p>
                <a:p>
                  <a:pPr marL="742950" lvl="1" indent="-285750">
                    <a:spcAft>
                      <a:spcPts val="1000"/>
                    </a:spcAft>
                    <a:buFont typeface="+mj-lt"/>
                    <a:buAutoNum type="alphaLcPeriod"/>
                  </a:pPr>
                  <a:r>
                    <a:rPr lang="en-US" sz="1400" dirty="0" err="1">
                      <a:latin typeface="Proxima Nova" panose="02000506030000020004" pitchFamily="2" charset="0"/>
                    </a:rPr>
                    <a:t>Repetir</a:t>
                  </a:r>
                  <a:r>
                    <a:rPr lang="en-US" sz="1400" dirty="0">
                      <a:latin typeface="Proxima Nova" panose="02000506030000020004" pitchFamily="2" charset="0"/>
                    </a:rPr>
                    <a:t> para </a:t>
                  </a:r>
                  <a:r>
                    <a:rPr lang="en-US" sz="1400" dirty="0" err="1">
                      <a:latin typeface="Proxima Nova" panose="02000506030000020004" pitchFamily="2" charset="0"/>
                    </a:rPr>
                    <a:t>cada</a:t>
                  </a:r>
                  <a:r>
                    <a:rPr lang="en-US" sz="1400" dirty="0">
                      <a:latin typeface="Proxima Nova" panose="02000506030000020004" pitchFamily="2" charset="0"/>
                    </a:rPr>
                    <a:t> punto, </a:t>
                  </a:r>
                  <a:r>
                    <a:rPr lang="en-US" sz="1400" dirty="0" err="1">
                      <a:latin typeface="Proxima Nova" panose="02000506030000020004" pitchFamily="2" charset="0"/>
                    </a:rPr>
                    <a:t>considerando</a:t>
                  </a:r>
                  <a:r>
                    <a:rPr lang="en-US" sz="1400" dirty="0">
                      <a:latin typeface="Proxima Nova" panose="02000506030000020004" pitchFamily="2" charset="0"/>
                    </a:rPr>
                    <a:t> </a:t>
                  </a:r>
                  <a:r>
                    <a:rPr lang="en-US" sz="1400" dirty="0" err="1">
                      <a:latin typeface="Proxima Nova" panose="02000506030000020004" pitchFamily="2" charset="0"/>
                    </a:rPr>
                    <a:t>el</a:t>
                  </a:r>
                  <a:r>
                    <a:rPr lang="en-US" sz="1400" dirty="0">
                      <a:latin typeface="Proxima Nova" panose="02000506030000020004" pitchFamily="2" charset="0"/>
                    </a:rPr>
                    <a:t> </a:t>
                  </a:r>
                  <a:r>
                    <a:rPr lang="en-US" sz="1400" dirty="0" err="1">
                      <a:latin typeface="Proxima Nova" panose="02000506030000020004" pitchFamily="2" charset="0"/>
                    </a:rPr>
                    <a:t>ángulo</a:t>
                  </a:r>
                  <a:r>
                    <a:rPr lang="en-US" sz="1400" dirty="0">
                      <a:latin typeface="Proxima Nova" panose="02000506030000020004" pitchFamily="2" charset="0"/>
                    </a:rPr>
                    <a:t> dado.</a:t>
                  </a:r>
                  <a:endParaRPr lang="es-ES" sz="1400" dirty="0">
                    <a:latin typeface="Proxima Nova" panose="02000506030000020004" pitchFamily="2" charset="0"/>
                  </a:endParaRPr>
                </a:p>
              </p:txBody>
            </p:sp>
          </mc:Choice>
          <mc:Fallback xmlns="">
            <p:sp>
              <p:nvSpPr>
                <p:cNvPr id="15" name="CuadroTexto 14">
                  <a:extLst>
                    <a:ext uri="{FF2B5EF4-FFF2-40B4-BE49-F238E27FC236}">
                      <a16:creationId xmlns:a16="http://schemas.microsoft.com/office/drawing/2014/main" id="{34E5AC9D-52E1-A091-0D6B-6C8308C418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3151" y="5206870"/>
                  <a:ext cx="4511524" cy="1426031"/>
                </a:xfrm>
                <a:prstGeom prst="rect">
                  <a:avLst/>
                </a:prstGeom>
                <a:blipFill>
                  <a:blip r:embed="rId7"/>
                  <a:stretch>
                    <a:fillRect t="-877" b="-350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166128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40781-FCB3-DFA2-FECE-ABD4EFF4C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9C9AEE31-B9EE-DC97-B0B5-9F2C39A31BC7}"/>
              </a:ext>
            </a:extLst>
          </p:cNvPr>
          <p:cNvGrpSpPr/>
          <p:nvPr/>
        </p:nvGrpSpPr>
        <p:grpSpPr>
          <a:xfrm>
            <a:off x="1922928" y="633352"/>
            <a:ext cx="8743196" cy="1065274"/>
            <a:chOff x="1922928" y="633352"/>
            <a:chExt cx="8743196" cy="1065274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C1FED2CB-F34C-031B-E043-2CAA3000F6BE}"/>
                </a:ext>
              </a:extLst>
            </p:cNvPr>
            <p:cNvSpPr txBox="1"/>
            <p:nvPr/>
          </p:nvSpPr>
          <p:spPr>
            <a:xfrm>
              <a:off x="1922928" y="633352"/>
              <a:ext cx="71006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400" b="1" dirty="0"/>
                <a:t>Transformaciones geométricas: </a:t>
              </a:r>
              <a:br>
                <a:rPr lang="es-ES" sz="2400" b="1" dirty="0"/>
              </a:br>
              <a:r>
                <a:rPr lang="es-ES" sz="2400" b="1" dirty="0"/>
                <a:t>simetría y semejanza</a:t>
              </a:r>
            </a:p>
          </p:txBody>
        </p:sp>
        <p:pic>
          <p:nvPicPr>
            <p:cNvPr id="18" name="Gráfico 17" descr="Bombilla y lápiz contorno">
              <a:extLst>
                <a:ext uri="{FF2B5EF4-FFF2-40B4-BE49-F238E27FC236}">
                  <a16:creationId xmlns:a16="http://schemas.microsoft.com/office/drawing/2014/main" id="{3667D5AC-D771-B274-F2D9-B84D2C2C8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751724" y="784226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DE7949A-CA53-54A2-F0C8-AE530D35FBB2}"/>
              </a:ext>
            </a:extLst>
          </p:cNvPr>
          <p:cNvGrpSpPr/>
          <p:nvPr/>
        </p:nvGrpSpPr>
        <p:grpSpPr>
          <a:xfrm>
            <a:off x="274410" y="1502834"/>
            <a:ext cx="4809267" cy="3449037"/>
            <a:chOff x="274410" y="1721492"/>
            <a:chExt cx="4809267" cy="344903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EE9525-34C1-B2BF-327B-861B1B860F8B}"/>
                </a:ext>
              </a:extLst>
            </p:cNvPr>
            <p:cNvSpPr txBox="1"/>
            <p:nvPr/>
          </p:nvSpPr>
          <p:spPr>
            <a:xfrm>
              <a:off x="534144" y="1721492"/>
              <a:ext cx="4549533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lvl="1">
                <a:spcAft>
                  <a:spcPts val="1000"/>
                </a:spcAft>
              </a:pPr>
              <a:r>
                <a:rPr lang="en-US" sz="2000" b="1" dirty="0">
                  <a:solidFill>
                    <a:srgbClr val="FF0000"/>
                  </a:solidFill>
                  <a:latin typeface="Proxima Nova" panose="02000506030000020004" pitchFamily="2" charset="0"/>
                </a:rPr>
                <a:t>Axial: </a:t>
              </a:r>
              <a:r>
                <a:rPr lang="en-US" dirty="0" err="1">
                  <a:latin typeface="Proxima Nova" panose="02000506030000020004" pitchFamily="2" charset="0"/>
                </a:rPr>
                <a:t>Movimiento</a:t>
              </a:r>
              <a:r>
                <a:rPr lang="en-US" dirty="0">
                  <a:latin typeface="Proxima Nova" panose="02000506030000020004" pitchFamily="2" charset="0"/>
                </a:rPr>
                <a:t> </a:t>
              </a:r>
              <a:r>
                <a:rPr lang="en-US" dirty="0" err="1">
                  <a:latin typeface="Proxima Nova" panose="02000506030000020004" pitchFamily="2" charset="0"/>
                </a:rPr>
                <a:t>que</a:t>
              </a:r>
              <a:r>
                <a:rPr lang="en-US" dirty="0">
                  <a:latin typeface="Proxima Nova" panose="02000506030000020004" pitchFamily="2" charset="0"/>
                </a:rPr>
                <a:t> </a:t>
              </a:r>
              <a:r>
                <a:rPr lang="en-US" dirty="0" err="1">
                  <a:latin typeface="Proxima Nova" panose="02000506030000020004" pitchFamily="2" charset="0"/>
                </a:rPr>
                <a:t>aplica</a:t>
              </a:r>
              <a:r>
                <a:rPr lang="en-US" dirty="0">
                  <a:latin typeface="Proxima Nova" panose="02000506030000020004" pitchFamily="2" charset="0"/>
                </a:rPr>
                <a:t> a un punto P del plano, </a:t>
              </a:r>
              <a:r>
                <a:rPr lang="en-US" dirty="0" err="1">
                  <a:latin typeface="Proxima Nova" panose="02000506030000020004" pitchFamily="2" charset="0"/>
                </a:rPr>
                <a:t>equidistante</a:t>
              </a:r>
              <a:r>
                <a:rPr lang="en-US" dirty="0">
                  <a:latin typeface="Proxima Nova" panose="02000506030000020004" pitchFamily="2" charset="0"/>
                </a:rPr>
                <a:t> del </a:t>
              </a:r>
              <a:r>
                <a:rPr lang="en-US" dirty="0" err="1">
                  <a:latin typeface="Proxima Nova" panose="02000506030000020004" pitchFamily="2" charset="0"/>
                </a:rPr>
                <a:t>eje</a:t>
              </a:r>
              <a:r>
                <a:rPr lang="en-US" dirty="0">
                  <a:latin typeface="Proxima Nova" panose="02000506030000020004" pitchFamily="2" charset="0"/>
                </a:rPr>
                <a:t> e, </a:t>
              </a:r>
              <a:r>
                <a:rPr lang="en-US" dirty="0" err="1">
                  <a:latin typeface="Proxima Nova" panose="02000506030000020004" pitchFamily="2" charset="0"/>
                </a:rPr>
                <a:t>obteniendo</a:t>
              </a:r>
              <a:r>
                <a:rPr lang="en-US" dirty="0">
                  <a:latin typeface="Proxima Nova" panose="02000506030000020004" pitchFamily="2" charset="0"/>
                </a:rPr>
                <a:t> P’. El </a:t>
              </a:r>
              <a:r>
                <a:rPr lang="en-US" dirty="0" err="1">
                  <a:latin typeface="Proxima Nova" panose="02000506030000020004" pitchFamily="2" charset="0"/>
                </a:rPr>
                <a:t>eje</a:t>
              </a:r>
              <a:r>
                <a:rPr lang="en-US" dirty="0">
                  <a:latin typeface="Proxima Nova" panose="02000506030000020004" pitchFamily="2" charset="0"/>
                </a:rPr>
                <a:t> es la </a:t>
              </a:r>
              <a:r>
                <a:rPr lang="en-US" dirty="0" err="1">
                  <a:latin typeface="Proxima Nova" panose="02000506030000020004" pitchFamily="2" charset="0"/>
                </a:rPr>
                <a:t>mediatriz</a:t>
              </a:r>
              <a:r>
                <a:rPr lang="en-US" dirty="0">
                  <a:latin typeface="Proxima Nova" panose="02000506030000020004" pitchFamily="2" charset="0"/>
                </a:rPr>
                <a:t> de </a:t>
              </a:r>
              <a:r>
                <a:rPr lang="en-US" dirty="0" err="1">
                  <a:latin typeface="Proxima Nova" panose="02000506030000020004" pitchFamily="2" charset="0"/>
                </a:rPr>
                <a:t>los</a:t>
              </a:r>
              <a:r>
                <a:rPr lang="en-US" dirty="0">
                  <a:latin typeface="Proxima Nova" panose="02000506030000020004" pitchFamily="2" charset="0"/>
                </a:rPr>
                <a:t> </a:t>
              </a:r>
              <a:r>
                <a:rPr lang="en-US" dirty="0" err="1">
                  <a:latin typeface="Proxima Nova" panose="02000506030000020004" pitchFamily="2" charset="0"/>
                </a:rPr>
                <a:t>segmentos</a:t>
              </a:r>
              <a:r>
                <a:rPr lang="en-US" dirty="0">
                  <a:latin typeface="Proxima Nova" panose="02000506030000020004" pitchFamily="2" charset="0"/>
                </a:rPr>
                <a:t> </a:t>
              </a:r>
              <a:r>
                <a:rPr lang="en-US" dirty="0" err="1">
                  <a:latin typeface="Proxima Nova" panose="02000506030000020004" pitchFamily="2" charset="0"/>
                </a:rPr>
                <a:t>que</a:t>
              </a:r>
              <a:r>
                <a:rPr lang="en-US" dirty="0">
                  <a:latin typeface="Proxima Nova" panose="02000506030000020004" pitchFamily="2" charset="0"/>
                </a:rPr>
                <a:t> </a:t>
              </a:r>
              <a:r>
                <a:rPr lang="en-US" dirty="0" err="1">
                  <a:latin typeface="Proxima Nova" panose="02000506030000020004" pitchFamily="2" charset="0"/>
                </a:rPr>
                <a:t>unen</a:t>
              </a:r>
              <a:r>
                <a:rPr lang="en-US" dirty="0">
                  <a:latin typeface="Proxima Nova" panose="02000506030000020004" pitchFamily="2" charset="0"/>
                </a:rPr>
                <a:t> la forma con </a:t>
              </a:r>
              <a:r>
                <a:rPr lang="en-US" dirty="0" err="1">
                  <a:latin typeface="Proxima Nova" panose="02000506030000020004" pitchFamily="2" charset="0"/>
                </a:rPr>
                <a:t>su</a:t>
              </a:r>
              <a:r>
                <a:rPr lang="en-US" dirty="0">
                  <a:latin typeface="Proxima Nova" panose="02000506030000020004" pitchFamily="2" charset="0"/>
                </a:rPr>
                <a:t> </a:t>
              </a:r>
              <a:r>
                <a:rPr lang="en-US" dirty="0" err="1">
                  <a:latin typeface="Proxima Nova" panose="02000506030000020004" pitchFamily="2" charset="0"/>
                </a:rPr>
                <a:t>simétrica</a:t>
              </a:r>
              <a:r>
                <a:rPr lang="en-US" dirty="0">
                  <a:latin typeface="Proxima Nova" panose="02000506030000020004" pitchFamily="2" charset="0"/>
                </a:rPr>
                <a:t>.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B9DBEB0-EB43-C99D-9229-D8DEC4895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74410" y="3120888"/>
              <a:ext cx="3097577" cy="2049641"/>
            </a:xfrm>
            <a:prstGeom prst="rect">
              <a:avLst/>
            </a:prstGeom>
          </p:spPr>
        </p:pic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A5EFFC4C-79BD-D534-EC98-9BFA811BECD8}"/>
                </a:ext>
              </a:extLst>
            </p:cNvPr>
            <p:cNvSpPr txBox="1"/>
            <p:nvPr/>
          </p:nvSpPr>
          <p:spPr>
            <a:xfrm>
              <a:off x="2933432" y="3413928"/>
              <a:ext cx="209543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lvl="1">
                <a:spcAft>
                  <a:spcPts val="1000"/>
                </a:spcAft>
              </a:pPr>
              <a:r>
                <a:rPr lang="en-US" sz="1400" dirty="0" err="1">
                  <a:latin typeface="Proxima Nova" panose="02000506030000020004" pitchFamily="2" charset="0"/>
                </a:rPr>
                <a:t>Trazar</a:t>
              </a:r>
              <a:r>
                <a:rPr lang="en-US" sz="1400" dirty="0">
                  <a:latin typeface="Proxima Nova" panose="02000506030000020004" pitchFamily="2" charset="0"/>
                </a:rPr>
                <a:t> </a:t>
              </a:r>
              <a:r>
                <a:rPr lang="en-US" sz="1400" dirty="0" err="1">
                  <a:latin typeface="Proxima Nova" panose="02000506030000020004" pitchFamily="2" charset="0"/>
                </a:rPr>
                <a:t>perpendiculares</a:t>
              </a:r>
              <a:r>
                <a:rPr lang="en-US" sz="1400" dirty="0">
                  <a:latin typeface="Proxima Nova" panose="02000506030000020004" pitchFamily="2" charset="0"/>
                </a:rPr>
                <a:t> al </a:t>
              </a:r>
              <a:r>
                <a:rPr lang="en-US" sz="1400" dirty="0" err="1">
                  <a:latin typeface="Proxima Nova" panose="02000506030000020004" pitchFamily="2" charset="0"/>
                </a:rPr>
                <a:t>eje</a:t>
              </a:r>
              <a:r>
                <a:rPr lang="en-US" sz="1400" dirty="0">
                  <a:latin typeface="Proxima Nova" panose="02000506030000020004" pitchFamily="2" charset="0"/>
                </a:rPr>
                <a:t> </a:t>
              </a:r>
              <a:r>
                <a:rPr lang="en-US" sz="1400" dirty="0" err="1">
                  <a:latin typeface="Proxima Nova" panose="02000506030000020004" pitchFamily="2" charset="0"/>
                </a:rPr>
                <a:t>desde</a:t>
              </a:r>
              <a:r>
                <a:rPr lang="en-US" sz="1400" dirty="0">
                  <a:latin typeface="Proxima Nova" panose="02000506030000020004" pitchFamily="2" charset="0"/>
                </a:rPr>
                <a:t> </a:t>
              </a:r>
              <a:r>
                <a:rPr lang="en-US" sz="1400" dirty="0" err="1">
                  <a:latin typeface="Proxima Nova" panose="02000506030000020004" pitchFamily="2" charset="0"/>
                </a:rPr>
                <a:t>los</a:t>
              </a:r>
              <a:r>
                <a:rPr lang="en-US" sz="1400" dirty="0">
                  <a:latin typeface="Proxima Nova" panose="02000506030000020004" pitchFamily="2" charset="0"/>
                </a:rPr>
                <a:t> puntos, </a:t>
              </a:r>
              <a:r>
                <a:rPr lang="en-US" sz="1400" dirty="0" err="1">
                  <a:latin typeface="Proxima Nova" panose="02000506030000020004" pitchFamily="2" charset="0"/>
                </a:rPr>
                <a:t>tomar</a:t>
              </a:r>
              <a:r>
                <a:rPr lang="en-US" sz="1400" dirty="0">
                  <a:latin typeface="Proxima Nova" panose="02000506030000020004" pitchFamily="2" charset="0"/>
                </a:rPr>
                <a:t> la </a:t>
              </a:r>
              <a:r>
                <a:rPr lang="en-US" sz="1400" dirty="0" err="1">
                  <a:latin typeface="Proxima Nova" panose="02000506030000020004" pitchFamily="2" charset="0"/>
                </a:rPr>
                <a:t>distancia</a:t>
              </a:r>
              <a:r>
                <a:rPr lang="en-US" sz="1400" dirty="0">
                  <a:latin typeface="Proxima Nova" panose="02000506030000020004" pitchFamily="2" charset="0"/>
                </a:rPr>
                <a:t> al </a:t>
              </a:r>
              <a:r>
                <a:rPr lang="en-US" sz="1400" dirty="0" err="1">
                  <a:latin typeface="Proxima Nova" panose="02000506030000020004" pitchFamily="2" charset="0"/>
                </a:rPr>
                <a:t>eje</a:t>
              </a:r>
              <a:r>
                <a:rPr lang="en-US" sz="1400" dirty="0">
                  <a:latin typeface="Proxima Nova" panose="02000506030000020004" pitchFamily="2" charset="0"/>
                </a:rPr>
                <a:t> y </a:t>
              </a:r>
              <a:r>
                <a:rPr lang="en-US" sz="1400" dirty="0" err="1">
                  <a:latin typeface="Proxima Nova" panose="02000506030000020004" pitchFamily="2" charset="0"/>
                </a:rPr>
                <a:t>llevarla</a:t>
              </a:r>
              <a:r>
                <a:rPr lang="en-US" sz="1400" dirty="0">
                  <a:latin typeface="Proxima Nova" panose="02000506030000020004" pitchFamily="2" charset="0"/>
                </a:rPr>
                <a:t> al </a:t>
              </a:r>
              <a:r>
                <a:rPr lang="en-US" sz="1400" dirty="0" err="1">
                  <a:latin typeface="Proxima Nova" panose="02000506030000020004" pitchFamily="2" charset="0"/>
                </a:rPr>
                <a:t>otro</a:t>
              </a:r>
              <a:r>
                <a:rPr lang="en-US" sz="1400" dirty="0">
                  <a:latin typeface="Proxima Nova" panose="02000506030000020004" pitchFamily="2" charset="0"/>
                </a:rPr>
                <a:t> </a:t>
              </a:r>
              <a:r>
                <a:rPr lang="en-US" sz="1400" dirty="0" err="1">
                  <a:latin typeface="Proxima Nova" panose="02000506030000020004" pitchFamily="2" charset="0"/>
                </a:rPr>
                <a:t>lado</a:t>
              </a:r>
              <a:r>
                <a:rPr lang="en-US" sz="1400" dirty="0">
                  <a:latin typeface="Proxima Nova" panose="02000506030000020004" pitchFamily="2" charset="0"/>
                </a:rPr>
                <a:t>.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DF07128-F161-B1D0-E0D9-8F0EA3E19C9D}"/>
              </a:ext>
            </a:extLst>
          </p:cNvPr>
          <p:cNvGrpSpPr/>
          <p:nvPr/>
        </p:nvGrpSpPr>
        <p:grpSpPr>
          <a:xfrm>
            <a:off x="5147375" y="1502834"/>
            <a:ext cx="4342065" cy="3233119"/>
            <a:chOff x="5147375" y="1721492"/>
            <a:chExt cx="4342065" cy="323311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964AF4-94D0-D8FE-A114-CEC8F6979A95}"/>
                </a:ext>
              </a:extLst>
            </p:cNvPr>
            <p:cNvSpPr txBox="1"/>
            <p:nvPr/>
          </p:nvSpPr>
          <p:spPr>
            <a:xfrm>
              <a:off x="5147375" y="1721492"/>
              <a:ext cx="434206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9525" lvl="1">
                <a:spcAft>
                  <a:spcPts val="1000"/>
                </a:spcAft>
              </a:pPr>
              <a:r>
                <a:rPr lang="en-US" sz="2000" b="1" dirty="0">
                  <a:solidFill>
                    <a:srgbClr val="FF0000"/>
                  </a:solidFill>
                </a:rPr>
                <a:t>Central: </a:t>
              </a:r>
              <a:r>
                <a:rPr lang="en-US" dirty="0"/>
                <a:t>Giro de 180º </a:t>
              </a:r>
              <a:r>
                <a:rPr lang="en-US" dirty="0" err="1"/>
                <a:t>alrededor</a:t>
              </a:r>
              <a:r>
                <a:rPr lang="en-US" dirty="0"/>
                <a:t> de un </a:t>
              </a:r>
              <a:r>
                <a:rPr lang="en-US" dirty="0" err="1"/>
                <a:t>centro</a:t>
              </a:r>
              <a:r>
                <a:rPr lang="en-US" dirty="0"/>
                <a:t> O. Todos </a:t>
              </a:r>
              <a:r>
                <a:rPr lang="en-US" dirty="0" err="1"/>
                <a:t>los</a:t>
              </a:r>
              <a:r>
                <a:rPr lang="en-US" dirty="0"/>
                <a:t> puntos de la </a:t>
              </a:r>
              <a:r>
                <a:rPr lang="en-US" dirty="0" err="1"/>
                <a:t>figura</a:t>
              </a:r>
              <a:r>
                <a:rPr lang="en-US" dirty="0"/>
                <a:t> </a:t>
              </a:r>
              <a:r>
                <a:rPr lang="en-US" dirty="0" err="1"/>
                <a:t>están</a:t>
              </a:r>
              <a:r>
                <a:rPr lang="en-US" dirty="0"/>
                <a:t> a la </a:t>
              </a:r>
              <a:r>
                <a:rPr lang="en-US" dirty="0" err="1"/>
                <a:t>misma</a:t>
              </a:r>
              <a:r>
                <a:rPr lang="en-US" dirty="0"/>
                <a:t> </a:t>
              </a:r>
              <a:r>
                <a:rPr lang="en-US" dirty="0" err="1"/>
                <a:t>distancia</a:t>
              </a:r>
              <a:r>
                <a:rPr lang="en-US" dirty="0"/>
                <a:t> del </a:t>
              </a:r>
              <a:r>
                <a:rPr lang="en-US" dirty="0" err="1"/>
                <a:t>centro</a:t>
              </a:r>
              <a:r>
                <a:rPr lang="en-US" dirty="0"/>
                <a:t> O.</a:t>
              </a:r>
              <a:endParaRPr lang="es-ES" dirty="0"/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CEA4A9F-99F0-65FF-70DC-8379617DB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473262" y="2672160"/>
              <a:ext cx="2812773" cy="2095792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4D9FB9B5-AD5E-E32E-5E05-75D69E1267AA}"/>
                </a:ext>
              </a:extLst>
            </p:cNvPr>
            <p:cNvSpPr txBox="1"/>
            <p:nvPr/>
          </p:nvSpPr>
          <p:spPr>
            <a:xfrm>
              <a:off x="6131663" y="4000504"/>
              <a:ext cx="334134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spcAft>
                  <a:spcPts val="1000"/>
                </a:spcAft>
              </a:pPr>
              <a:r>
                <a:rPr lang="en-US" sz="1400" dirty="0" err="1">
                  <a:latin typeface="Proxima Nova" panose="02000506030000020004" pitchFamily="2" charset="0"/>
                </a:rPr>
                <a:t>Trazar</a:t>
              </a:r>
              <a:r>
                <a:rPr lang="en-US" sz="1400" dirty="0">
                  <a:latin typeface="Proxima Nova" panose="02000506030000020004" pitchFamily="2" charset="0"/>
                </a:rPr>
                <a:t> </a:t>
              </a:r>
              <a:r>
                <a:rPr lang="en-US" sz="1400" dirty="0" err="1">
                  <a:latin typeface="Proxima Nova" panose="02000506030000020004" pitchFamily="2" charset="0"/>
                </a:rPr>
                <a:t>semirrectas</a:t>
              </a:r>
              <a:r>
                <a:rPr lang="en-US" sz="1400" dirty="0">
                  <a:latin typeface="Proxima Nova" panose="02000506030000020004" pitchFamily="2" charset="0"/>
                </a:rPr>
                <a:t> </a:t>
              </a:r>
              <a:r>
                <a:rPr lang="en-US" sz="1400" dirty="0" err="1">
                  <a:latin typeface="Proxima Nova" panose="02000506030000020004" pitchFamily="2" charset="0"/>
                </a:rPr>
                <a:t>desde</a:t>
              </a:r>
              <a:r>
                <a:rPr lang="en-US" sz="1400" dirty="0">
                  <a:latin typeface="Proxima Nova" panose="02000506030000020004" pitchFamily="2" charset="0"/>
                </a:rPr>
                <a:t> </a:t>
              </a:r>
              <a:r>
                <a:rPr lang="en-US" sz="1400" dirty="0" err="1">
                  <a:latin typeface="Proxima Nova" panose="02000506030000020004" pitchFamily="2" charset="0"/>
                </a:rPr>
                <a:t>los</a:t>
              </a:r>
              <a:r>
                <a:rPr lang="en-US" sz="1400" dirty="0">
                  <a:latin typeface="Proxima Nova" panose="02000506030000020004" pitchFamily="2" charset="0"/>
                </a:rPr>
                <a:t> puntos </a:t>
              </a:r>
              <a:r>
                <a:rPr lang="en-US" sz="1400" dirty="0" err="1">
                  <a:latin typeface="Proxima Nova" panose="02000506030000020004" pitchFamily="2" charset="0"/>
                </a:rPr>
                <a:t>pasando</a:t>
              </a:r>
              <a:r>
                <a:rPr lang="en-US" sz="1400" dirty="0">
                  <a:latin typeface="Proxima Nova" panose="02000506030000020004" pitchFamily="2" charset="0"/>
                </a:rPr>
                <a:t> </a:t>
              </a:r>
              <a:r>
                <a:rPr lang="en-US" sz="1400" dirty="0" err="1">
                  <a:latin typeface="Proxima Nova" panose="02000506030000020004" pitchFamily="2" charset="0"/>
                </a:rPr>
                <a:t>por</a:t>
              </a:r>
              <a:r>
                <a:rPr lang="en-US" sz="1400" dirty="0">
                  <a:latin typeface="Proxima Nova" panose="02000506030000020004" pitchFamily="2" charset="0"/>
                </a:rPr>
                <a:t> O, </a:t>
              </a:r>
              <a:r>
                <a:rPr lang="en-US" sz="1400" dirty="0" err="1">
                  <a:latin typeface="Proxima Nova" panose="02000506030000020004" pitchFamily="2" charset="0"/>
                </a:rPr>
                <a:t>tomar</a:t>
              </a:r>
              <a:r>
                <a:rPr lang="en-US" sz="1400" dirty="0">
                  <a:latin typeface="Proxima Nova" panose="02000506030000020004" pitchFamily="2" charset="0"/>
                </a:rPr>
                <a:t> la </a:t>
              </a:r>
              <a:r>
                <a:rPr lang="en-US" sz="1400" dirty="0" err="1">
                  <a:latin typeface="Proxima Nova" panose="02000506030000020004" pitchFamily="2" charset="0"/>
                </a:rPr>
                <a:t>distancia</a:t>
              </a:r>
              <a:r>
                <a:rPr lang="en-US" sz="1400" dirty="0">
                  <a:latin typeface="Proxima Nova" panose="02000506030000020004" pitchFamily="2" charset="0"/>
                </a:rPr>
                <a:t> al </a:t>
              </a:r>
              <a:r>
                <a:rPr lang="en-US" sz="1400" dirty="0" err="1">
                  <a:latin typeface="Proxima Nova" panose="02000506030000020004" pitchFamily="2" charset="0"/>
                </a:rPr>
                <a:t>centro</a:t>
              </a:r>
              <a:r>
                <a:rPr lang="en-US" sz="1400" dirty="0">
                  <a:latin typeface="Proxima Nova" panose="02000506030000020004" pitchFamily="2" charset="0"/>
                </a:rPr>
                <a:t> y </a:t>
              </a:r>
              <a:r>
                <a:rPr lang="en-US" sz="1400" dirty="0" err="1">
                  <a:latin typeface="Proxima Nova" panose="02000506030000020004" pitchFamily="2" charset="0"/>
                </a:rPr>
                <a:t>llevarla</a:t>
              </a:r>
              <a:r>
                <a:rPr lang="en-US" sz="1400" dirty="0">
                  <a:latin typeface="Proxima Nova" panose="02000506030000020004" pitchFamily="2" charset="0"/>
                </a:rPr>
                <a:t> al </a:t>
              </a:r>
              <a:r>
                <a:rPr lang="en-US" sz="1400" dirty="0" err="1">
                  <a:latin typeface="Proxima Nova" panose="02000506030000020004" pitchFamily="2" charset="0"/>
                </a:rPr>
                <a:t>otro</a:t>
              </a:r>
              <a:r>
                <a:rPr lang="en-US" sz="1400" dirty="0">
                  <a:latin typeface="Proxima Nova" panose="02000506030000020004" pitchFamily="2" charset="0"/>
                </a:rPr>
                <a:t> </a:t>
              </a:r>
              <a:r>
                <a:rPr lang="en-US" sz="1400" dirty="0" err="1">
                  <a:latin typeface="Proxima Nova" panose="02000506030000020004" pitchFamily="2" charset="0"/>
                </a:rPr>
                <a:t>lado</a:t>
              </a:r>
              <a:r>
                <a:rPr lang="en-US" sz="1400" dirty="0">
                  <a:latin typeface="Proxima Nova" panose="02000506030000020004" pitchFamily="2" charset="0"/>
                </a:rPr>
                <a:t>.</a:t>
              </a:r>
              <a:endParaRPr lang="es-ES" sz="1400" dirty="0">
                <a:latin typeface="Proxima Nova" panose="02000506030000020004" pitchFamily="2" charset="0"/>
              </a:endParaRP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78D8BB10-4070-9C1D-65EC-7C3351927B6A}"/>
              </a:ext>
            </a:extLst>
          </p:cNvPr>
          <p:cNvGrpSpPr/>
          <p:nvPr/>
        </p:nvGrpSpPr>
        <p:grpSpPr>
          <a:xfrm>
            <a:off x="9553137" y="1964254"/>
            <a:ext cx="2083692" cy="4518702"/>
            <a:chOff x="9553137" y="1964254"/>
            <a:chExt cx="2083692" cy="4518702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A80EE491-017B-60B1-3257-3CCB51333097}"/>
                </a:ext>
              </a:extLst>
            </p:cNvPr>
            <p:cNvSpPr txBox="1"/>
            <p:nvPr/>
          </p:nvSpPr>
          <p:spPr>
            <a:xfrm>
              <a:off x="9553137" y="1964254"/>
              <a:ext cx="208369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err="1">
                  <a:solidFill>
                    <a:schemeClr val="bg1"/>
                  </a:solidFill>
                </a:rPr>
                <a:t>Simetria</a:t>
              </a:r>
              <a:br>
                <a:rPr lang="es-ES" b="1" dirty="0">
                  <a:solidFill>
                    <a:schemeClr val="bg1"/>
                  </a:solidFill>
                </a:rPr>
              </a:br>
              <a:br>
                <a:rPr lang="es-ES" dirty="0"/>
              </a:br>
              <a:r>
                <a:rPr lang="es-ES" dirty="0"/>
                <a:t>Dos figuras son simétricas si todos sus puntos tienen la misma distancia de traslación a un eje (simetría axial) o a un centro (simetría central).</a:t>
              </a: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C06DE7F6-D9A5-3B76-EFC2-A8D0A35DF244}"/>
                </a:ext>
              </a:extLst>
            </p:cNvPr>
            <p:cNvSpPr txBox="1"/>
            <p:nvPr/>
          </p:nvSpPr>
          <p:spPr>
            <a:xfrm>
              <a:off x="9553137" y="5005628"/>
              <a:ext cx="208369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Semejanza </a:t>
              </a:r>
              <a:br>
                <a:rPr lang="es-ES" b="1" dirty="0">
                  <a:solidFill>
                    <a:schemeClr val="bg1"/>
                  </a:solidFill>
                </a:rPr>
              </a:br>
              <a:br>
                <a:rPr lang="es-ES" dirty="0"/>
              </a:br>
              <a:r>
                <a:rPr lang="es-ES" dirty="0"/>
                <a:t>Transformación de una figura en otra homotética</a:t>
              </a: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3FF66A2D-F10C-A19F-8BA8-3B2C1131F785}"/>
              </a:ext>
            </a:extLst>
          </p:cNvPr>
          <p:cNvGrpSpPr/>
          <p:nvPr/>
        </p:nvGrpSpPr>
        <p:grpSpPr>
          <a:xfrm>
            <a:off x="331751" y="5209979"/>
            <a:ext cx="8861945" cy="1611989"/>
            <a:chOff x="331751" y="5209979"/>
            <a:chExt cx="8861945" cy="1611989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939043EF-4192-99D8-B5B2-EBD0D73D17D0}"/>
                </a:ext>
              </a:extLst>
            </p:cNvPr>
            <p:cNvGrpSpPr/>
            <p:nvPr/>
          </p:nvGrpSpPr>
          <p:grpSpPr>
            <a:xfrm>
              <a:off x="331751" y="5355166"/>
              <a:ext cx="3538742" cy="1261884"/>
              <a:chOff x="2196995" y="374317"/>
              <a:chExt cx="3538742" cy="1261884"/>
            </a:xfrm>
          </p:grpSpPr>
          <p:sp>
            <p:nvSpPr>
              <p:cNvPr id="5" name="TextBox 20">
                <a:extLst>
                  <a:ext uri="{FF2B5EF4-FFF2-40B4-BE49-F238E27FC236}">
                    <a16:creationId xmlns:a16="http://schemas.microsoft.com/office/drawing/2014/main" id="{763D83E2-8DF7-2866-E169-528E68F53DBB}"/>
                  </a:ext>
                </a:extLst>
              </p:cNvPr>
              <p:cNvSpPr txBox="1"/>
              <p:nvPr/>
            </p:nvSpPr>
            <p:spPr>
              <a:xfrm>
                <a:off x="2196995" y="374317"/>
                <a:ext cx="3379339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525" lvl="1">
                  <a:spcAft>
                    <a:spcPts val="1000"/>
                  </a:spcAft>
                </a:pPr>
                <a:r>
                  <a:rPr lang="en-US" sz="2000" b="1" dirty="0" err="1">
                    <a:solidFill>
                      <a:srgbClr val="FF0000"/>
                    </a:solidFill>
                  </a:rPr>
                  <a:t>Semejanza</a:t>
                </a:r>
                <a:br>
                  <a:rPr lang="en-US" sz="2000" b="1" dirty="0">
                    <a:solidFill>
                      <a:srgbClr val="FF0000"/>
                    </a:solidFill>
                  </a:rPr>
                </a:br>
                <a:r>
                  <a:rPr lang="en-US" dirty="0" err="1"/>
                  <a:t>Mismos</a:t>
                </a:r>
                <a:r>
                  <a:rPr lang="en-US" dirty="0"/>
                  <a:t> </a:t>
                </a:r>
                <a:r>
                  <a:rPr lang="en-US" dirty="0" err="1"/>
                  <a:t>ángulos</a:t>
                </a:r>
                <a:r>
                  <a:rPr lang="en-US" dirty="0"/>
                  <a:t>, </a:t>
                </a:r>
                <a:r>
                  <a:rPr lang="en-US" dirty="0" err="1"/>
                  <a:t>pero</a:t>
                </a:r>
                <a:r>
                  <a:rPr lang="en-US" dirty="0"/>
                  <a:t> </a:t>
                </a:r>
                <a:r>
                  <a:rPr lang="en-US" dirty="0" err="1"/>
                  <a:t>lados</a:t>
                </a:r>
                <a:r>
                  <a:rPr lang="en-US" dirty="0"/>
                  <a:t> </a:t>
                </a:r>
                <a:r>
                  <a:rPr lang="en-US" dirty="0" err="1"/>
                  <a:t>proporcionales</a:t>
                </a:r>
                <a:r>
                  <a:rPr lang="en-US" dirty="0"/>
                  <a:t> (no </a:t>
                </a:r>
                <a:r>
                  <a:rPr lang="en-US" dirty="0" err="1"/>
                  <a:t>iguales</a:t>
                </a:r>
                <a:r>
                  <a:rPr lang="en-US" dirty="0"/>
                  <a:t>).</a:t>
                </a:r>
                <a:endParaRPr lang="es-ES" dirty="0"/>
              </a:p>
            </p:txBody>
          </p: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00E62F39-79AA-C503-EE76-BF5FCC2FD8EF}"/>
                  </a:ext>
                </a:extLst>
              </p:cNvPr>
              <p:cNvSpPr txBox="1"/>
              <p:nvPr/>
            </p:nvSpPr>
            <p:spPr>
              <a:xfrm>
                <a:off x="2659983" y="1328424"/>
                <a:ext cx="307575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ctr">
                  <a:spcAft>
                    <a:spcPts val="1000"/>
                  </a:spcAft>
                </a:pPr>
                <a:r>
                  <a:rPr lang="en-US" sz="1400" dirty="0">
                    <a:latin typeface="Proxima Nova" panose="02000506030000020004" pitchFamily="2" charset="0"/>
                  </a:rPr>
                  <a:t>Se </a:t>
                </a:r>
                <a:r>
                  <a:rPr lang="en-US" sz="1400" dirty="0" err="1">
                    <a:latin typeface="Proxima Nova" panose="02000506030000020004" pitchFamily="2" charset="0"/>
                  </a:rPr>
                  <a:t>transforman</a:t>
                </a:r>
                <a:r>
                  <a:rPr lang="en-US" sz="1400" dirty="0">
                    <a:latin typeface="Proxima Nova" panose="02000506030000020004" pitchFamily="2" charset="0"/>
                  </a:rPr>
                  <a:t> </a:t>
                </a:r>
                <a:r>
                  <a:rPr lang="en-US" sz="1400" dirty="0" err="1">
                    <a:latin typeface="Proxima Nova" panose="02000506030000020004" pitchFamily="2" charset="0"/>
                  </a:rPr>
                  <a:t>por</a:t>
                </a:r>
                <a:r>
                  <a:rPr lang="en-US" sz="1400" dirty="0">
                    <a:latin typeface="Proxima Nova" panose="02000506030000020004" pitchFamily="2" charset="0"/>
                  </a:rPr>
                  <a:t> </a:t>
                </a:r>
                <a:r>
                  <a:rPr lang="en-US" sz="1400" dirty="0" err="1">
                    <a:latin typeface="Proxima Nova" panose="02000506030000020004" pitchFamily="2" charset="0"/>
                  </a:rPr>
                  <a:t>radiación</a:t>
                </a:r>
                <a:r>
                  <a:rPr lang="en-US" sz="1400" dirty="0">
                    <a:latin typeface="Proxima Nova" panose="02000506030000020004" pitchFamily="2" charset="0"/>
                  </a:rPr>
                  <a:t>:</a:t>
                </a:r>
                <a:endParaRPr lang="es-ES" sz="1400" dirty="0">
                  <a:latin typeface="Proxima Nova" panose="02000506030000020004" pitchFamily="2" charset="0"/>
                </a:endParaRPr>
              </a:p>
            </p:txBody>
          </p:sp>
        </p:grp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E0D0075-21CF-3995-3289-973F20570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8863" y="5209979"/>
              <a:ext cx="3451554" cy="1611989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650E0F1-597E-7DA6-758B-E5AC00D6DD41}"/>
                </a:ext>
              </a:extLst>
            </p:cNvPr>
            <p:cNvSpPr txBox="1"/>
            <p:nvPr/>
          </p:nvSpPr>
          <p:spPr>
            <a:xfrm>
              <a:off x="3510791" y="5832219"/>
              <a:ext cx="159820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spcAft>
                  <a:spcPts val="1000"/>
                </a:spcAft>
              </a:pPr>
              <a:r>
                <a:rPr lang="en-US" sz="1400" dirty="0" err="1">
                  <a:latin typeface="Proxima Nova" panose="02000506030000020004" pitchFamily="2" charset="0"/>
                </a:rPr>
                <a:t>Desde</a:t>
              </a:r>
              <a:r>
                <a:rPr lang="en-US" sz="1400" dirty="0">
                  <a:latin typeface="Proxima Nova" panose="02000506030000020004" pitchFamily="2" charset="0"/>
                </a:rPr>
                <a:t> un </a:t>
              </a:r>
              <a:r>
                <a:rPr lang="en-US" sz="1400" dirty="0" err="1">
                  <a:latin typeface="Proxima Nova" panose="02000506030000020004" pitchFamily="2" charset="0"/>
                </a:rPr>
                <a:t>vértice</a:t>
              </a:r>
              <a:r>
                <a:rPr lang="en-US" sz="1400" dirty="0">
                  <a:latin typeface="Proxima Nova" panose="02000506030000020004" pitchFamily="2" charset="0"/>
                </a:rPr>
                <a:t> de la </a:t>
              </a:r>
              <a:r>
                <a:rPr lang="en-US" sz="1400" dirty="0" err="1">
                  <a:latin typeface="Proxima Nova" panose="02000506030000020004" pitchFamily="2" charset="0"/>
                </a:rPr>
                <a:t>figura</a:t>
              </a:r>
              <a:r>
                <a:rPr lang="en-US" sz="1400" dirty="0">
                  <a:latin typeface="Proxima Nova" panose="02000506030000020004" pitchFamily="2" charset="0"/>
                </a:rPr>
                <a:t>.</a:t>
              </a:r>
              <a:endParaRPr lang="es-ES" sz="1400" dirty="0">
                <a:latin typeface="Proxima Nova" panose="02000506030000020004" pitchFamily="2" charset="0"/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A23C917-D67A-685D-FE7D-F30EE48AF7E1}"/>
                </a:ext>
              </a:extLst>
            </p:cNvPr>
            <p:cNvSpPr txBox="1"/>
            <p:nvPr/>
          </p:nvSpPr>
          <p:spPr>
            <a:xfrm>
              <a:off x="7692887" y="5716037"/>
              <a:ext cx="150080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>
                <a:spcAft>
                  <a:spcPts val="1000"/>
                </a:spcAft>
              </a:pPr>
              <a:r>
                <a:rPr lang="en-US" sz="1400" dirty="0" err="1">
                  <a:latin typeface="Proxima Nova" panose="02000506030000020004" pitchFamily="2" charset="0"/>
                </a:rPr>
                <a:t>Desde</a:t>
              </a:r>
              <a:r>
                <a:rPr lang="en-US" sz="1400" dirty="0">
                  <a:latin typeface="Proxima Nova" panose="02000506030000020004" pitchFamily="2" charset="0"/>
                </a:rPr>
                <a:t> un punto exterior.</a:t>
              </a:r>
              <a:endParaRPr lang="es-ES" sz="1400" dirty="0">
                <a:latin typeface="Proxima Nova" panose="02000506030000020004" pitchFamily="2" charset="0"/>
              </a:endParaRPr>
            </a:p>
          </p:txBody>
        </p:sp>
      </p:grp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B52FC161-E754-F688-70A3-A00AC2B7DE85}"/>
              </a:ext>
            </a:extLst>
          </p:cNvPr>
          <p:cNvCxnSpPr/>
          <p:nvPr/>
        </p:nvCxnSpPr>
        <p:spPr>
          <a:xfrm>
            <a:off x="2449830" y="5129532"/>
            <a:ext cx="5395090" cy="0"/>
          </a:xfrm>
          <a:prstGeom prst="line">
            <a:avLst/>
          </a:prstGeom>
          <a:ln>
            <a:solidFill>
              <a:srgbClr val="EB3E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566A90E-BF89-8DAB-7D59-26CBCF8E013C}"/>
              </a:ext>
            </a:extLst>
          </p:cNvPr>
          <p:cNvCxnSpPr>
            <a:cxnSpLocks/>
          </p:cNvCxnSpPr>
          <p:nvPr/>
        </p:nvCxnSpPr>
        <p:spPr>
          <a:xfrm flipV="1">
            <a:off x="5100644" y="1613770"/>
            <a:ext cx="8350" cy="3356426"/>
          </a:xfrm>
          <a:prstGeom prst="line">
            <a:avLst/>
          </a:prstGeom>
          <a:ln>
            <a:solidFill>
              <a:srgbClr val="EB3E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18">
            <a:extLst>
              <a:ext uri="{FF2B5EF4-FFF2-40B4-BE49-F238E27FC236}">
                <a16:creationId xmlns:a16="http://schemas.microsoft.com/office/drawing/2014/main" id="{35CC26E5-7305-09AE-13DA-0019086B74C5}"/>
              </a:ext>
            </a:extLst>
          </p:cNvPr>
          <p:cNvSpPr txBox="1"/>
          <p:nvPr/>
        </p:nvSpPr>
        <p:spPr>
          <a:xfrm rot="16200000">
            <a:off x="-1546558" y="3163221"/>
            <a:ext cx="34990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lvl="1" algn="ctr">
              <a:spcAft>
                <a:spcPts val="1000"/>
              </a:spcAft>
            </a:pPr>
            <a:r>
              <a:rPr lang="en-US" sz="2000" b="1" dirty="0" err="1">
                <a:solidFill>
                  <a:srgbClr val="FF0000"/>
                </a:solidFill>
                <a:latin typeface="Proxima Nova" panose="02000506030000020004" pitchFamily="2" charset="0"/>
              </a:rPr>
              <a:t>Simetría</a:t>
            </a:r>
            <a:endParaRPr lang="en-US" dirty="0">
              <a:latin typeface="Proxima Nova" panose="020005060300000200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484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EMA DE OFFICE" val="M1HGeSOy"/>
  <p:tag name="ARTICULATE_PROJECT_OPEN" val="0"/>
  <p:tag name="ARTICULATE_SLIDE_COUNT" val="9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4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86f5f7-6078-45dd-b7d3-5942f08186e9" xsi:nil="true"/>
    <lcf76f155ced4ddcb4097134ff3c332f xmlns="effbffe7-cb5a-47bc-b032-c654c741b7d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69DC63A4553A418906A18C0D3D74E3" ma:contentTypeVersion="18" ma:contentTypeDescription="Create a new document." ma:contentTypeScope="" ma:versionID="ae5daf3268c140ad8544d146b7bb5e72">
  <xsd:schema xmlns:xsd="http://www.w3.org/2001/XMLSchema" xmlns:xs="http://www.w3.org/2001/XMLSchema" xmlns:p="http://schemas.microsoft.com/office/2006/metadata/properties" xmlns:ns2="effbffe7-cb5a-47bc-b032-c654c741b7d3" xmlns:ns3="c086f5f7-6078-45dd-b7d3-5942f08186e9" targetNamespace="http://schemas.microsoft.com/office/2006/metadata/properties" ma:root="true" ma:fieldsID="ec6f0a6c6d8f797895286121783ef2fd" ns2:_="" ns3:_="">
    <xsd:import namespace="effbffe7-cb5a-47bc-b032-c654c741b7d3"/>
    <xsd:import namespace="c086f5f7-6078-45dd-b7d3-5942f08186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fbffe7-cb5a-47bc-b032-c654c741b7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b8617a1-beef-4e24-867f-51551f54cf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86f5f7-6078-45dd-b7d3-5942f08186e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a497ff77-3ba0-4d71-a642-2f682707911b}" ma:internalName="TaxCatchAll" ma:showField="CatchAllData" ma:web="c086f5f7-6078-45dd-b7d3-5942f08186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BF4D9A-828C-4BCC-BF55-1FF7AA9D9813}">
  <ds:schemaRefs>
    <ds:schemaRef ds:uri="http://schemas.microsoft.com/office/2006/metadata/properties"/>
    <ds:schemaRef ds:uri="http://schemas.microsoft.com/office/infopath/2007/PartnerControls"/>
    <ds:schemaRef ds:uri="c086f5f7-6078-45dd-b7d3-5942f08186e9"/>
    <ds:schemaRef ds:uri="effbffe7-cb5a-47bc-b032-c654c741b7d3"/>
  </ds:schemaRefs>
</ds:datastoreItem>
</file>

<file path=customXml/itemProps2.xml><?xml version="1.0" encoding="utf-8"?>
<ds:datastoreItem xmlns:ds="http://schemas.openxmlformats.org/officeDocument/2006/customXml" ds:itemID="{90E77FB8-ECB0-4F84-A5E5-33F233CD0B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FE6820-0DC0-4460-8211-518E17EF49E4}"/>
</file>

<file path=docMetadata/LabelInfo.xml><?xml version="1.0" encoding="utf-8"?>
<clbl:labelList xmlns:clbl="http://schemas.microsoft.com/office/2020/mipLabelMetadata">
  <clbl:label id="{f919b1ef-c0c3-4735-8fca-0928ec39d8d5}" enabled="0" method="" siteId="{f919b1ef-c0c3-4735-8fca-0928ec39d8d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1296</Words>
  <Application>Microsoft Office PowerPoint</Application>
  <PresentationFormat>Widescreen</PresentationFormat>
  <Paragraphs>168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Aptos</vt:lpstr>
      <vt:lpstr>Arial</vt:lpstr>
      <vt:lpstr>Cambria</vt:lpstr>
      <vt:lpstr>Cambria Math</vt:lpstr>
      <vt:lpstr>Helvetica</vt:lpstr>
      <vt:lpstr>Proxima Nova</vt:lpstr>
      <vt:lpstr>Proxima Nova Extrabold</vt:lpstr>
      <vt:lpstr>Proxima Nova Medium</vt:lpstr>
      <vt:lpstr>Proxima Nova Semibold</vt:lpstr>
      <vt:lpstr>Wingdings</vt:lpstr>
      <vt:lpstr>Tema de Office</vt:lpstr>
      <vt:lpstr>Polígonos y Transformaciones Geométricas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MunozGarcia, Elena</dc:creator>
  <cp:lastModifiedBy>Puigmitja, Miguel</cp:lastModifiedBy>
  <cp:revision>1</cp:revision>
  <dcterms:created xsi:type="dcterms:W3CDTF">2025-07-04T09:40:43Z</dcterms:created>
  <dcterms:modified xsi:type="dcterms:W3CDTF">2026-03-18T11:29:24Z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C7AEE66F-F6B1-43FE-82DD-EE015C50E044</vt:lpwstr>
  </property>
  <property fmtid="{D5CDD505-2E9C-101B-9397-08002B2CF9AE}" pid="3" name="ArticulatePath">
    <vt:lpwstr>https://mheducation-my.sharepoint.com/personal/elena_munozgarcia_mheducation_com/Documents/03_IA/01_CURSO IA PARA TODOS/Recursos graficos MK/Plantilla PPT/Plantilla PPT MHE</vt:lpwstr>
  </property>
  <property fmtid="{D5CDD505-2E9C-101B-9397-08002B2CF9AE}" pid="4" name="ContentTypeId">
    <vt:lpwstr>0x0101000C69DC63A4553A418906A18C0D3D74E3</vt:lpwstr>
  </property>
  <property fmtid="{D5CDD505-2E9C-101B-9397-08002B2CF9AE}" pid="5" name="MediaServiceImageTags">
    <vt:lpwstr/>
  </property>
</Properties>
</file>