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1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2.xml" ContentType="application/vnd.openxmlformats-officedocument.presentationml.notesSlide+xml"/>
  <Override PartName="/ppt/tags/tag28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6" r:id="rId2"/>
    <p:sldId id="259" r:id="rId3"/>
    <p:sldId id="269" r:id="rId4"/>
    <p:sldId id="284" r:id="rId5"/>
    <p:sldId id="297" r:id="rId6"/>
    <p:sldId id="291" r:id="rId7"/>
    <p:sldId id="281" r:id="rId8"/>
    <p:sldId id="296" r:id="rId9"/>
    <p:sldId id="273" r:id="rId10"/>
    <p:sldId id="298" r:id="rId11"/>
    <p:sldId id="289" r:id="rId12"/>
    <p:sldId id="294" r:id="rId13"/>
    <p:sldId id="290" r:id="rId14"/>
    <p:sldId id="293" r:id="rId15"/>
    <p:sldId id="278" r:id="rId16"/>
    <p:sldId id="268" r:id="rId17"/>
  </p:sldIdLst>
  <p:sldSz cx="12192000" cy="6858000"/>
  <p:notesSz cx="6858000" cy="91440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0333A"/>
    <a:srgbClr val="06235B"/>
    <a:srgbClr val="3A3A3A"/>
    <a:srgbClr val="E5E5E5"/>
    <a:srgbClr val="FF99FF"/>
    <a:srgbClr val="00CCFF"/>
    <a:srgbClr val="E21A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1DE24CA-B5E9-4B9E-A9E3-E7A9DD08606D}" v="123" dt="2026-03-18T12:28:08.7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69" autoAdjust="0"/>
    <p:restoredTop sz="94694"/>
  </p:normalViewPr>
  <p:slideViewPr>
    <p:cSldViewPr snapToGrid="0" showGuides="1">
      <p:cViewPr varScale="1">
        <p:scale>
          <a:sx n="105" d="100"/>
          <a:sy n="105" d="100"/>
        </p:scale>
        <p:origin x="246" y="7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54" d="100"/>
          <a:sy n="54" d="100"/>
        </p:scale>
        <p:origin x="256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driguez Rivarola, Santiago" userId="d6e16334-0f38-4502-b381-67cb74b25c2e" providerId="ADAL" clId="{5969690A-E9EC-424A-ABB5-36A02899B833}"/>
    <pc:docChg chg="undo redo custSel addSld delSld modSld sldOrd modMainMaster">
      <pc:chgData name="Rodriguez Rivarola, Santiago" userId="d6e16334-0f38-4502-b381-67cb74b25c2e" providerId="ADAL" clId="{5969690A-E9EC-424A-ABB5-36A02899B833}" dt="2026-03-18T12:28:32.046" v="12017" actId="1076"/>
      <pc:docMkLst>
        <pc:docMk/>
      </pc:docMkLst>
      <pc:sldChg chg="addSp delSp modSp mod delAnim modAnim">
        <pc:chgData name="Rodriguez Rivarola, Santiago" userId="d6e16334-0f38-4502-b381-67cb74b25c2e" providerId="ADAL" clId="{5969690A-E9EC-424A-ABB5-36A02899B833}" dt="2026-03-18T12:28:32.046" v="12017" actId="1076"/>
        <pc:sldMkLst>
          <pc:docMk/>
          <pc:sldMk cId="713274897" sldId="256"/>
        </pc:sldMkLst>
        <pc:spChg chg="mod">
          <ac:chgData name="Rodriguez Rivarola, Santiago" userId="d6e16334-0f38-4502-b381-67cb74b25c2e" providerId="ADAL" clId="{5969690A-E9EC-424A-ABB5-36A02899B833}" dt="2026-02-26T14:29:06.998" v="6958" actId="6549"/>
          <ac:spMkLst>
            <pc:docMk/>
            <pc:sldMk cId="713274897" sldId="256"/>
            <ac:spMk id="2" creationId="{FE2152F9-5885-FCBC-575A-2350D8A7A8B4}"/>
          </ac:spMkLst>
        </pc:spChg>
        <pc:spChg chg="add mod">
          <ac:chgData name="Rodriguez Rivarola, Santiago" userId="d6e16334-0f38-4502-b381-67cb74b25c2e" providerId="ADAL" clId="{5969690A-E9EC-424A-ABB5-36A02899B833}" dt="2026-02-26T14:29:23.445" v="6969" actId="1076"/>
          <ac:spMkLst>
            <pc:docMk/>
            <pc:sldMk cId="713274897" sldId="256"/>
            <ac:spMk id="7" creationId="{CE066DB7-3625-F6AE-3001-7939FB8F8ED2}"/>
          </ac:spMkLst>
        </pc:spChg>
        <pc:picChg chg="add mod">
          <ac:chgData name="Rodriguez Rivarola, Santiago" userId="d6e16334-0f38-4502-b381-67cb74b25c2e" providerId="ADAL" clId="{5969690A-E9EC-424A-ABB5-36A02899B833}" dt="2026-03-18T12:28:32.046" v="12017" actId="1076"/>
          <ac:picMkLst>
            <pc:docMk/>
            <pc:sldMk cId="713274897" sldId="256"/>
            <ac:picMk id="5" creationId="{DCE5CB6D-DB81-4E17-20BC-29334A6C831C}"/>
          </ac:picMkLst>
        </pc:picChg>
        <pc:picChg chg="del">
          <ac:chgData name="Rodriguez Rivarola, Santiago" userId="d6e16334-0f38-4502-b381-67cb74b25c2e" providerId="ADAL" clId="{5969690A-E9EC-424A-ABB5-36A02899B833}" dt="2026-03-18T12:10:36.653" v="11896" actId="478"/>
          <ac:picMkLst>
            <pc:docMk/>
            <pc:sldMk cId="713274897" sldId="256"/>
            <ac:picMk id="10" creationId="{578523EC-7974-2E40-C293-5C24D3FE0727}"/>
          </ac:picMkLst>
        </pc:picChg>
      </pc:sldChg>
      <pc:sldChg chg="addSp delSp modSp mod ord addAnim delAnim modAnim">
        <pc:chgData name="Rodriguez Rivarola, Santiago" userId="d6e16334-0f38-4502-b381-67cb74b25c2e" providerId="ADAL" clId="{5969690A-E9EC-424A-ABB5-36A02899B833}" dt="2026-03-18T12:11:12.537" v="11898" actId="14100"/>
        <pc:sldMkLst>
          <pc:docMk/>
          <pc:sldMk cId="2978081566" sldId="259"/>
        </pc:sldMkLst>
        <pc:spChg chg="del">
          <ac:chgData name="Rodriguez Rivarola, Santiago" userId="d6e16334-0f38-4502-b381-67cb74b25c2e" providerId="ADAL" clId="{5969690A-E9EC-424A-ABB5-36A02899B833}" dt="2026-03-18T10:54:38.949" v="11592" actId="478"/>
          <ac:spMkLst>
            <pc:docMk/>
            <pc:sldMk cId="2978081566" sldId="259"/>
            <ac:spMk id="2" creationId="{603DF7E2-C548-BD0B-01B0-B30374F7813C}"/>
          </ac:spMkLst>
        </pc:spChg>
        <pc:spChg chg="add mod ord">
          <ac:chgData name="Rodriguez Rivarola, Santiago" userId="d6e16334-0f38-4502-b381-67cb74b25c2e" providerId="ADAL" clId="{5969690A-E9EC-424A-ABB5-36A02899B833}" dt="2026-03-18T10:54:41.570" v="11593" actId="1076"/>
          <ac:spMkLst>
            <pc:docMk/>
            <pc:sldMk cId="2978081566" sldId="259"/>
            <ac:spMk id="3" creationId="{975F3B2A-EC5C-4E04-CE7E-8FE74897B6AC}"/>
          </ac:spMkLst>
        </pc:spChg>
        <pc:spChg chg="add mod ord">
          <ac:chgData name="Rodriguez Rivarola, Santiago" userId="d6e16334-0f38-4502-b381-67cb74b25c2e" providerId="ADAL" clId="{5969690A-E9EC-424A-ABB5-36A02899B833}" dt="2026-03-18T10:54:58.153" v="11596" actId="1076"/>
          <ac:spMkLst>
            <pc:docMk/>
            <pc:sldMk cId="2978081566" sldId="259"/>
            <ac:spMk id="4" creationId="{71B3353E-D5CF-FC2F-0672-E6BA60AD79D9}"/>
          </ac:spMkLst>
        </pc:spChg>
        <pc:spChg chg="mod">
          <ac:chgData name="Rodriguez Rivarola, Santiago" userId="d6e16334-0f38-4502-b381-67cb74b25c2e" providerId="ADAL" clId="{5969690A-E9EC-424A-ABB5-36A02899B833}" dt="2026-03-18T12:01:39.983" v="11895" actId="1076"/>
          <ac:spMkLst>
            <pc:docMk/>
            <pc:sldMk cId="2978081566" sldId="259"/>
            <ac:spMk id="5" creationId="{7E6AEC0D-9AEA-6C1A-6213-9E9CB98B8765}"/>
          </ac:spMkLst>
        </pc:spChg>
        <pc:spChg chg="add mod">
          <ac:chgData name="Rodriguez Rivarola, Santiago" userId="d6e16334-0f38-4502-b381-67cb74b25c2e" providerId="ADAL" clId="{5969690A-E9EC-424A-ABB5-36A02899B833}" dt="2026-03-18T10:55:03.331" v="11597" actId="1076"/>
          <ac:spMkLst>
            <pc:docMk/>
            <pc:sldMk cId="2978081566" sldId="259"/>
            <ac:spMk id="13" creationId="{FA93E97C-32A1-4405-5150-8B6444AEDB42}"/>
          </ac:spMkLst>
        </pc:spChg>
        <pc:spChg chg="add mod">
          <ac:chgData name="Rodriguez Rivarola, Santiago" userId="d6e16334-0f38-4502-b381-67cb74b25c2e" providerId="ADAL" clId="{5969690A-E9EC-424A-ABB5-36A02899B833}" dt="2026-03-18T10:55:07.816" v="11598" actId="1076"/>
          <ac:spMkLst>
            <pc:docMk/>
            <pc:sldMk cId="2978081566" sldId="259"/>
            <ac:spMk id="23" creationId="{7D26D881-172C-A296-F0AA-D8E4D2E6C587}"/>
          </ac:spMkLst>
        </pc:spChg>
        <pc:picChg chg="add del mod">
          <ac:chgData name="Rodriguez Rivarola, Santiago" userId="d6e16334-0f38-4502-b381-67cb74b25c2e" providerId="ADAL" clId="{5969690A-E9EC-424A-ABB5-36A02899B833}" dt="2026-03-18T10:49:17.473" v="11507" actId="478"/>
          <ac:picMkLst>
            <pc:docMk/>
            <pc:sldMk cId="2978081566" sldId="259"/>
            <ac:picMk id="7" creationId="{41906DA4-16F7-9986-B433-EAD06CF7CB2D}"/>
          </ac:picMkLst>
        </pc:picChg>
        <pc:picChg chg="add mod ord">
          <ac:chgData name="Rodriguez Rivarola, Santiago" userId="d6e16334-0f38-4502-b381-67cb74b25c2e" providerId="ADAL" clId="{5969690A-E9EC-424A-ABB5-36A02899B833}" dt="2026-03-18T12:11:12.537" v="11898" actId="14100"/>
          <ac:picMkLst>
            <pc:docMk/>
            <pc:sldMk cId="2978081566" sldId="259"/>
            <ac:picMk id="9" creationId="{9FDB07DD-14B5-FBE8-3F59-0215540CB802}"/>
          </ac:picMkLst>
        </pc:picChg>
      </pc:sldChg>
      <pc:sldChg chg="addSp delSp modSp add mod ord delAnim modAnim">
        <pc:chgData name="Rodriguez Rivarola, Santiago" userId="d6e16334-0f38-4502-b381-67cb74b25c2e" providerId="ADAL" clId="{5969690A-E9EC-424A-ABB5-36A02899B833}" dt="2026-03-18T12:12:35.696" v="11908"/>
        <pc:sldMkLst>
          <pc:docMk/>
          <pc:sldMk cId="3787981555" sldId="269"/>
        </pc:sldMkLst>
        <pc:spChg chg="del mod">
          <ac:chgData name="Rodriguez Rivarola, Santiago" userId="d6e16334-0f38-4502-b381-67cb74b25c2e" providerId="ADAL" clId="{5969690A-E9EC-424A-ABB5-36A02899B833}" dt="2026-03-18T10:58:58.650" v="11667" actId="478"/>
          <ac:spMkLst>
            <pc:docMk/>
            <pc:sldMk cId="3787981555" sldId="269"/>
            <ac:spMk id="2" creationId="{D6B8F1F1-173C-C173-8607-C36BD3BD7943}"/>
          </ac:spMkLst>
        </pc:spChg>
        <pc:spChg chg="add mod">
          <ac:chgData name="Rodriguez Rivarola, Santiago" userId="d6e16334-0f38-4502-b381-67cb74b25c2e" providerId="ADAL" clId="{5969690A-E9EC-424A-ABB5-36A02899B833}" dt="2026-03-18T11:01:01.728" v="11689" actId="1076"/>
          <ac:spMkLst>
            <pc:docMk/>
            <pc:sldMk cId="3787981555" sldId="269"/>
            <ac:spMk id="6" creationId="{80FD7261-17DE-CD3D-D8ED-C2497BD3CC93}"/>
          </ac:spMkLst>
        </pc:spChg>
        <pc:spChg chg="add mod">
          <ac:chgData name="Rodriguez Rivarola, Santiago" userId="d6e16334-0f38-4502-b381-67cb74b25c2e" providerId="ADAL" clId="{5969690A-E9EC-424A-ABB5-36A02899B833}" dt="2026-03-18T12:11:40.512" v="11899" actId="6549"/>
          <ac:spMkLst>
            <pc:docMk/>
            <pc:sldMk cId="3787981555" sldId="269"/>
            <ac:spMk id="7" creationId="{FB06E3EB-871E-960B-2E38-21585DDCD041}"/>
          </ac:spMkLst>
        </pc:spChg>
        <pc:spChg chg="mod">
          <ac:chgData name="Rodriguez Rivarola, Santiago" userId="d6e16334-0f38-4502-b381-67cb74b25c2e" providerId="ADAL" clId="{5969690A-E9EC-424A-ABB5-36A02899B833}" dt="2026-02-26T14:51:33.343" v="7195"/>
          <ac:spMkLst>
            <pc:docMk/>
            <pc:sldMk cId="3787981555" sldId="269"/>
            <ac:spMk id="17" creationId="{BDC8A16C-BE42-3920-78AC-E5A50C0D1A6C}"/>
          </ac:spMkLst>
        </pc:spChg>
        <pc:grpChg chg="mod">
          <ac:chgData name="Rodriguez Rivarola, Santiago" userId="d6e16334-0f38-4502-b381-67cb74b25c2e" providerId="ADAL" clId="{5969690A-E9EC-424A-ABB5-36A02899B833}" dt="2026-02-26T14:51:33.343" v="7195"/>
          <ac:grpSpMkLst>
            <pc:docMk/>
            <pc:sldMk cId="3787981555" sldId="269"/>
            <ac:grpSpMk id="10" creationId="{53140022-4230-C1C5-5633-BEBD2236E477}"/>
          </ac:grpSpMkLst>
        </pc:grpChg>
        <pc:picChg chg="add mod">
          <ac:chgData name="Rodriguez Rivarola, Santiago" userId="d6e16334-0f38-4502-b381-67cb74b25c2e" providerId="ADAL" clId="{5969690A-E9EC-424A-ABB5-36A02899B833}" dt="2026-03-18T11:00:53.016" v="11687" actId="1076"/>
          <ac:picMkLst>
            <pc:docMk/>
            <pc:sldMk cId="3787981555" sldId="269"/>
            <ac:picMk id="4" creationId="{164DB608-D4C2-A98F-53F1-F3439E464DBB}"/>
          </ac:picMkLst>
        </pc:picChg>
        <pc:picChg chg="add mod">
          <ac:chgData name="Rodriguez Rivarola, Santiago" userId="d6e16334-0f38-4502-b381-67cb74b25c2e" providerId="ADAL" clId="{5969690A-E9EC-424A-ABB5-36A02899B833}" dt="2026-03-18T11:00:50.692" v="11686" actId="1076"/>
          <ac:picMkLst>
            <pc:docMk/>
            <pc:sldMk cId="3787981555" sldId="269"/>
            <ac:picMk id="8" creationId="{680E9F4A-ADC3-4C19-9C5A-CCAE7D85D932}"/>
          </ac:picMkLst>
        </pc:picChg>
        <pc:picChg chg="mod">
          <ac:chgData name="Rodriguez Rivarola, Santiago" userId="d6e16334-0f38-4502-b381-67cb74b25c2e" providerId="ADAL" clId="{5969690A-E9EC-424A-ABB5-36A02899B833}" dt="2026-02-26T14:51:33.343" v="7195"/>
          <ac:picMkLst>
            <pc:docMk/>
            <pc:sldMk cId="3787981555" sldId="269"/>
            <ac:picMk id="18" creationId="{5473D5A8-8B18-CCF8-2E91-3771BFB9D24F}"/>
          </ac:picMkLst>
        </pc:picChg>
      </pc:sldChg>
      <pc:sldChg chg="addSp delSp modSp add del mod ord addAnim delAnim modAnim">
        <pc:chgData name="Rodriguez Rivarola, Santiago" userId="d6e16334-0f38-4502-b381-67cb74b25c2e" providerId="ADAL" clId="{5969690A-E9EC-424A-ABB5-36A02899B833}" dt="2026-02-27T16:31:43.189" v="10511" actId="20577"/>
        <pc:sldMkLst>
          <pc:docMk/>
          <pc:sldMk cId="2217788274" sldId="273"/>
        </pc:sldMkLst>
        <pc:spChg chg="mod">
          <ac:chgData name="Rodriguez Rivarola, Santiago" userId="d6e16334-0f38-4502-b381-67cb74b25c2e" providerId="ADAL" clId="{5969690A-E9EC-424A-ABB5-36A02899B833}" dt="2026-02-27T11:51:05.261" v="9394" actId="20577"/>
          <ac:spMkLst>
            <pc:docMk/>
            <pc:sldMk cId="2217788274" sldId="273"/>
            <ac:spMk id="5" creationId="{7E6AEC0D-9AEA-6C1A-6213-9E9CB98B8765}"/>
          </ac:spMkLst>
        </pc:spChg>
        <pc:spChg chg="add mod">
          <ac:chgData name="Rodriguez Rivarola, Santiago" userId="d6e16334-0f38-4502-b381-67cb74b25c2e" providerId="ADAL" clId="{5969690A-E9EC-424A-ABB5-36A02899B833}" dt="2026-02-27T11:53:34.605" v="9450" actId="20577"/>
          <ac:spMkLst>
            <pc:docMk/>
            <pc:sldMk cId="2217788274" sldId="273"/>
            <ac:spMk id="10" creationId="{B8EEAB68-5B9D-36B0-0A35-343231A4FABA}"/>
          </ac:spMkLst>
        </pc:spChg>
        <pc:spChg chg="add mod">
          <ac:chgData name="Rodriguez Rivarola, Santiago" userId="d6e16334-0f38-4502-b381-67cb74b25c2e" providerId="ADAL" clId="{5969690A-E9EC-424A-ABB5-36A02899B833}" dt="2026-02-27T11:54:04.707" v="9483" actId="14100"/>
          <ac:spMkLst>
            <pc:docMk/>
            <pc:sldMk cId="2217788274" sldId="273"/>
            <ac:spMk id="11" creationId="{53944936-1E9D-9C44-3819-76F01D6E3A90}"/>
          </ac:spMkLst>
        </pc:spChg>
        <pc:spChg chg="add mod">
          <ac:chgData name="Rodriguez Rivarola, Santiago" userId="d6e16334-0f38-4502-b381-67cb74b25c2e" providerId="ADAL" clId="{5969690A-E9EC-424A-ABB5-36A02899B833}" dt="2026-02-27T11:53:13.535" v="9431" actId="20577"/>
          <ac:spMkLst>
            <pc:docMk/>
            <pc:sldMk cId="2217788274" sldId="273"/>
            <ac:spMk id="12" creationId="{43603A29-6422-B352-E2C6-326412C72905}"/>
          </ac:spMkLst>
        </pc:spChg>
        <pc:spChg chg="add mod">
          <ac:chgData name="Rodriguez Rivarola, Santiago" userId="d6e16334-0f38-4502-b381-67cb74b25c2e" providerId="ADAL" clId="{5969690A-E9EC-424A-ABB5-36A02899B833}" dt="2026-02-27T11:54:04.707" v="9483" actId="14100"/>
          <ac:spMkLst>
            <pc:docMk/>
            <pc:sldMk cId="2217788274" sldId="273"/>
            <ac:spMk id="14" creationId="{6B890E95-341C-1DC7-5400-1F44ABD84389}"/>
          </ac:spMkLst>
        </pc:spChg>
      </pc:sldChg>
      <pc:sldChg chg="addSp delSp modSp add mod ord delAnim modAnim modNotesTx">
        <pc:chgData name="Rodriguez Rivarola, Santiago" userId="d6e16334-0f38-4502-b381-67cb74b25c2e" providerId="ADAL" clId="{5969690A-E9EC-424A-ABB5-36A02899B833}" dt="2026-03-18T12:28:08.779" v="12016"/>
        <pc:sldMkLst>
          <pc:docMk/>
          <pc:sldMk cId="2269694349" sldId="278"/>
        </pc:sldMkLst>
        <pc:spChg chg="del mod">
          <ac:chgData name="Rodriguez Rivarola, Santiago" userId="d6e16334-0f38-4502-b381-67cb74b25c2e" providerId="ADAL" clId="{5969690A-E9EC-424A-ABB5-36A02899B833}" dt="2026-03-18T12:22:17.670" v="11989" actId="478"/>
          <ac:spMkLst>
            <pc:docMk/>
            <pc:sldMk cId="2269694349" sldId="278"/>
            <ac:spMk id="2" creationId="{D4E48EA2-5EA6-7BAF-1671-11BC0A5E125D}"/>
          </ac:spMkLst>
        </pc:spChg>
        <pc:spChg chg="add mod">
          <ac:chgData name="Rodriguez Rivarola, Santiago" userId="d6e16334-0f38-4502-b381-67cb74b25c2e" providerId="ADAL" clId="{5969690A-E9EC-424A-ABB5-36A02899B833}" dt="2026-03-18T12:22:15.601" v="11988"/>
          <ac:spMkLst>
            <pc:docMk/>
            <pc:sldMk cId="2269694349" sldId="278"/>
            <ac:spMk id="3" creationId="{0DA38CE0-6467-C524-4E44-9E957C7D8A88}"/>
          </ac:spMkLst>
        </pc:spChg>
        <pc:spChg chg="add mod">
          <ac:chgData name="Rodriguez Rivarola, Santiago" userId="d6e16334-0f38-4502-b381-67cb74b25c2e" providerId="ADAL" clId="{5969690A-E9EC-424A-ABB5-36A02899B833}" dt="2026-03-02T08:28:42.902" v="10524" actId="1035"/>
          <ac:spMkLst>
            <pc:docMk/>
            <pc:sldMk cId="2269694349" sldId="278"/>
            <ac:spMk id="24" creationId="{B4734B10-C701-644E-8751-298B1A92D453}"/>
          </ac:spMkLst>
        </pc:spChg>
        <pc:spChg chg="add mod">
          <ac:chgData name="Rodriguez Rivarola, Santiago" userId="d6e16334-0f38-4502-b381-67cb74b25c2e" providerId="ADAL" clId="{5969690A-E9EC-424A-ABB5-36A02899B833}" dt="2026-02-27T15:21:34.782" v="10132" actId="14100"/>
          <ac:spMkLst>
            <pc:docMk/>
            <pc:sldMk cId="2269694349" sldId="278"/>
            <ac:spMk id="29" creationId="{E2319578-150B-2A0A-EBAD-CC6D3D5FEE29}"/>
          </ac:spMkLst>
        </pc:spChg>
        <pc:spChg chg="add mod">
          <ac:chgData name="Rodriguez Rivarola, Santiago" userId="d6e16334-0f38-4502-b381-67cb74b25c2e" providerId="ADAL" clId="{5969690A-E9EC-424A-ABB5-36A02899B833}" dt="2026-02-27T15:22:09.332" v="10144" actId="1037"/>
          <ac:spMkLst>
            <pc:docMk/>
            <pc:sldMk cId="2269694349" sldId="278"/>
            <ac:spMk id="30" creationId="{6C98DE12-CD83-2171-3D9D-F97EA5138B3A}"/>
          </ac:spMkLst>
        </pc:spChg>
        <pc:spChg chg="add mod">
          <ac:chgData name="Rodriguez Rivarola, Santiago" userId="d6e16334-0f38-4502-b381-67cb74b25c2e" providerId="ADAL" clId="{5969690A-E9EC-424A-ABB5-36A02899B833}" dt="2026-02-27T15:22:15.475" v="10155" actId="1037"/>
          <ac:spMkLst>
            <pc:docMk/>
            <pc:sldMk cId="2269694349" sldId="278"/>
            <ac:spMk id="31" creationId="{7D1580A9-916F-58F9-19C9-928BD71A167A}"/>
          </ac:spMkLst>
        </pc:spChg>
        <pc:spChg chg="add mod">
          <ac:chgData name="Rodriguez Rivarola, Santiago" userId="d6e16334-0f38-4502-b381-67cb74b25c2e" providerId="ADAL" clId="{5969690A-E9EC-424A-ABB5-36A02899B833}" dt="2026-02-27T15:21:23.867" v="10130" actId="1076"/>
          <ac:spMkLst>
            <pc:docMk/>
            <pc:sldMk cId="2269694349" sldId="278"/>
            <ac:spMk id="32" creationId="{0CB9BC32-7AD8-8595-C461-3E511DA386AD}"/>
          </ac:spMkLst>
        </pc:spChg>
        <pc:spChg chg="add mod">
          <ac:chgData name="Rodriguez Rivarola, Santiago" userId="d6e16334-0f38-4502-b381-67cb74b25c2e" providerId="ADAL" clId="{5969690A-E9EC-424A-ABB5-36A02899B833}" dt="2026-02-27T15:22:09.332" v="10144" actId="1037"/>
          <ac:spMkLst>
            <pc:docMk/>
            <pc:sldMk cId="2269694349" sldId="278"/>
            <ac:spMk id="33" creationId="{1234EA05-3DF2-6896-5B95-5752ECD12AD2}"/>
          </ac:spMkLst>
        </pc:spChg>
        <pc:spChg chg="add mod">
          <ac:chgData name="Rodriguez Rivarola, Santiago" userId="d6e16334-0f38-4502-b381-67cb74b25c2e" providerId="ADAL" clId="{5969690A-E9EC-424A-ABB5-36A02899B833}" dt="2026-03-02T08:28:42.902" v="10524" actId="1035"/>
          <ac:spMkLst>
            <pc:docMk/>
            <pc:sldMk cId="2269694349" sldId="278"/>
            <ac:spMk id="35" creationId="{4D8F1C33-5E70-F826-E6C5-34EDABCD0CE4}"/>
          </ac:spMkLst>
        </pc:spChg>
        <pc:spChg chg="add mod">
          <ac:chgData name="Rodriguez Rivarola, Santiago" userId="d6e16334-0f38-4502-b381-67cb74b25c2e" providerId="ADAL" clId="{5969690A-E9EC-424A-ABB5-36A02899B833}" dt="2026-03-02T08:28:42.902" v="10524" actId="1035"/>
          <ac:spMkLst>
            <pc:docMk/>
            <pc:sldMk cId="2269694349" sldId="278"/>
            <ac:spMk id="36" creationId="{4ED71289-9229-5240-B188-1D9A4ED74557}"/>
          </ac:spMkLst>
        </pc:spChg>
        <pc:spChg chg="add mod">
          <ac:chgData name="Rodriguez Rivarola, Santiago" userId="d6e16334-0f38-4502-b381-67cb74b25c2e" providerId="ADAL" clId="{5969690A-E9EC-424A-ABB5-36A02899B833}" dt="2026-03-02T08:28:42.902" v="10524" actId="1035"/>
          <ac:spMkLst>
            <pc:docMk/>
            <pc:sldMk cId="2269694349" sldId="278"/>
            <ac:spMk id="37" creationId="{2C1E7E7F-2672-0B89-4FBC-6A58F089FD16}"/>
          </ac:spMkLst>
        </pc:spChg>
        <pc:spChg chg="add mod">
          <ac:chgData name="Rodriguez Rivarola, Santiago" userId="d6e16334-0f38-4502-b381-67cb74b25c2e" providerId="ADAL" clId="{5969690A-E9EC-424A-ABB5-36A02899B833}" dt="2026-03-02T08:28:42.902" v="10524" actId="1035"/>
          <ac:spMkLst>
            <pc:docMk/>
            <pc:sldMk cId="2269694349" sldId="278"/>
            <ac:spMk id="38" creationId="{14EC6C93-0966-9B86-8A73-AC1EE4CA0A06}"/>
          </ac:spMkLst>
        </pc:spChg>
        <pc:picChg chg="add mod modCrop">
          <ac:chgData name="Rodriguez Rivarola, Santiago" userId="d6e16334-0f38-4502-b381-67cb74b25c2e" providerId="ADAL" clId="{5969690A-E9EC-424A-ABB5-36A02899B833}" dt="2026-03-18T11:59:19.619" v="11893" actId="732"/>
          <ac:picMkLst>
            <pc:docMk/>
            <pc:sldMk cId="2269694349" sldId="278"/>
            <ac:picMk id="19" creationId="{9E972F60-25F7-91FF-5596-9D93DC88C2B3}"/>
          </ac:picMkLst>
        </pc:picChg>
      </pc:sldChg>
      <pc:sldChg chg="addSp delSp modSp add mod delAnim modAnim">
        <pc:chgData name="Rodriguez Rivarola, Santiago" userId="d6e16334-0f38-4502-b381-67cb74b25c2e" providerId="ADAL" clId="{5969690A-E9EC-424A-ABB5-36A02899B833}" dt="2026-03-18T12:24:32.862" v="12006"/>
        <pc:sldMkLst>
          <pc:docMk/>
          <pc:sldMk cId="2302483738" sldId="281"/>
        </pc:sldMkLst>
        <pc:spChg chg="mod">
          <ac:chgData name="Rodriguez Rivarola, Santiago" userId="d6e16334-0f38-4502-b381-67cb74b25c2e" providerId="ADAL" clId="{5969690A-E9EC-424A-ABB5-36A02899B833}" dt="2026-02-26T15:07:33.204" v="7563" actId="1036"/>
          <ac:spMkLst>
            <pc:docMk/>
            <pc:sldMk cId="2302483738" sldId="281"/>
            <ac:spMk id="2" creationId="{4FABA6F4-D9A8-B5EF-0187-97E1A90DBBC9}"/>
          </ac:spMkLst>
        </pc:spChg>
        <pc:spChg chg="add mod ord">
          <ac:chgData name="Rodriguez Rivarola, Santiago" userId="d6e16334-0f38-4502-b381-67cb74b25c2e" providerId="ADAL" clId="{5969690A-E9EC-424A-ABB5-36A02899B833}" dt="2026-03-18T11:41:30.063" v="11709" actId="167"/>
          <ac:spMkLst>
            <pc:docMk/>
            <pc:sldMk cId="2302483738" sldId="281"/>
            <ac:spMk id="4" creationId="{6CF147F7-7AEA-7996-81FB-CCFCA488988F}"/>
          </ac:spMkLst>
        </pc:spChg>
        <pc:spChg chg="mod">
          <ac:chgData name="Rodriguez Rivarola, Santiago" userId="d6e16334-0f38-4502-b381-67cb74b25c2e" providerId="ADAL" clId="{5969690A-E9EC-424A-ABB5-36A02899B833}" dt="2026-02-26T14:58:55.561" v="7286" actId="14100"/>
          <ac:spMkLst>
            <pc:docMk/>
            <pc:sldMk cId="2302483738" sldId="281"/>
            <ac:spMk id="5" creationId="{7E6AEC0D-9AEA-6C1A-6213-9E9CB98B8765}"/>
          </ac:spMkLst>
        </pc:spChg>
        <pc:spChg chg="add mod">
          <ac:chgData name="Rodriguez Rivarola, Santiago" userId="d6e16334-0f38-4502-b381-67cb74b25c2e" providerId="ADAL" clId="{5969690A-E9EC-424A-ABB5-36A02899B833}" dt="2026-02-26T15:07:24.700" v="7536" actId="1036"/>
          <ac:spMkLst>
            <pc:docMk/>
            <pc:sldMk cId="2302483738" sldId="281"/>
            <ac:spMk id="10" creationId="{C3B26F42-4A65-B69A-2F6D-128A946AB574}"/>
          </ac:spMkLst>
        </pc:spChg>
        <pc:spChg chg="add mod">
          <ac:chgData name="Rodriguez Rivarola, Santiago" userId="d6e16334-0f38-4502-b381-67cb74b25c2e" providerId="ADAL" clId="{5969690A-E9EC-424A-ABB5-36A02899B833}" dt="2026-02-26T15:06:11.404" v="7475" actId="1076"/>
          <ac:spMkLst>
            <pc:docMk/>
            <pc:sldMk cId="2302483738" sldId="281"/>
            <ac:spMk id="26" creationId="{BE28F766-AD02-86CE-F5EB-6B63DA3E6194}"/>
          </ac:spMkLst>
        </pc:spChg>
        <pc:spChg chg="add mod">
          <ac:chgData name="Rodriguez Rivarola, Santiago" userId="d6e16334-0f38-4502-b381-67cb74b25c2e" providerId="ADAL" clId="{5969690A-E9EC-424A-ABB5-36A02899B833}" dt="2026-02-27T08:50:16.861" v="8663" actId="20577"/>
          <ac:spMkLst>
            <pc:docMk/>
            <pc:sldMk cId="2302483738" sldId="281"/>
            <ac:spMk id="31" creationId="{9895190A-5FF2-2D70-B352-7A1ACB3BF6DD}"/>
          </ac:spMkLst>
        </pc:spChg>
        <pc:picChg chg="mod">
          <ac:chgData name="Rodriguez Rivarola, Santiago" userId="d6e16334-0f38-4502-b381-67cb74b25c2e" providerId="ADAL" clId="{5969690A-E9EC-424A-ABB5-36A02899B833}" dt="2026-03-18T11:40:57.051" v="11705" actId="14100"/>
          <ac:picMkLst>
            <pc:docMk/>
            <pc:sldMk cId="2302483738" sldId="281"/>
            <ac:picMk id="11" creationId="{20F08DB5-D974-BA44-FCF5-E2C2C138E0E2}"/>
          </ac:picMkLst>
        </pc:picChg>
      </pc:sldChg>
      <pc:sldChg chg="addSp delSp modSp add mod ord addAnim delAnim modAnim">
        <pc:chgData name="Rodriguez Rivarola, Santiago" userId="d6e16334-0f38-4502-b381-67cb74b25c2e" providerId="ADAL" clId="{5969690A-E9EC-424A-ABB5-36A02899B833}" dt="2026-03-18T12:20:37.848" v="11969" actId="1036"/>
        <pc:sldMkLst>
          <pc:docMk/>
          <pc:sldMk cId="102532952" sldId="284"/>
        </pc:sldMkLst>
        <pc:spChg chg="mod">
          <ac:chgData name="Rodriguez Rivarola, Santiago" userId="d6e16334-0f38-4502-b381-67cb74b25c2e" providerId="ADAL" clId="{5969690A-E9EC-424A-ABB5-36A02899B833}" dt="2026-03-18T12:20:37.848" v="11969" actId="1036"/>
          <ac:spMkLst>
            <pc:docMk/>
            <pc:sldMk cId="102532952" sldId="284"/>
            <ac:spMk id="2" creationId="{D4E48EA2-5EA6-7BAF-1671-11BC0A5E125D}"/>
          </ac:spMkLst>
        </pc:spChg>
        <pc:spChg chg="add mod ord">
          <ac:chgData name="Rodriguez Rivarola, Santiago" userId="d6e16334-0f38-4502-b381-67cb74b25c2e" providerId="ADAL" clId="{5969690A-E9EC-424A-ABB5-36A02899B833}" dt="2026-03-18T11:39:34.754" v="11701" actId="14100"/>
          <ac:spMkLst>
            <pc:docMk/>
            <pc:sldMk cId="102532952" sldId="284"/>
            <ac:spMk id="3" creationId="{028D94F5-6F48-9534-31C5-3061BE8F5DAE}"/>
          </ac:spMkLst>
        </pc:spChg>
        <pc:picChg chg="mod modCrop">
          <ac:chgData name="Rodriguez Rivarola, Santiago" userId="d6e16334-0f38-4502-b381-67cb74b25c2e" providerId="ADAL" clId="{5969690A-E9EC-424A-ABB5-36A02899B833}" dt="2026-03-18T11:38:44.497" v="11694" actId="732"/>
          <ac:picMkLst>
            <pc:docMk/>
            <pc:sldMk cId="102532952" sldId="284"/>
            <ac:picMk id="7" creationId="{CC2B1403-4909-FB26-3128-7955FA14F9F3}"/>
          </ac:picMkLst>
        </pc:picChg>
      </pc:sldChg>
      <pc:sldChg chg="addSp delSp modSp add mod delAnim modAnim">
        <pc:chgData name="Rodriguez Rivarola, Santiago" userId="d6e16334-0f38-4502-b381-67cb74b25c2e" providerId="ADAL" clId="{5969690A-E9EC-424A-ABB5-36A02899B833}" dt="2026-03-18T12:25:46.966" v="12008"/>
        <pc:sldMkLst>
          <pc:docMk/>
          <pc:sldMk cId="1257676104" sldId="289"/>
        </pc:sldMkLst>
        <pc:spChg chg="add mod">
          <ac:chgData name="Rodriguez Rivarola, Santiago" userId="d6e16334-0f38-4502-b381-67cb74b25c2e" providerId="ADAL" clId="{5969690A-E9EC-424A-ABB5-36A02899B833}" dt="2026-03-18T12:21:08.699" v="11972"/>
          <ac:spMkLst>
            <pc:docMk/>
            <pc:sldMk cId="1257676104" sldId="289"/>
            <ac:spMk id="5" creationId="{6D768A2C-563A-48BE-2741-348258401724}"/>
          </ac:spMkLst>
        </pc:spChg>
        <pc:spChg chg="add mod">
          <ac:chgData name="Rodriguez Rivarola, Santiago" userId="d6e16334-0f38-4502-b381-67cb74b25c2e" providerId="ADAL" clId="{5969690A-E9EC-424A-ABB5-36A02899B833}" dt="2026-02-27T11:29:29.815" v="9055" actId="1076"/>
          <ac:spMkLst>
            <pc:docMk/>
            <pc:sldMk cId="1257676104" sldId="289"/>
            <ac:spMk id="10" creationId="{69B40D02-3609-2577-9F65-37A43B4B96FE}"/>
          </ac:spMkLst>
        </pc:spChg>
        <pc:spChg chg="add del mod">
          <ac:chgData name="Rodriguez Rivarola, Santiago" userId="d6e16334-0f38-4502-b381-67cb74b25c2e" providerId="ADAL" clId="{5969690A-E9EC-424A-ABB5-36A02899B833}" dt="2026-03-18T12:21:10.709" v="11973" actId="478"/>
          <ac:spMkLst>
            <pc:docMk/>
            <pc:sldMk cId="1257676104" sldId="289"/>
            <ac:spMk id="29" creationId="{BA462F7D-AA9E-5329-66F8-67AFB9D8275A}"/>
          </ac:spMkLst>
        </pc:spChg>
      </pc:sldChg>
      <pc:sldChg chg="addSp delSp modSp add mod delAnim modAnim">
        <pc:chgData name="Rodriguez Rivarola, Santiago" userId="d6e16334-0f38-4502-b381-67cb74b25c2e" providerId="ADAL" clId="{5969690A-E9EC-424A-ABB5-36A02899B833}" dt="2026-03-18T12:27:00.733" v="12014"/>
        <pc:sldMkLst>
          <pc:docMk/>
          <pc:sldMk cId="3214353849" sldId="290"/>
        </pc:sldMkLst>
        <pc:spChg chg="add del mod">
          <ac:chgData name="Rodriguez Rivarola, Santiago" userId="d6e16334-0f38-4502-b381-67cb74b25c2e" providerId="ADAL" clId="{5969690A-E9EC-424A-ABB5-36A02899B833}" dt="2026-03-18T12:21:41.360" v="11980" actId="478"/>
          <ac:spMkLst>
            <pc:docMk/>
            <pc:sldMk cId="3214353849" sldId="290"/>
            <ac:spMk id="2" creationId="{260D9DD4-9842-B558-4430-625FBF920D2E}"/>
          </ac:spMkLst>
        </pc:spChg>
        <pc:spChg chg="mod">
          <ac:chgData name="Rodriguez Rivarola, Santiago" userId="d6e16334-0f38-4502-b381-67cb74b25c2e" providerId="ADAL" clId="{5969690A-E9EC-424A-ABB5-36A02899B833}" dt="2026-03-18T11:58:46.815" v="11890" actId="1076"/>
          <ac:spMkLst>
            <pc:docMk/>
            <pc:sldMk cId="3214353849" sldId="290"/>
            <ac:spMk id="3" creationId="{2584C32B-8989-2FA2-C46E-5FFC49555219}"/>
          </ac:spMkLst>
        </pc:spChg>
        <pc:spChg chg="add mod">
          <ac:chgData name="Rodriguez Rivarola, Santiago" userId="d6e16334-0f38-4502-b381-67cb74b25c2e" providerId="ADAL" clId="{5969690A-E9EC-424A-ABB5-36A02899B833}" dt="2026-03-18T11:58:53.907" v="11891" actId="1076"/>
          <ac:spMkLst>
            <pc:docMk/>
            <pc:sldMk cId="3214353849" sldId="290"/>
            <ac:spMk id="4" creationId="{3F7954DC-2425-666A-E5D2-AB3FDDD38922}"/>
          </ac:spMkLst>
        </pc:spChg>
        <pc:spChg chg="del">
          <ac:chgData name="Rodriguez Rivarola, Santiago" userId="d6e16334-0f38-4502-b381-67cb74b25c2e" providerId="ADAL" clId="{5969690A-E9EC-424A-ABB5-36A02899B833}" dt="2026-03-18T11:46:36.855" v="11710" actId="478"/>
          <ac:spMkLst>
            <pc:docMk/>
            <pc:sldMk cId="3214353849" sldId="290"/>
            <ac:spMk id="5" creationId="{F5DE9E1D-E7A7-0799-477C-8220E81B4169}"/>
          </ac:spMkLst>
        </pc:spChg>
        <pc:spChg chg="mod">
          <ac:chgData name="Rodriguez Rivarola, Santiago" userId="d6e16334-0f38-4502-b381-67cb74b25c2e" providerId="ADAL" clId="{5969690A-E9EC-424A-ABB5-36A02899B833}" dt="2026-03-18T11:58:46.815" v="11890" actId="1076"/>
          <ac:spMkLst>
            <pc:docMk/>
            <pc:sldMk cId="3214353849" sldId="290"/>
            <ac:spMk id="6" creationId="{D351887D-418B-F563-7194-768956309A4A}"/>
          </ac:spMkLst>
        </pc:spChg>
        <pc:spChg chg="add mod">
          <ac:chgData name="Rodriguez Rivarola, Santiago" userId="d6e16334-0f38-4502-b381-67cb74b25c2e" providerId="ADAL" clId="{5969690A-E9EC-424A-ABB5-36A02899B833}" dt="2026-03-18T12:21:39.196" v="11979"/>
          <ac:spMkLst>
            <pc:docMk/>
            <pc:sldMk cId="3214353849" sldId="290"/>
            <ac:spMk id="9" creationId="{D06C4705-C945-D1B3-5F79-C2D71669CCCC}"/>
          </ac:spMkLst>
        </pc:spChg>
        <pc:spChg chg="mod">
          <ac:chgData name="Rodriguez Rivarola, Santiago" userId="d6e16334-0f38-4502-b381-67cb74b25c2e" providerId="ADAL" clId="{5969690A-E9EC-424A-ABB5-36A02899B833}" dt="2026-03-18T11:58:53.907" v="11891" actId="1076"/>
          <ac:spMkLst>
            <pc:docMk/>
            <pc:sldMk cId="3214353849" sldId="290"/>
            <ac:spMk id="11" creationId="{FA9C3CE9-716E-F2DA-72D8-227670F0732B}"/>
          </ac:spMkLst>
        </pc:spChg>
        <pc:spChg chg="add mod">
          <ac:chgData name="Rodriguez Rivarola, Santiago" userId="d6e16334-0f38-4502-b381-67cb74b25c2e" providerId="ADAL" clId="{5969690A-E9EC-424A-ABB5-36A02899B833}" dt="2026-03-18T11:58:38.786" v="11889" actId="1076"/>
          <ac:spMkLst>
            <pc:docMk/>
            <pc:sldMk cId="3214353849" sldId="290"/>
            <ac:spMk id="38" creationId="{3F1860E8-AA48-B2B8-312E-2E5CBC0B7380}"/>
          </ac:spMkLst>
        </pc:spChg>
        <pc:spChg chg="add mod">
          <ac:chgData name="Rodriguez Rivarola, Santiago" userId="d6e16334-0f38-4502-b381-67cb74b25c2e" providerId="ADAL" clId="{5969690A-E9EC-424A-ABB5-36A02899B833}" dt="2026-03-18T11:58:38.786" v="11889" actId="1076"/>
          <ac:spMkLst>
            <pc:docMk/>
            <pc:sldMk cId="3214353849" sldId="290"/>
            <ac:spMk id="39" creationId="{40613B56-B5E8-B00E-4573-0609D34C0965}"/>
          </ac:spMkLst>
        </pc:spChg>
        <pc:picChg chg="add mod ord">
          <ac:chgData name="Rodriguez Rivarola, Santiago" userId="d6e16334-0f38-4502-b381-67cb74b25c2e" providerId="ADAL" clId="{5969690A-E9EC-424A-ABB5-36A02899B833}" dt="2026-03-18T11:58:17.134" v="11886" actId="1076"/>
          <ac:picMkLst>
            <pc:docMk/>
            <pc:sldMk cId="3214353849" sldId="290"/>
            <ac:picMk id="8" creationId="{C037CB7E-D648-5283-5E2B-1D78E91671F6}"/>
          </ac:picMkLst>
        </pc:picChg>
      </pc:sldChg>
      <pc:sldChg chg="addSp delSp modSp add mod delAnim modAnim">
        <pc:chgData name="Rodriguez Rivarola, Santiago" userId="d6e16334-0f38-4502-b381-67cb74b25c2e" providerId="ADAL" clId="{5969690A-E9EC-424A-ABB5-36A02899B833}" dt="2026-03-18T12:23:24.781" v="12001"/>
        <pc:sldMkLst>
          <pc:docMk/>
          <pc:sldMk cId="241947606" sldId="291"/>
        </pc:sldMkLst>
        <pc:spChg chg="add mod">
          <ac:chgData name="Rodriguez Rivarola, Santiago" userId="d6e16334-0f38-4502-b381-67cb74b25c2e" providerId="ADAL" clId="{5969690A-E9EC-424A-ABB5-36A02899B833}" dt="2026-03-02T08:45:35.995" v="10563" actId="1076"/>
          <ac:spMkLst>
            <pc:docMk/>
            <pc:sldMk cId="241947606" sldId="291"/>
            <ac:spMk id="3" creationId="{2B82B493-6A72-87A7-4E38-D2D9A3FDEE3C}"/>
          </ac:spMkLst>
        </pc:spChg>
        <pc:spChg chg="add mod">
          <ac:chgData name="Rodriguez Rivarola, Santiago" userId="d6e16334-0f38-4502-b381-67cb74b25c2e" providerId="ADAL" clId="{5969690A-E9EC-424A-ABB5-36A02899B833}" dt="2026-03-02T08:45:35.995" v="10563" actId="1076"/>
          <ac:spMkLst>
            <pc:docMk/>
            <pc:sldMk cId="241947606" sldId="291"/>
            <ac:spMk id="4" creationId="{4D3747B9-DE86-935E-08BB-895B0164D450}"/>
          </ac:spMkLst>
        </pc:spChg>
        <pc:spChg chg="mod">
          <ac:chgData name="Rodriguez Rivarola, Santiago" userId="d6e16334-0f38-4502-b381-67cb74b25c2e" providerId="ADAL" clId="{5969690A-E9EC-424A-ABB5-36A02899B833}" dt="2026-02-27T11:49:24.657" v="9355" actId="6549"/>
          <ac:spMkLst>
            <pc:docMk/>
            <pc:sldMk cId="241947606" sldId="291"/>
            <ac:spMk id="5" creationId="{7E6AEC0D-9AEA-6C1A-6213-9E9CB98B8765}"/>
          </ac:spMkLst>
        </pc:spChg>
        <pc:spChg chg="add mod">
          <ac:chgData name="Rodriguez Rivarola, Santiago" userId="d6e16334-0f38-4502-b381-67cb74b25c2e" providerId="ADAL" clId="{5969690A-E9EC-424A-ABB5-36A02899B833}" dt="2026-03-02T08:45:35.995" v="10563" actId="1076"/>
          <ac:spMkLst>
            <pc:docMk/>
            <pc:sldMk cId="241947606" sldId="291"/>
            <ac:spMk id="11" creationId="{5D2C09C4-2CF5-B7A9-493F-48A1042F3D9B}"/>
          </ac:spMkLst>
        </pc:spChg>
        <pc:spChg chg="add mod">
          <ac:chgData name="Rodriguez Rivarola, Santiago" userId="d6e16334-0f38-4502-b381-67cb74b25c2e" providerId="ADAL" clId="{5969690A-E9EC-424A-ABB5-36A02899B833}" dt="2026-03-02T08:45:35.995" v="10563" actId="1076"/>
          <ac:spMkLst>
            <pc:docMk/>
            <pc:sldMk cId="241947606" sldId="291"/>
            <ac:spMk id="12" creationId="{AE06CA1E-85F6-6C28-2C0A-2BA3EEF2956F}"/>
          </ac:spMkLst>
        </pc:spChg>
        <pc:spChg chg="add mod">
          <ac:chgData name="Rodriguez Rivarola, Santiago" userId="d6e16334-0f38-4502-b381-67cb74b25c2e" providerId="ADAL" clId="{5969690A-E9EC-424A-ABB5-36A02899B833}" dt="2026-03-02T08:45:35.995" v="10563" actId="1076"/>
          <ac:spMkLst>
            <pc:docMk/>
            <pc:sldMk cId="241947606" sldId="291"/>
            <ac:spMk id="16" creationId="{EC9F7150-1CD3-583B-F442-D2D19138C2F7}"/>
          </ac:spMkLst>
        </pc:spChg>
        <pc:spChg chg="add mod">
          <ac:chgData name="Rodriguez Rivarola, Santiago" userId="d6e16334-0f38-4502-b381-67cb74b25c2e" providerId="ADAL" clId="{5969690A-E9EC-424A-ABB5-36A02899B833}" dt="2026-03-02T08:45:35.995" v="10563" actId="1076"/>
          <ac:spMkLst>
            <pc:docMk/>
            <pc:sldMk cId="241947606" sldId="291"/>
            <ac:spMk id="18" creationId="{FF8B7CC3-1C61-E35E-C099-A299B125BFEC}"/>
          </ac:spMkLst>
        </pc:spChg>
      </pc:sldChg>
      <pc:sldChg chg="addSp delSp modSp mod delAnim modAnim">
        <pc:chgData name="Rodriguez Rivarola, Santiago" userId="d6e16334-0f38-4502-b381-67cb74b25c2e" providerId="ADAL" clId="{5969690A-E9EC-424A-ABB5-36A02899B833}" dt="2026-03-18T12:27:29.967" v="12015"/>
        <pc:sldMkLst>
          <pc:docMk/>
          <pc:sldMk cId="1880425080" sldId="293"/>
        </pc:sldMkLst>
        <pc:spChg chg="del">
          <ac:chgData name="Rodriguez Rivarola, Santiago" userId="d6e16334-0f38-4502-b381-67cb74b25c2e" providerId="ADAL" clId="{5969690A-E9EC-424A-ABB5-36A02899B833}" dt="2026-03-18T12:21:56.478" v="11983" actId="478"/>
          <ac:spMkLst>
            <pc:docMk/>
            <pc:sldMk cId="1880425080" sldId="293"/>
            <ac:spMk id="2" creationId="{DA5C7E9E-F27D-28E2-25B1-49BF8F2D0179}"/>
          </ac:spMkLst>
        </pc:spChg>
        <pc:spChg chg="add mod">
          <ac:chgData name="Rodriguez Rivarola, Santiago" userId="d6e16334-0f38-4502-b381-67cb74b25c2e" providerId="ADAL" clId="{5969690A-E9EC-424A-ABB5-36A02899B833}" dt="2026-03-18T12:22:01.219" v="11985" actId="20577"/>
          <ac:spMkLst>
            <pc:docMk/>
            <pc:sldMk cId="1880425080" sldId="293"/>
            <ac:spMk id="3" creationId="{2FC6BB07-1A63-D247-A60C-3112B716FECE}"/>
          </ac:spMkLst>
        </pc:spChg>
      </pc:sldChg>
      <pc:sldChg chg="addSp delSp modSp mod delAnim modAnim">
        <pc:chgData name="Rodriguez Rivarola, Santiago" userId="d6e16334-0f38-4502-b381-67cb74b25c2e" providerId="ADAL" clId="{5969690A-E9EC-424A-ABB5-36A02899B833}" dt="2026-03-18T12:21:28.415" v="11977" actId="478"/>
        <pc:sldMkLst>
          <pc:docMk/>
          <pc:sldMk cId="489010176" sldId="294"/>
        </pc:sldMkLst>
        <pc:spChg chg="add mod">
          <ac:chgData name="Rodriguez Rivarola, Santiago" userId="d6e16334-0f38-4502-b381-67cb74b25c2e" providerId="ADAL" clId="{5969690A-E9EC-424A-ABB5-36A02899B833}" dt="2026-03-18T12:21:26.320" v="11976"/>
          <ac:spMkLst>
            <pc:docMk/>
            <pc:sldMk cId="489010176" sldId="294"/>
            <ac:spMk id="2" creationId="{38D75CFF-214B-AF04-B9ED-5F45A6430DFC}"/>
          </ac:spMkLst>
        </pc:spChg>
        <pc:spChg chg="del mod">
          <ac:chgData name="Rodriguez Rivarola, Santiago" userId="d6e16334-0f38-4502-b381-67cb74b25c2e" providerId="ADAL" clId="{5969690A-E9EC-424A-ABB5-36A02899B833}" dt="2026-03-18T12:21:28.415" v="11977" actId="478"/>
          <ac:spMkLst>
            <pc:docMk/>
            <pc:sldMk cId="489010176" sldId="294"/>
            <ac:spMk id="29" creationId="{BC348DA8-77D0-778C-A784-B7967E077CB3}"/>
          </ac:spMkLst>
        </pc:spChg>
      </pc:sldChg>
      <pc:sldChg chg="addSp delSp modSp mod delAnim modAnim">
        <pc:chgData name="Rodriguez Rivarola, Santiago" userId="d6e16334-0f38-4502-b381-67cb74b25c2e" providerId="ADAL" clId="{5969690A-E9EC-424A-ABB5-36A02899B833}" dt="2026-03-18T12:20:17.312" v="11955" actId="1036"/>
        <pc:sldMkLst>
          <pc:docMk/>
          <pc:sldMk cId="1359601093" sldId="296"/>
        </pc:sldMkLst>
        <pc:spChg chg="del mod">
          <ac:chgData name="Rodriguez Rivarola, Santiago" userId="d6e16334-0f38-4502-b381-67cb74b25c2e" providerId="ADAL" clId="{5969690A-E9EC-424A-ABB5-36A02899B833}" dt="2026-03-18T12:19:49.610" v="11936" actId="478"/>
          <ac:spMkLst>
            <pc:docMk/>
            <pc:sldMk cId="1359601093" sldId="296"/>
            <ac:spMk id="2" creationId="{05E6024C-984E-9955-B6FB-471E7B53CE2B}"/>
          </ac:spMkLst>
        </pc:spChg>
        <pc:spChg chg="add mod">
          <ac:chgData name="Rodriguez Rivarola, Santiago" userId="d6e16334-0f38-4502-b381-67cb74b25c2e" providerId="ADAL" clId="{5969690A-E9EC-424A-ABB5-36A02899B833}" dt="2026-03-18T12:20:17.312" v="11955" actId="1036"/>
          <ac:spMkLst>
            <pc:docMk/>
            <pc:sldMk cId="1359601093" sldId="296"/>
            <ac:spMk id="4" creationId="{06A10CD7-0387-AAF3-D94E-F23B69B9C616}"/>
          </ac:spMkLst>
        </pc:spChg>
        <pc:spChg chg="add del mod">
          <ac:chgData name="Rodriguez Rivarola, Santiago" userId="d6e16334-0f38-4502-b381-67cb74b25c2e" providerId="ADAL" clId="{5969690A-E9EC-424A-ABB5-36A02899B833}" dt="2026-03-18T12:19:43.882" v="11935" actId="478"/>
          <ac:spMkLst>
            <pc:docMk/>
            <pc:sldMk cId="1359601093" sldId="296"/>
            <ac:spMk id="6" creationId="{898A6B34-D834-CD9C-3640-18A905131CD4}"/>
          </ac:spMkLst>
        </pc:spChg>
      </pc:sldChg>
      <pc:sldChg chg="addSp delSp modSp mod delAnim modAnim">
        <pc:chgData name="Rodriguez Rivarola, Santiago" userId="d6e16334-0f38-4502-b381-67cb74b25c2e" providerId="ADAL" clId="{5969690A-E9EC-424A-ABB5-36A02899B833}" dt="2026-03-18T12:20:32.025" v="11962" actId="1036"/>
        <pc:sldMkLst>
          <pc:docMk/>
          <pc:sldMk cId="1038825568" sldId="297"/>
        </pc:sldMkLst>
        <pc:spChg chg="del mod">
          <ac:chgData name="Rodriguez Rivarola, Santiago" userId="d6e16334-0f38-4502-b381-67cb74b25c2e" providerId="ADAL" clId="{5969690A-E9EC-424A-ABB5-36A02899B833}" dt="2026-03-18T12:18:51.338" v="11926" actId="478"/>
          <ac:spMkLst>
            <pc:docMk/>
            <pc:sldMk cId="1038825568" sldId="297"/>
            <ac:spMk id="2" creationId="{93EDD10D-E2D9-556F-DC52-14798C6B0044}"/>
          </ac:spMkLst>
        </pc:spChg>
        <pc:spChg chg="add mod">
          <ac:chgData name="Rodriguez Rivarola, Santiago" userId="d6e16334-0f38-4502-b381-67cb74b25c2e" providerId="ADAL" clId="{5969690A-E9EC-424A-ABB5-36A02899B833}" dt="2026-03-18T12:20:32.025" v="11962" actId="1036"/>
          <ac:spMkLst>
            <pc:docMk/>
            <pc:sldMk cId="1038825568" sldId="297"/>
            <ac:spMk id="3" creationId="{2226D19E-7133-50A6-36BE-E96D4851FDF7}"/>
          </ac:spMkLst>
        </pc:spChg>
        <pc:spChg chg="del">
          <ac:chgData name="Rodriguez Rivarola, Santiago" userId="d6e16334-0f38-4502-b381-67cb74b25c2e" providerId="ADAL" clId="{5969690A-E9EC-424A-ABB5-36A02899B833}" dt="2026-03-18T11:40:14.566" v="11702" actId="478"/>
          <ac:spMkLst>
            <pc:docMk/>
            <pc:sldMk cId="1038825568" sldId="297"/>
            <ac:spMk id="16" creationId="{E2CFA2F9-BC56-83DD-2C58-6F0E9E359739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tags" Target="../tags/tag12.xml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A293A2C5-6936-3081-AA0B-E11629ED0EF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49434B8-3092-083E-B798-13164495341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2E988E-2331-4B84-803A-E48C2F4BC14D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A4B54BB-DE15-1158-BBFE-9A037D2BAED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0BAD46B-6EDF-0C29-3159-DC6D2563375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0437E5-2FAD-4F80-8941-4CB137FD552F}" type="slidenum">
              <a:rPr lang="en-US" smtClean="0"/>
              <a:t>‹Nº›</a:t>
            </a:fld>
            <a:endParaRPr lang="en-US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09424726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7F67A1-22F2-45AB-924C-7BED75AB63FA}" type="datetimeFigureOut">
              <a:rPr lang="es-ES" smtClean="0"/>
              <a:t>18/03/2026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FE96EC-7D3A-45A7-9E74-3B164BCD1E8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955612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FE96EC-7D3A-45A7-9E74-3B164BCD1E89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537661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FE96EC-7D3A-45A7-9E74-3B164BCD1E89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807709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4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magen que contiene Patrón de fondo&#10;&#10;El contenido generado por IA puede ser incorrecto.">
            <a:extLst>
              <a:ext uri="{FF2B5EF4-FFF2-40B4-BE49-F238E27FC236}">
                <a16:creationId xmlns:a16="http://schemas.microsoft.com/office/drawing/2014/main" id="{563B7FB3-C63C-EAC8-75C7-2F61B71A80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6" y="0"/>
            <a:ext cx="12180854" cy="6858000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B7A53FAE-E43D-97F3-DA65-AE31E801C858}"/>
              </a:ext>
            </a:extLst>
          </p:cNvPr>
          <p:cNvSpPr/>
          <p:nvPr userDrawn="1"/>
        </p:nvSpPr>
        <p:spPr>
          <a:xfrm>
            <a:off x="1325573" y="1509681"/>
            <a:ext cx="9291286" cy="411173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rgbClr val="06235B"/>
              </a:solidFill>
            </a:endParaRPr>
          </a:p>
        </p:txBody>
      </p:sp>
      <p:pic>
        <p:nvPicPr>
          <p:cNvPr id="11" name="Imagen 10" descr="Forma, Rectángulo&#10;&#10;El contenido generado por IA puede ser incorrecto.">
            <a:extLst>
              <a:ext uri="{FF2B5EF4-FFF2-40B4-BE49-F238E27FC236}">
                <a16:creationId xmlns:a16="http://schemas.microsoft.com/office/drawing/2014/main" id="{5F85FD57-78EF-6E7E-6DE5-C1FA40D432B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6" y="0"/>
            <a:ext cx="12192000" cy="685628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EC5B517-AD46-3807-20A4-47F509FB2C8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365449"/>
            <a:ext cx="9144000" cy="1144513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Título presentación</a:t>
            </a:r>
            <a:endParaRPr lang="en-US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2CC94DC-DCA9-2C24-020C-05AF809E704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Subtítulo presentación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11709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19524263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magen que contiene exterior, elefante, naranja, decorado&#10;&#10;El contenido generado por IA puede ser incorrecto.">
            <a:extLst>
              <a:ext uri="{FF2B5EF4-FFF2-40B4-BE49-F238E27FC236}">
                <a16:creationId xmlns:a16="http://schemas.microsoft.com/office/drawing/2014/main" id="{FA5A2B00-3E59-2A51-34BA-CEBE7525C3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3" y="0"/>
            <a:ext cx="12180854" cy="6858000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00319A74-6065-E425-E9E3-8001AAFF02A7}"/>
              </a:ext>
            </a:extLst>
          </p:cNvPr>
          <p:cNvSpPr/>
          <p:nvPr userDrawn="1"/>
        </p:nvSpPr>
        <p:spPr>
          <a:xfrm>
            <a:off x="1337847" y="1503544"/>
            <a:ext cx="9248327" cy="4148553"/>
          </a:xfrm>
          <a:prstGeom prst="rect">
            <a:avLst/>
          </a:prstGeom>
          <a:solidFill>
            <a:srgbClr val="E21A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Imagen 10" descr="Imagen que contiene Forma&#10;&#10;El contenido generado por IA puede ser incorrecto.">
            <a:extLst>
              <a:ext uri="{FF2B5EF4-FFF2-40B4-BE49-F238E27FC236}">
                <a16:creationId xmlns:a16="http://schemas.microsoft.com/office/drawing/2014/main" id="{2BB17398-C344-74BB-F01D-94B4A8F6C63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9" y="0"/>
            <a:ext cx="12189631" cy="6858000"/>
          </a:xfrm>
          <a:prstGeom prst="rect">
            <a:avLst/>
          </a:prstGeom>
        </p:spPr>
      </p:pic>
      <p:sp>
        <p:nvSpPr>
          <p:cNvPr id="15" name="Marcador de texto 2">
            <a:extLst>
              <a:ext uri="{FF2B5EF4-FFF2-40B4-BE49-F238E27FC236}">
                <a16:creationId xmlns:a16="http://schemas.microsoft.com/office/drawing/2014/main" id="{1296DF91-C238-A023-8FBB-A532D1A38851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3715085" y="2971800"/>
            <a:ext cx="5422191" cy="14572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37848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interior, naranja, con baldosas, foto&#10;&#10;El contenido generado por IA puede ser incorrecto.">
            <a:extLst>
              <a:ext uri="{FF2B5EF4-FFF2-40B4-BE49-F238E27FC236}">
                <a16:creationId xmlns:a16="http://schemas.microsoft.com/office/drawing/2014/main" id="{D19B03F3-EF47-1D0D-DF4A-F15ABFBCCB5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24" y="0"/>
            <a:ext cx="12196355" cy="6858000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3D2D86A1-A603-907D-4A89-95DD8B45F556}"/>
              </a:ext>
            </a:extLst>
          </p:cNvPr>
          <p:cNvSpPr/>
          <p:nvPr userDrawn="1"/>
        </p:nvSpPr>
        <p:spPr>
          <a:xfrm>
            <a:off x="1355371" y="1509681"/>
            <a:ext cx="8283388" cy="4142416"/>
          </a:xfrm>
          <a:prstGeom prst="rect">
            <a:avLst/>
          </a:prstGeom>
          <a:solidFill>
            <a:srgbClr val="E5E5E5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rgbClr val="E5E5E5"/>
              </a:solidFill>
            </a:endParaRPr>
          </a:p>
        </p:txBody>
      </p:sp>
      <p:pic>
        <p:nvPicPr>
          <p:cNvPr id="12" name="Imagen 11" descr="Forma, Rectángulo&#10;&#10;El contenido generado por IA puede ser incorrecto.">
            <a:extLst>
              <a:ext uri="{FF2B5EF4-FFF2-40B4-BE49-F238E27FC236}">
                <a16:creationId xmlns:a16="http://schemas.microsoft.com/office/drawing/2014/main" id="{7E229C65-510A-980C-4903-5A572DADFB6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208"/>
          <a:stretch>
            <a:fillRect/>
          </a:stretch>
        </p:blipFill>
        <p:spPr>
          <a:xfrm>
            <a:off x="-1380" y="270025"/>
            <a:ext cx="12189631" cy="6363688"/>
          </a:xfrm>
          <a:prstGeom prst="rect">
            <a:avLst/>
          </a:prstGeom>
        </p:spPr>
      </p:pic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196A0411-CC45-B654-FBEA-C6B249E8625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613641" y="2034291"/>
            <a:ext cx="7617765" cy="3093196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600"/>
              </a:spcAft>
              <a:buNone/>
              <a:defRPr>
                <a:solidFill>
                  <a:schemeClr val="tx1"/>
                </a:solidFill>
                <a:latin typeface="Proxima Nova Medium" panose="02000506030000020004" pitchFamily="50" charset="0"/>
              </a:defRPr>
            </a:lvl1pPr>
            <a:lvl2pPr marL="685800" indent="-228600">
              <a:lnSpc>
                <a:spcPct val="100000"/>
              </a:lnSpc>
              <a:buFont typeface="Wingdings" panose="05000000000000000000" pitchFamily="2" charset="2"/>
              <a:buChar char=""/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s-ES" dirty="0"/>
              <a:t>Texto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68724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interior, naranja, con baldosas, foto&#10;&#10;El contenido generado por IA puede ser incorrecto.">
            <a:extLst>
              <a:ext uri="{FF2B5EF4-FFF2-40B4-BE49-F238E27FC236}">
                <a16:creationId xmlns:a16="http://schemas.microsoft.com/office/drawing/2014/main" id="{681A7153-C84B-6F59-1AED-56B72FFDA6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24" y="0"/>
            <a:ext cx="12196355" cy="6858000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3D2D86A1-A603-907D-4A89-95DD8B45F556}"/>
              </a:ext>
            </a:extLst>
          </p:cNvPr>
          <p:cNvSpPr/>
          <p:nvPr userDrawn="1"/>
        </p:nvSpPr>
        <p:spPr>
          <a:xfrm>
            <a:off x="1586746" y="1509681"/>
            <a:ext cx="9100304" cy="4142416"/>
          </a:xfrm>
          <a:prstGeom prst="rect">
            <a:avLst/>
          </a:prstGeom>
          <a:solidFill>
            <a:srgbClr val="E5E5E5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rgbClr val="E5E5E5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E229C65-510A-980C-4903-5A572DADFB6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228"/>
          <a:stretch>
            <a:fillRect/>
          </a:stretch>
        </p:blipFill>
        <p:spPr>
          <a:xfrm>
            <a:off x="38100" y="261058"/>
            <a:ext cx="12189630" cy="60879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1884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interior, naranja, con baldosas, foto&#10;&#10;El contenido generado por IA puede ser incorrecto.">
            <a:extLst>
              <a:ext uri="{FF2B5EF4-FFF2-40B4-BE49-F238E27FC236}">
                <a16:creationId xmlns:a16="http://schemas.microsoft.com/office/drawing/2014/main" id="{681A7153-C84B-6F59-1AED-56B72FFDA6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24" y="0"/>
            <a:ext cx="12196355" cy="6858000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3D2D86A1-A603-907D-4A89-95DD8B45F556}"/>
              </a:ext>
            </a:extLst>
          </p:cNvPr>
          <p:cNvSpPr>
            <a:spLocks/>
          </p:cNvSpPr>
          <p:nvPr userDrawn="1"/>
        </p:nvSpPr>
        <p:spPr>
          <a:xfrm>
            <a:off x="9565342" y="471488"/>
            <a:ext cx="2150408" cy="6189288"/>
          </a:xfrm>
          <a:prstGeom prst="rect">
            <a:avLst/>
          </a:prstGeom>
          <a:solidFill>
            <a:srgbClr val="E21A23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  <a:solidFill>
                <a:srgbClr val="E5E5E5"/>
              </a:solidFill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AD231DC6-4A4F-5AB1-49C4-2B94588F1018}"/>
              </a:ext>
            </a:extLst>
          </p:cNvPr>
          <p:cNvSpPr>
            <a:spLocks/>
          </p:cNvSpPr>
          <p:nvPr userDrawn="1"/>
        </p:nvSpPr>
        <p:spPr>
          <a:xfrm>
            <a:off x="1371600" y="471488"/>
            <a:ext cx="8193742" cy="6189288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  <a:solidFill>
                <a:srgbClr val="E5E5E5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76529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3D2D86A1-A603-907D-4A89-95DD8B45F556}"/>
              </a:ext>
            </a:extLst>
          </p:cNvPr>
          <p:cNvSpPr/>
          <p:nvPr userDrawn="1"/>
        </p:nvSpPr>
        <p:spPr>
          <a:xfrm>
            <a:off x="0" y="1508159"/>
            <a:ext cx="12192000" cy="5349839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rgbClr val="E5E5E5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D9986E0-C4BE-54A3-A699-D95CCA86F69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0953" y="473619"/>
            <a:ext cx="1037583" cy="1034540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7F6CD881-850D-DB62-C366-8BAC13F1C91D}"/>
              </a:ext>
            </a:extLst>
          </p:cNvPr>
          <p:cNvSpPr/>
          <p:nvPr userDrawn="1"/>
        </p:nvSpPr>
        <p:spPr>
          <a:xfrm>
            <a:off x="0" y="2366256"/>
            <a:ext cx="4151044" cy="3633644"/>
          </a:xfrm>
          <a:prstGeom prst="rect">
            <a:avLst/>
          </a:prstGeom>
          <a:solidFill>
            <a:srgbClr val="E21A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rgbClr val="E5E5E5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3106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3D2D86A1-A603-907D-4A89-95DD8B45F556}"/>
              </a:ext>
            </a:extLst>
          </p:cNvPr>
          <p:cNvSpPr/>
          <p:nvPr userDrawn="1"/>
        </p:nvSpPr>
        <p:spPr>
          <a:xfrm>
            <a:off x="0" y="1508159"/>
            <a:ext cx="12192000" cy="5349839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rgbClr val="E5E5E5"/>
              </a:solidFill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3A23A1C0-64A7-5B58-AEE9-1C8E06BE2FFF}"/>
              </a:ext>
            </a:extLst>
          </p:cNvPr>
          <p:cNvSpPr/>
          <p:nvPr userDrawn="1"/>
        </p:nvSpPr>
        <p:spPr>
          <a:xfrm>
            <a:off x="2466975" y="473619"/>
            <a:ext cx="9725024" cy="1034540"/>
          </a:xfrm>
          <a:prstGeom prst="rect">
            <a:avLst/>
          </a:prstGeom>
          <a:solidFill>
            <a:srgbClr val="D033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rgbClr val="E5E5E5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D9986E0-C4BE-54A3-A699-D95CCA86F69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0953" y="473619"/>
            <a:ext cx="1037583" cy="10345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9140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FA5A2B00-3E59-2A51-34BA-CEBE7525C3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73" y="0"/>
            <a:ext cx="12180853" cy="6858000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00319A74-6065-E425-E9E3-8001AAFF02A7}"/>
              </a:ext>
            </a:extLst>
          </p:cNvPr>
          <p:cNvSpPr/>
          <p:nvPr userDrawn="1"/>
        </p:nvSpPr>
        <p:spPr>
          <a:xfrm>
            <a:off x="1318260" y="1485900"/>
            <a:ext cx="9290545" cy="4131443"/>
          </a:xfrm>
          <a:prstGeom prst="rect">
            <a:avLst/>
          </a:prstGeom>
          <a:solidFill>
            <a:srgbClr val="E21A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AF58900-6A6C-D5FB-FBC1-5302F7FF6DD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70" y="19050"/>
            <a:ext cx="12189630" cy="6858000"/>
          </a:xfrm>
          <a:prstGeom prst="rect">
            <a:avLst/>
          </a:prstGeom>
        </p:spPr>
      </p:pic>
      <p:sp>
        <p:nvSpPr>
          <p:cNvPr id="15" name="Marcador de texto 2">
            <a:extLst>
              <a:ext uri="{FF2B5EF4-FFF2-40B4-BE49-F238E27FC236}">
                <a16:creationId xmlns:a16="http://schemas.microsoft.com/office/drawing/2014/main" id="{1296DF91-C238-A023-8FBB-A532D1A38851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2736748" y="3441025"/>
            <a:ext cx="5919733" cy="14572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8437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ags" Target="../tags/tag2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1"/>
    </p:custDataLst>
    <p:extLst>
      <p:ext uri="{BB962C8B-B14F-4D97-AF65-F5344CB8AC3E}">
        <p14:creationId xmlns:p14="http://schemas.microsoft.com/office/powerpoint/2010/main" val="56537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0" r:id="rId3"/>
    <p:sldLayoutId id="2147483651" r:id="rId4"/>
    <p:sldLayoutId id="2147483663" r:id="rId5"/>
    <p:sldLayoutId id="2147483664" r:id="rId6"/>
    <p:sldLayoutId id="2147483661" r:id="rId7"/>
    <p:sldLayoutId id="2147483666" r:id="rId8"/>
    <p:sldLayoutId id="2147483662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Proxima Nova Extrabold" panose="02000506030000020004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6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7.xml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5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0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811125AC-FA3D-EAA4-914E-7877974862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40188"/>
            <a:ext cx="6400801" cy="1655762"/>
          </a:xfrm>
        </p:spPr>
        <p:txBody>
          <a:bodyPr/>
          <a:lstStyle/>
          <a:p>
            <a:pPr algn="l"/>
            <a:r>
              <a:rPr lang="en-US" sz="3000" dirty="0" err="1">
                <a:latin typeface="Proxima Nova Semibold" panose="02000506030000020004" pitchFamily="50" charset="0"/>
              </a:rPr>
              <a:t>Biología</a:t>
            </a:r>
            <a:r>
              <a:rPr lang="en-US" sz="3000" dirty="0">
                <a:latin typeface="Proxima Nova Semibold" panose="02000506030000020004" pitchFamily="50" charset="0"/>
              </a:rPr>
              <a:t> y </a:t>
            </a:r>
            <a:r>
              <a:rPr lang="en-US" sz="3000" dirty="0" err="1">
                <a:latin typeface="Proxima Nova Semibold" panose="02000506030000020004" pitchFamily="50" charset="0"/>
              </a:rPr>
              <a:t>Geología</a:t>
            </a:r>
            <a:br>
              <a:rPr lang="en-US" sz="3000" dirty="0">
                <a:latin typeface="Proxima Nova Semibold" panose="02000506030000020004" pitchFamily="50" charset="0"/>
              </a:rPr>
            </a:br>
            <a:r>
              <a:rPr lang="en-US" sz="3000" dirty="0">
                <a:latin typeface="Proxima Nova Semibold" panose="02000506030000020004" pitchFamily="50" charset="0"/>
              </a:rPr>
              <a:t>3 ESO</a:t>
            </a:r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CE066DB7-3625-F6AE-3001-7939FB8F8ED2}"/>
              </a:ext>
            </a:extLst>
          </p:cNvPr>
          <p:cNvSpPr txBox="1">
            <a:spLocks/>
          </p:cNvSpPr>
          <p:nvPr/>
        </p:nvSpPr>
        <p:spPr>
          <a:xfrm>
            <a:off x="1524000" y="2162121"/>
            <a:ext cx="2457451" cy="530352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000" dirty="0">
                <a:latin typeface="Proxima Nova Semibold" panose="02000506030000020004" pitchFamily="50" charset="0"/>
              </a:rPr>
              <a:t>Unidad 9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E2152F9-5885-FCBC-575A-2350D8A7A8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94074"/>
            <a:ext cx="9144000" cy="1144513"/>
          </a:xfrm>
        </p:spPr>
        <p:txBody>
          <a:bodyPr/>
          <a:lstStyle/>
          <a:p>
            <a:pPr algn="l"/>
            <a:r>
              <a:rPr lang="es-ES" dirty="0"/>
              <a:t>Los ecosistemas </a:t>
            </a:r>
            <a:endParaRPr lang="en-U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CE5CB6D-DB81-4E17-20BC-29334A6C83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296" y="1922736"/>
            <a:ext cx="4823483" cy="506901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3274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build="p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F547C8-3B15-E726-695F-330F2897D6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0700D09E-ED49-90A0-BA60-B35814D62DAE}"/>
              </a:ext>
            </a:extLst>
          </p:cNvPr>
          <p:cNvSpPr txBox="1"/>
          <p:nvPr/>
        </p:nvSpPr>
        <p:spPr>
          <a:xfrm>
            <a:off x="362141" y="4010586"/>
            <a:ext cx="27550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chemeClr val="bg1"/>
                </a:solidFill>
              </a:rPr>
              <a:t>La biodiversidad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2CF4A2A0-B5BE-CFC1-CC39-13EF7D33F06A}"/>
              </a:ext>
            </a:extLst>
          </p:cNvPr>
          <p:cNvSpPr/>
          <p:nvPr/>
        </p:nvSpPr>
        <p:spPr>
          <a:xfrm>
            <a:off x="4964750" y="4636468"/>
            <a:ext cx="1864714" cy="429769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solidFill>
                  <a:schemeClr val="tx1"/>
                </a:solidFill>
              </a:rPr>
              <a:t>Valor</a:t>
            </a:r>
          </a:p>
        </p:txBody>
      </p:sp>
      <p:sp>
        <p:nvSpPr>
          <p:cNvPr id="11" name="Corchetes 10">
            <a:extLst>
              <a:ext uri="{FF2B5EF4-FFF2-40B4-BE49-F238E27FC236}">
                <a16:creationId xmlns:a16="http://schemas.microsoft.com/office/drawing/2014/main" id="{3EDC2E17-F240-3853-F9FF-575BBF81AA87}"/>
              </a:ext>
            </a:extLst>
          </p:cNvPr>
          <p:cNvSpPr/>
          <p:nvPr/>
        </p:nvSpPr>
        <p:spPr>
          <a:xfrm>
            <a:off x="4558083" y="5217790"/>
            <a:ext cx="2678049" cy="569813"/>
          </a:xfrm>
          <a:prstGeom prst="bracketPair">
            <a:avLst/>
          </a:prstGeom>
          <a:solidFill>
            <a:schemeClr val="bg1">
              <a:alpha val="50196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>
                <a:solidFill>
                  <a:schemeClr val="tx1"/>
                </a:solidFill>
              </a:rPr>
              <a:t>Regula el clima, purifica el agua, aporta alimentos y medicamentos. </a:t>
            </a:r>
            <a:endParaRPr lang="es-ES" sz="1200" b="1" noProof="0" dirty="0">
              <a:solidFill>
                <a:schemeClr val="tx1"/>
              </a:solidFill>
            </a:endParaRPr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737B315C-308F-FDE2-64DB-6B9C16D6821A}"/>
              </a:ext>
            </a:extLst>
          </p:cNvPr>
          <p:cNvSpPr/>
          <p:nvPr/>
        </p:nvSpPr>
        <p:spPr>
          <a:xfrm>
            <a:off x="4964750" y="3015732"/>
            <a:ext cx="1864714" cy="429769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solidFill>
                  <a:schemeClr val="tx1"/>
                </a:solidFill>
              </a:rPr>
              <a:t>Tipos</a:t>
            </a:r>
          </a:p>
        </p:txBody>
      </p:sp>
      <p:sp>
        <p:nvSpPr>
          <p:cNvPr id="14" name="Corchetes 13">
            <a:extLst>
              <a:ext uri="{FF2B5EF4-FFF2-40B4-BE49-F238E27FC236}">
                <a16:creationId xmlns:a16="http://schemas.microsoft.com/office/drawing/2014/main" id="{DB079B97-568F-A063-70E6-2301D88B968E}"/>
              </a:ext>
            </a:extLst>
          </p:cNvPr>
          <p:cNvSpPr/>
          <p:nvPr/>
        </p:nvSpPr>
        <p:spPr>
          <a:xfrm>
            <a:off x="4558083" y="3597054"/>
            <a:ext cx="2678049" cy="569813"/>
          </a:xfrm>
          <a:prstGeom prst="bracketPair">
            <a:avLst/>
          </a:prstGeom>
          <a:solidFill>
            <a:schemeClr val="bg1">
              <a:alpha val="50196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>
                <a:solidFill>
                  <a:schemeClr val="tx1"/>
                </a:solidFill>
              </a:rPr>
              <a:t>Genética, de especies y de ecosistemas. </a:t>
            </a:r>
            <a:endParaRPr lang="es-ES" sz="1200" b="1" noProof="0" dirty="0">
              <a:solidFill>
                <a:schemeClr val="tx1"/>
              </a:solidFill>
            </a:endParaRP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2327E89A-1715-46FB-F68A-912D5A5087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6220" y="2013949"/>
            <a:ext cx="2894930" cy="1364103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382FDDA5-48BA-32F7-68C4-2ABE5AAC33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0650" y="3630944"/>
            <a:ext cx="1864714" cy="1485944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5BA94651-4EA1-138A-9EA8-756D78AD52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89070" y="4513099"/>
            <a:ext cx="1512007" cy="181014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08878C7-CA78-55D8-5579-64717BD5043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416" t="24953" r="37555" b="31510"/>
          <a:stretch>
            <a:fillRect/>
          </a:stretch>
        </p:blipFill>
        <p:spPr>
          <a:xfrm>
            <a:off x="9632657" y="2318409"/>
            <a:ext cx="2407568" cy="2242667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E85A3879-1509-9BFE-2517-0BF15486F7F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989" r="28400"/>
          <a:stretch>
            <a:fillRect/>
          </a:stretch>
        </p:blipFill>
        <p:spPr>
          <a:xfrm>
            <a:off x="7364646" y="4164625"/>
            <a:ext cx="1512007" cy="1904526"/>
          </a:xfrm>
          <a:prstGeom prst="rect">
            <a:avLst/>
          </a:prstGeom>
        </p:spPr>
      </p:pic>
      <p:pic>
        <p:nvPicPr>
          <p:cNvPr id="3" name="Imagen 2" descr="Un pájaro con la boca abierta&#10;&#10;El contenido generado por IA puede ser incorrecto.">
            <a:extLst>
              <a:ext uri="{FF2B5EF4-FFF2-40B4-BE49-F238E27FC236}">
                <a16:creationId xmlns:a16="http://schemas.microsoft.com/office/drawing/2014/main" id="{35AE2166-0B53-61A2-77D1-6D310B2E0EC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127246" y="5018138"/>
            <a:ext cx="1878141" cy="1733245"/>
          </a:xfrm>
          <a:prstGeom prst="rect">
            <a:avLst/>
          </a:prstGeom>
        </p:spPr>
      </p:pic>
      <p:sp>
        <p:nvSpPr>
          <p:cNvPr id="26" name="Rectángulo: esquinas redondeadas 30">
            <a:extLst>
              <a:ext uri="{FF2B5EF4-FFF2-40B4-BE49-F238E27FC236}">
                <a16:creationId xmlns:a16="http://schemas.microsoft.com/office/drawing/2014/main" id="{7E3FDD3F-3079-59CA-FE61-E40251B4BE9E}"/>
              </a:ext>
            </a:extLst>
          </p:cNvPr>
          <p:cNvSpPr/>
          <p:nvPr/>
        </p:nvSpPr>
        <p:spPr>
          <a:xfrm>
            <a:off x="4376684" y="2231118"/>
            <a:ext cx="3197939" cy="784614"/>
          </a:xfrm>
          <a:prstGeom prst="roundRect">
            <a:avLst/>
          </a:prstGeom>
          <a:noFill/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400" dirty="0">
                <a:solidFill>
                  <a:schemeClr val="tx1"/>
                </a:solidFill>
              </a:rPr>
              <a:t>Variedad de seres vivos en la Tierra.</a:t>
            </a:r>
            <a:endParaRPr lang="es-ES" sz="1400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28267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25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750"/>
                            </p:stCondLst>
                            <p:childTnLst>
                              <p:par>
                                <p:cTn id="36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250"/>
                            </p:stCondLst>
                            <p:childTnLst>
                              <p:par>
                                <p:cTn id="4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75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25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25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  <p:bldP spid="11" grpId="0" animBg="1"/>
      <p:bldP spid="12" grpId="0" animBg="1"/>
      <p:bldP spid="14" grpId="0" animBg="1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B390C98-4CE1-14AA-80DC-7D2D861D74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3900" y="4486994"/>
            <a:ext cx="2168185" cy="1462872"/>
          </a:xfrm>
          <a:prstGeom prst="rect">
            <a:avLst/>
          </a:prstGeom>
        </p:spPr>
      </p:pic>
      <p:sp>
        <p:nvSpPr>
          <p:cNvPr id="3" name="Corchetes 2">
            <a:extLst>
              <a:ext uri="{FF2B5EF4-FFF2-40B4-BE49-F238E27FC236}">
                <a16:creationId xmlns:a16="http://schemas.microsoft.com/office/drawing/2014/main" id="{8E61A41A-48F6-9BF0-0AF2-72395642A4C0}"/>
              </a:ext>
            </a:extLst>
          </p:cNvPr>
          <p:cNvSpPr/>
          <p:nvPr/>
        </p:nvSpPr>
        <p:spPr>
          <a:xfrm>
            <a:off x="7156222" y="2102711"/>
            <a:ext cx="3732413" cy="569813"/>
          </a:xfrm>
          <a:prstGeom prst="bracketPair">
            <a:avLst/>
          </a:prstGeom>
          <a:solidFill>
            <a:schemeClr val="bg1">
              <a:alpha val="50196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es-ES" sz="1200" dirty="0">
                <a:solidFill>
                  <a:schemeClr val="tx1"/>
                </a:solidFill>
              </a:rPr>
              <a:t>Introducción de especies invasoras.</a:t>
            </a:r>
          </a:p>
        </p:txBody>
      </p:sp>
      <p:sp>
        <p:nvSpPr>
          <p:cNvPr id="10" name="Corchetes 9">
            <a:extLst>
              <a:ext uri="{FF2B5EF4-FFF2-40B4-BE49-F238E27FC236}">
                <a16:creationId xmlns:a16="http://schemas.microsoft.com/office/drawing/2014/main" id="{69B40D02-3609-2577-9F65-37A43B4B96FE}"/>
              </a:ext>
            </a:extLst>
          </p:cNvPr>
          <p:cNvSpPr/>
          <p:nvPr/>
        </p:nvSpPr>
        <p:spPr>
          <a:xfrm>
            <a:off x="469672" y="2102711"/>
            <a:ext cx="3732413" cy="569813"/>
          </a:xfrm>
          <a:prstGeom prst="bracketPair">
            <a:avLst/>
          </a:prstGeom>
          <a:solidFill>
            <a:schemeClr val="bg1">
              <a:alpha val="50196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es-ES" sz="1200" dirty="0">
                <a:solidFill>
                  <a:schemeClr val="tx1"/>
                </a:solidFill>
              </a:rPr>
              <a:t>Destrucción y fragmentación de hábitats.</a:t>
            </a:r>
          </a:p>
        </p:txBody>
      </p:sp>
      <p:sp>
        <p:nvSpPr>
          <p:cNvPr id="4" name="Corchetes 3">
            <a:extLst>
              <a:ext uri="{FF2B5EF4-FFF2-40B4-BE49-F238E27FC236}">
                <a16:creationId xmlns:a16="http://schemas.microsoft.com/office/drawing/2014/main" id="{74D22A84-7330-B9BE-A139-79A4B31CC699}"/>
              </a:ext>
            </a:extLst>
          </p:cNvPr>
          <p:cNvSpPr/>
          <p:nvPr/>
        </p:nvSpPr>
        <p:spPr>
          <a:xfrm>
            <a:off x="469672" y="6120657"/>
            <a:ext cx="3732413" cy="569813"/>
          </a:xfrm>
          <a:prstGeom prst="bracketPair">
            <a:avLst/>
          </a:prstGeom>
          <a:solidFill>
            <a:schemeClr val="bg1">
              <a:alpha val="50196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es-ES" sz="1200" dirty="0">
                <a:solidFill>
                  <a:schemeClr val="tx1"/>
                </a:solidFill>
              </a:rPr>
              <a:t>Sobreexplotación de recursos</a:t>
            </a:r>
          </a:p>
          <a:p>
            <a:pPr marL="0" lvl="1" algn="ctr"/>
            <a:r>
              <a:rPr lang="es-ES" sz="1200" dirty="0">
                <a:solidFill>
                  <a:schemeClr val="tx1"/>
                </a:solidFill>
              </a:rPr>
              <a:t>(caza, pesca masiva, talas).</a:t>
            </a:r>
          </a:p>
        </p:txBody>
      </p:sp>
      <p:sp>
        <p:nvSpPr>
          <p:cNvPr id="7" name="Corchetes 6">
            <a:extLst>
              <a:ext uri="{FF2B5EF4-FFF2-40B4-BE49-F238E27FC236}">
                <a16:creationId xmlns:a16="http://schemas.microsoft.com/office/drawing/2014/main" id="{595F02E7-206B-AC85-9E48-0ED8B5BE32EB}"/>
              </a:ext>
            </a:extLst>
          </p:cNvPr>
          <p:cNvSpPr/>
          <p:nvPr/>
        </p:nvSpPr>
        <p:spPr>
          <a:xfrm>
            <a:off x="7156222" y="6120657"/>
            <a:ext cx="3732413" cy="569813"/>
          </a:xfrm>
          <a:prstGeom prst="bracketPair">
            <a:avLst/>
          </a:prstGeom>
          <a:solidFill>
            <a:schemeClr val="bg1">
              <a:alpha val="50196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es-ES" sz="1200" dirty="0">
                <a:solidFill>
                  <a:schemeClr val="tx1"/>
                </a:solidFill>
              </a:rPr>
              <a:t>Contaminación y cambio climático acelerado.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E6E9B90-D042-C222-3BC3-F3EDF01B08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6222" y="4531084"/>
            <a:ext cx="2127715" cy="1435567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3F9D3143-1583-682D-F780-6D4A7CAA90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3900" y="2853332"/>
            <a:ext cx="2168184" cy="1462871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B2055DA0-CEB0-4DCD-5B0E-D41DF7AEF7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7104" y="2723675"/>
            <a:ext cx="1885949" cy="1722183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6D768A2C-563A-48BE-2741-348258401724}"/>
              </a:ext>
            </a:extLst>
          </p:cNvPr>
          <p:cNvSpPr txBox="1"/>
          <p:nvPr/>
        </p:nvSpPr>
        <p:spPr>
          <a:xfrm>
            <a:off x="9713662" y="963629"/>
            <a:ext cx="19449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1200"/>
              </a:spcAft>
              <a:defRPr/>
            </a:pPr>
            <a:r>
              <a:rPr lang="es-ES" sz="1600" b="1" dirty="0">
                <a:solidFill>
                  <a:schemeClr val="bg1"/>
                </a:solidFill>
              </a:rPr>
              <a:t>Amenazas a la biodiversidad</a:t>
            </a:r>
            <a:r>
              <a:rPr lang="es-ES" sz="1600" dirty="0">
                <a:solidFill>
                  <a:schemeClr val="bg1"/>
                </a:solidFill>
              </a:rPr>
              <a:t> </a:t>
            </a:r>
            <a:endParaRPr lang="es-ES" sz="16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7676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25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4" grpId="0" animBg="1"/>
      <p:bldP spid="7" grpId="0" animBg="1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9E9947-83A5-4ABC-4DBC-47013BE762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rchetes 9">
            <a:extLst>
              <a:ext uri="{FF2B5EF4-FFF2-40B4-BE49-F238E27FC236}">
                <a16:creationId xmlns:a16="http://schemas.microsoft.com/office/drawing/2014/main" id="{F01B8607-7713-C1D4-E52D-053B726B7F8F}"/>
              </a:ext>
            </a:extLst>
          </p:cNvPr>
          <p:cNvSpPr/>
          <p:nvPr/>
        </p:nvSpPr>
        <p:spPr>
          <a:xfrm>
            <a:off x="3354023" y="2866029"/>
            <a:ext cx="3732413" cy="569813"/>
          </a:xfrm>
          <a:prstGeom prst="bracketPair">
            <a:avLst/>
          </a:prstGeom>
          <a:solidFill>
            <a:schemeClr val="bg1">
              <a:alpha val="50196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es-ES" sz="1200" dirty="0">
                <a:solidFill>
                  <a:schemeClr val="tx1"/>
                </a:solidFill>
              </a:rPr>
              <a:t>Categoriza el riesgo de extinción (CR, EN, VU).</a:t>
            </a:r>
          </a:p>
        </p:txBody>
      </p:sp>
      <p:sp>
        <p:nvSpPr>
          <p:cNvPr id="4" name="Corchetes 3">
            <a:extLst>
              <a:ext uri="{FF2B5EF4-FFF2-40B4-BE49-F238E27FC236}">
                <a16:creationId xmlns:a16="http://schemas.microsoft.com/office/drawing/2014/main" id="{9D167644-F241-A76D-57EE-539CC0BC9FB0}"/>
              </a:ext>
            </a:extLst>
          </p:cNvPr>
          <p:cNvSpPr/>
          <p:nvPr/>
        </p:nvSpPr>
        <p:spPr>
          <a:xfrm>
            <a:off x="3354023" y="4599251"/>
            <a:ext cx="3732413" cy="569813"/>
          </a:xfrm>
          <a:prstGeom prst="bracketPair">
            <a:avLst/>
          </a:prstGeom>
          <a:solidFill>
            <a:schemeClr val="bg1">
              <a:alpha val="50196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es-ES" sz="1200" dirty="0">
                <a:solidFill>
                  <a:schemeClr val="tx1"/>
                </a:solidFill>
              </a:rPr>
              <a:t>Consumo responsable, ahorro de energía y reciclaje.</a:t>
            </a:r>
          </a:p>
        </p:txBody>
      </p:sp>
      <p:sp>
        <p:nvSpPr>
          <p:cNvPr id="7" name="Corchetes 6">
            <a:extLst>
              <a:ext uri="{FF2B5EF4-FFF2-40B4-BE49-F238E27FC236}">
                <a16:creationId xmlns:a16="http://schemas.microsoft.com/office/drawing/2014/main" id="{1C5B5441-2A25-11B4-7CFE-409418E24AAD}"/>
              </a:ext>
            </a:extLst>
          </p:cNvPr>
          <p:cNvSpPr/>
          <p:nvPr/>
        </p:nvSpPr>
        <p:spPr>
          <a:xfrm>
            <a:off x="3354023" y="3703242"/>
            <a:ext cx="3732413" cy="569813"/>
          </a:xfrm>
          <a:prstGeom prst="bracketPair">
            <a:avLst/>
          </a:prstGeom>
          <a:solidFill>
            <a:schemeClr val="bg1">
              <a:alpha val="50196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es-ES" sz="1200" dirty="0">
                <a:solidFill>
                  <a:schemeClr val="tx1"/>
                </a:solidFill>
              </a:rPr>
              <a:t>Acuerdos internacionales y leyes (Parques Nacionales).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1A58E3CA-E178-C20E-9B4C-9D600D28BC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88533" y="1731785"/>
            <a:ext cx="2502384" cy="4890447"/>
          </a:xfrm>
          <a:prstGeom prst="rect">
            <a:avLst/>
          </a:prstGeom>
        </p:spPr>
      </p:pic>
      <p:sp>
        <p:nvSpPr>
          <p:cNvPr id="5" name="Rectángulo: esquinas redondeadas 11">
            <a:extLst>
              <a:ext uri="{FF2B5EF4-FFF2-40B4-BE49-F238E27FC236}">
                <a16:creationId xmlns:a16="http://schemas.microsoft.com/office/drawing/2014/main" id="{72C22829-F1A4-C63A-8610-09311375E2B5}"/>
              </a:ext>
            </a:extLst>
          </p:cNvPr>
          <p:cNvSpPr/>
          <p:nvPr/>
        </p:nvSpPr>
        <p:spPr>
          <a:xfrm>
            <a:off x="1287563" y="2866029"/>
            <a:ext cx="1864714" cy="676265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solidFill>
                  <a:schemeClr val="tx1"/>
                </a:solidFill>
              </a:rPr>
              <a:t>Lista roja (UICN)</a:t>
            </a:r>
          </a:p>
        </p:txBody>
      </p:sp>
      <p:sp>
        <p:nvSpPr>
          <p:cNvPr id="6" name="Rectángulo: esquinas redondeadas 11">
            <a:extLst>
              <a:ext uri="{FF2B5EF4-FFF2-40B4-BE49-F238E27FC236}">
                <a16:creationId xmlns:a16="http://schemas.microsoft.com/office/drawing/2014/main" id="{4969067D-9343-D411-A367-195911C5E6DC}"/>
              </a:ext>
            </a:extLst>
          </p:cNvPr>
          <p:cNvSpPr/>
          <p:nvPr/>
        </p:nvSpPr>
        <p:spPr>
          <a:xfrm>
            <a:off x="1287563" y="3732640"/>
            <a:ext cx="1864714" cy="676265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solidFill>
                  <a:schemeClr val="tx1"/>
                </a:solidFill>
              </a:rPr>
              <a:t>Medidas globales</a:t>
            </a:r>
          </a:p>
        </p:txBody>
      </p:sp>
      <p:sp>
        <p:nvSpPr>
          <p:cNvPr id="9" name="Rectángulo: esquinas redondeadas 11">
            <a:extLst>
              <a:ext uri="{FF2B5EF4-FFF2-40B4-BE49-F238E27FC236}">
                <a16:creationId xmlns:a16="http://schemas.microsoft.com/office/drawing/2014/main" id="{46ED3744-147F-800C-820F-80F2D965D8F8}"/>
              </a:ext>
            </a:extLst>
          </p:cNvPr>
          <p:cNvSpPr/>
          <p:nvPr/>
        </p:nvSpPr>
        <p:spPr>
          <a:xfrm>
            <a:off x="1287563" y="4599251"/>
            <a:ext cx="1864714" cy="676265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solidFill>
                  <a:schemeClr val="tx1"/>
                </a:solidFill>
              </a:rPr>
              <a:t>Medidas individuales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38D75CFF-214B-AF04-B9ED-5F45A6430DFC}"/>
              </a:ext>
            </a:extLst>
          </p:cNvPr>
          <p:cNvSpPr txBox="1"/>
          <p:nvPr/>
        </p:nvSpPr>
        <p:spPr>
          <a:xfrm>
            <a:off x="9713662" y="963629"/>
            <a:ext cx="19449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1200"/>
              </a:spcAft>
              <a:defRPr/>
            </a:pPr>
            <a:r>
              <a:rPr lang="es-ES" sz="1600" b="1" dirty="0">
                <a:solidFill>
                  <a:schemeClr val="bg1"/>
                </a:solidFill>
              </a:rPr>
              <a:t>Conservación de la biodiversidad</a:t>
            </a:r>
            <a:r>
              <a:rPr lang="es-ES" sz="1600" dirty="0">
                <a:solidFill>
                  <a:schemeClr val="bg1"/>
                </a:solidFill>
              </a:rPr>
              <a:t> </a:t>
            </a:r>
            <a:endParaRPr lang="es-ES" sz="16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89010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5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750"/>
                            </p:stCondLst>
                            <p:childTnLst>
                              <p:par>
                                <p:cTn id="3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25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" grpId="0" animBg="1"/>
      <p:bldP spid="7" grpId="0" animBg="1"/>
      <p:bldP spid="5" grpId="0" animBg="1"/>
      <p:bldP spid="6" grpId="0" animBg="1"/>
      <p:bldP spid="9" grpId="0" animBg="1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31B95D-2822-0581-F7CD-37EEC52326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C037CB7E-D648-5283-5E2B-1D78E91671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5302" y="1740770"/>
            <a:ext cx="9714785" cy="3727495"/>
          </a:xfrm>
          <a:prstGeom prst="rect">
            <a:avLst/>
          </a:prstGeom>
        </p:spPr>
      </p:pic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FA9C3CE9-716E-F2DA-72D8-227670F0732B}"/>
              </a:ext>
            </a:extLst>
          </p:cNvPr>
          <p:cNvSpPr/>
          <p:nvPr/>
        </p:nvSpPr>
        <p:spPr>
          <a:xfrm>
            <a:off x="1252177" y="5253380"/>
            <a:ext cx="1864714" cy="429769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dirty="0">
                <a:solidFill>
                  <a:schemeClr val="tx1"/>
                </a:solidFill>
              </a:rPr>
              <a:t>Huella ecológica</a:t>
            </a:r>
            <a:r>
              <a:rPr lang="es-ES" sz="1400" dirty="0">
                <a:solidFill>
                  <a:schemeClr val="tx1"/>
                </a:solidFill>
              </a:rPr>
              <a:t> </a:t>
            </a:r>
            <a:endParaRPr lang="es-ES" sz="1400" b="1" dirty="0">
              <a:solidFill>
                <a:schemeClr val="tx1"/>
              </a:solidFill>
            </a:endParaRPr>
          </a:p>
        </p:txBody>
      </p:sp>
      <p:sp>
        <p:nvSpPr>
          <p:cNvPr id="4" name="Corchetes 3">
            <a:extLst>
              <a:ext uri="{FF2B5EF4-FFF2-40B4-BE49-F238E27FC236}">
                <a16:creationId xmlns:a16="http://schemas.microsoft.com/office/drawing/2014/main" id="{3F7954DC-2425-666A-E5D2-AB3FDDD38922}"/>
              </a:ext>
            </a:extLst>
          </p:cNvPr>
          <p:cNvSpPr/>
          <p:nvPr/>
        </p:nvSpPr>
        <p:spPr>
          <a:xfrm>
            <a:off x="780534" y="5828800"/>
            <a:ext cx="2808000" cy="429769"/>
          </a:xfrm>
          <a:prstGeom prst="bracketPair">
            <a:avLst/>
          </a:prstGeom>
          <a:solidFill>
            <a:schemeClr val="bg1">
              <a:alpha val="50196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 dirty="0">
                <a:solidFill>
                  <a:schemeClr val="tx1"/>
                </a:solidFill>
              </a:rPr>
              <a:t>Cantidad de terreno para generar recursos y tratar residuos por persona. </a:t>
            </a:r>
            <a:endParaRPr lang="es-ES" sz="1100" b="1" dirty="0">
              <a:solidFill>
                <a:schemeClr val="tx1"/>
              </a:solidFill>
            </a:endParaRPr>
          </a:p>
        </p:txBody>
      </p:sp>
      <p:sp>
        <p:nvSpPr>
          <p:cNvPr id="38" name="Rectángulo: esquinas redondeadas 37">
            <a:extLst>
              <a:ext uri="{FF2B5EF4-FFF2-40B4-BE49-F238E27FC236}">
                <a16:creationId xmlns:a16="http://schemas.microsoft.com/office/drawing/2014/main" id="{3F1860E8-AA48-B2B8-312E-2E5CBC0B7380}"/>
              </a:ext>
            </a:extLst>
          </p:cNvPr>
          <p:cNvSpPr/>
          <p:nvPr/>
        </p:nvSpPr>
        <p:spPr>
          <a:xfrm>
            <a:off x="8360019" y="5263169"/>
            <a:ext cx="1864714" cy="429769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dirty="0">
                <a:solidFill>
                  <a:schemeClr val="tx1"/>
                </a:solidFill>
              </a:rPr>
              <a:t>Déficit ecológico</a:t>
            </a:r>
            <a:r>
              <a:rPr lang="es-ES" sz="1400" dirty="0">
                <a:solidFill>
                  <a:schemeClr val="tx1"/>
                </a:solidFill>
              </a:rPr>
              <a:t> </a:t>
            </a:r>
            <a:endParaRPr lang="es-ES" sz="1400" b="1" dirty="0">
              <a:solidFill>
                <a:schemeClr val="tx1"/>
              </a:solidFill>
            </a:endParaRPr>
          </a:p>
        </p:txBody>
      </p:sp>
      <p:sp>
        <p:nvSpPr>
          <p:cNvPr id="39" name="Corchetes 38">
            <a:extLst>
              <a:ext uri="{FF2B5EF4-FFF2-40B4-BE49-F238E27FC236}">
                <a16:creationId xmlns:a16="http://schemas.microsoft.com/office/drawing/2014/main" id="{40613B56-B5E8-B00E-4573-0609D34C0965}"/>
              </a:ext>
            </a:extLst>
          </p:cNvPr>
          <p:cNvSpPr/>
          <p:nvPr/>
        </p:nvSpPr>
        <p:spPr>
          <a:xfrm>
            <a:off x="7888376" y="5838589"/>
            <a:ext cx="2808000" cy="429769"/>
          </a:xfrm>
          <a:prstGeom prst="bracketPair">
            <a:avLst/>
          </a:prstGeom>
          <a:solidFill>
            <a:schemeClr val="bg1">
              <a:alpha val="50196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>
                <a:solidFill>
                  <a:schemeClr val="tx1"/>
                </a:solidFill>
              </a:rPr>
              <a:t>La demanda supera la biocapacidad de la Tierra. </a:t>
            </a:r>
            <a:endParaRPr lang="es-ES" sz="1200" b="1" dirty="0">
              <a:solidFill>
                <a:schemeClr val="tx1"/>
              </a:solidFill>
            </a:endParaRPr>
          </a:p>
        </p:txBody>
      </p:sp>
      <p:sp>
        <p:nvSpPr>
          <p:cNvPr id="3" name="Rectángulo: esquinas redondeadas 10">
            <a:extLst>
              <a:ext uri="{FF2B5EF4-FFF2-40B4-BE49-F238E27FC236}">
                <a16:creationId xmlns:a16="http://schemas.microsoft.com/office/drawing/2014/main" id="{2584C32B-8989-2FA2-C46E-5FFC49555219}"/>
              </a:ext>
            </a:extLst>
          </p:cNvPr>
          <p:cNvSpPr/>
          <p:nvPr/>
        </p:nvSpPr>
        <p:spPr>
          <a:xfrm>
            <a:off x="4702993" y="5253380"/>
            <a:ext cx="2252059" cy="429769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dirty="0">
                <a:solidFill>
                  <a:schemeClr val="tx1"/>
                </a:solidFill>
              </a:rPr>
              <a:t>Desarrollo sostenible</a:t>
            </a:r>
          </a:p>
        </p:txBody>
      </p:sp>
      <p:sp>
        <p:nvSpPr>
          <p:cNvPr id="6" name="Corchetes 5">
            <a:extLst>
              <a:ext uri="{FF2B5EF4-FFF2-40B4-BE49-F238E27FC236}">
                <a16:creationId xmlns:a16="http://schemas.microsoft.com/office/drawing/2014/main" id="{D351887D-418B-F563-7194-768956309A4A}"/>
              </a:ext>
            </a:extLst>
          </p:cNvPr>
          <p:cNvSpPr/>
          <p:nvPr/>
        </p:nvSpPr>
        <p:spPr>
          <a:xfrm>
            <a:off x="4425022" y="5828800"/>
            <a:ext cx="2808000" cy="429769"/>
          </a:xfrm>
          <a:prstGeom prst="bracketPair">
            <a:avLst/>
          </a:prstGeom>
          <a:solidFill>
            <a:schemeClr val="bg1">
              <a:alpha val="50196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es-ES" sz="1200" dirty="0">
                <a:solidFill>
                  <a:schemeClr val="tx1"/>
                </a:solidFill>
              </a:rPr>
              <a:t>Satisfacer necesidades actuales sin comprometer las futuras.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D06C4705-C945-D1B3-5F79-C2D71669CCCC}"/>
              </a:ext>
            </a:extLst>
          </p:cNvPr>
          <p:cNvSpPr txBox="1"/>
          <p:nvPr/>
        </p:nvSpPr>
        <p:spPr>
          <a:xfrm>
            <a:off x="9713662" y="963629"/>
            <a:ext cx="19449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>
                <a:solidFill>
                  <a:schemeClr val="bg1"/>
                </a:solidFill>
              </a:rPr>
              <a:t>Huella ecológica y sostenibilidad</a:t>
            </a:r>
            <a:r>
              <a:rPr lang="es-ES" sz="1600" dirty="0">
                <a:solidFill>
                  <a:schemeClr val="bg1"/>
                </a:solidFill>
              </a:rPr>
              <a:t> 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14353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7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25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4" grpId="0" animBg="1"/>
      <p:bldP spid="38" grpId="0" animBg="1"/>
      <p:bldP spid="39" grpId="0" animBg="1"/>
      <p:bldP spid="3" grpId="0" animBg="1"/>
      <p:bldP spid="6" grpId="0" animBg="1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D7B42D-2175-57DB-AC8E-0BFE3D06F6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rchetes 5">
            <a:extLst>
              <a:ext uri="{FF2B5EF4-FFF2-40B4-BE49-F238E27FC236}">
                <a16:creationId xmlns:a16="http://schemas.microsoft.com/office/drawing/2014/main" id="{B7EAE1DB-0F72-A2E0-5FE4-2356BE5A6EAB}"/>
              </a:ext>
            </a:extLst>
          </p:cNvPr>
          <p:cNvSpPr/>
          <p:nvPr/>
        </p:nvSpPr>
        <p:spPr>
          <a:xfrm>
            <a:off x="6793317" y="2377627"/>
            <a:ext cx="1008000" cy="260814"/>
          </a:xfrm>
          <a:prstGeom prst="bracketPair">
            <a:avLst/>
          </a:prstGeom>
          <a:solidFill>
            <a:schemeClr val="bg1">
              <a:alpha val="50196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solidFill>
                  <a:schemeClr val="tx1"/>
                </a:solidFill>
              </a:rPr>
              <a:t>Rediseñar</a:t>
            </a:r>
            <a:endParaRPr lang="es-ES" sz="1200" b="1" noProof="0" dirty="0">
              <a:solidFill>
                <a:schemeClr val="tx1"/>
              </a:solidFill>
            </a:endParaRPr>
          </a:p>
        </p:txBody>
      </p:sp>
      <p:sp>
        <p:nvSpPr>
          <p:cNvPr id="8" name="Corchetes 7">
            <a:extLst>
              <a:ext uri="{FF2B5EF4-FFF2-40B4-BE49-F238E27FC236}">
                <a16:creationId xmlns:a16="http://schemas.microsoft.com/office/drawing/2014/main" id="{1B74B445-9BD2-880B-DDF4-D718830E5AAA}"/>
              </a:ext>
            </a:extLst>
          </p:cNvPr>
          <p:cNvSpPr/>
          <p:nvPr/>
        </p:nvSpPr>
        <p:spPr>
          <a:xfrm>
            <a:off x="7264521" y="2752209"/>
            <a:ext cx="1007999" cy="254259"/>
          </a:xfrm>
          <a:prstGeom prst="bracketPair">
            <a:avLst/>
          </a:prstGeom>
          <a:solidFill>
            <a:schemeClr val="bg1">
              <a:alpha val="50196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solidFill>
                  <a:schemeClr val="tx1"/>
                </a:solidFill>
              </a:rPr>
              <a:t>Renovar</a:t>
            </a:r>
            <a:endParaRPr lang="es-ES" sz="1200" b="1" noProof="0" dirty="0">
              <a:solidFill>
                <a:schemeClr val="tx1"/>
              </a:solidFill>
            </a:endParaRPr>
          </a:p>
        </p:txBody>
      </p:sp>
      <p:sp>
        <p:nvSpPr>
          <p:cNvPr id="12" name="Corchetes 11">
            <a:extLst>
              <a:ext uri="{FF2B5EF4-FFF2-40B4-BE49-F238E27FC236}">
                <a16:creationId xmlns:a16="http://schemas.microsoft.com/office/drawing/2014/main" id="{8907957A-68AE-7B14-19F7-3B3C7FA27B25}"/>
              </a:ext>
            </a:extLst>
          </p:cNvPr>
          <p:cNvSpPr/>
          <p:nvPr/>
        </p:nvSpPr>
        <p:spPr>
          <a:xfrm>
            <a:off x="8439377" y="2752209"/>
            <a:ext cx="1008000" cy="254259"/>
          </a:xfrm>
          <a:prstGeom prst="bracketPair">
            <a:avLst/>
          </a:prstGeom>
          <a:solidFill>
            <a:schemeClr val="bg1">
              <a:alpha val="50196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solidFill>
                  <a:schemeClr val="tx1"/>
                </a:solidFill>
              </a:rPr>
              <a:t>Recuperar</a:t>
            </a:r>
            <a:endParaRPr lang="es-ES" sz="1200" b="1" noProof="0" dirty="0">
              <a:solidFill>
                <a:schemeClr val="tx1"/>
              </a:solidFill>
            </a:endParaRPr>
          </a:p>
        </p:txBody>
      </p:sp>
      <p:sp>
        <p:nvSpPr>
          <p:cNvPr id="14" name="Corchetes 13">
            <a:extLst>
              <a:ext uri="{FF2B5EF4-FFF2-40B4-BE49-F238E27FC236}">
                <a16:creationId xmlns:a16="http://schemas.microsoft.com/office/drawing/2014/main" id="{D9BA735A-89C3-A144-AEEA-C2E9D7AE35AD}"/>
              </a:ext>
            </a:extLst>
          </p:cNvPr>
          <p:cNvSpPr/>
          <p:nvPr/>
        </p:nvSpPr>
        <p:spPr>
          <a:xfrm>
            <a:off x="9077437" y="2377627"/>
            <a:ext cx="1008000" cy="260089"/>
          </a:xfrm>
          <a:prstGeom prst="bracketPair">
            <a:avLst/>
          </a:prstGeom>
          <a:solidFill>
            <a:schemeClr val="bg1">
              <a:alpha val="50196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solidFill>
                  <a:schemeClr val="tx1"/>
                </a:solidFill>
              </a:rPr>
              <a:t>Reutilizar</a:t>
            </a:r>
            <a:endParaRPr lang="es-ES" sz="1200" b="1" noProof="0" dirty="0">
              <a:solidFill>
                <a:schemeClr val="tx1"/>
              </a:solidFill>
            </a:endParaRPr>
          </a:p>
        </p:txBody>
      </p:sp>
      <p:sp>
        <p:nvSpPr>
          <p:cNvPr id="16" name="Corchetes 15">
            <a:extLst>
              <a:ext uri="{FF2B5EF4-FFF2-40B4-BE49-F238E27FC236}">
                <a16:creationId xmlns:a16="http://schemas.microsoft.com/office/drawing/2014/main" id="{156E52C6-15CF-342F-A4FF-79F473205128}"/>
              </a:ext>
            </a:extLst>
          </p:cNvPr>
          <p:cNvSpPr/>
          <p:nvPr/>
        </p:nvSpPr>
        <p:spPr>
          <a:xfrm>
            <a:off x="7935377" y="2377627"/>
            <a:ext cx="1008000" cy="254259"/>
          </a:xfrm>
          <a:prstGeom prst="bracketPair">
            <a:avLst/>
          </a:prstGeom>
          <a:solidFill>
            <a:schemeClr val="bg1">
              <a:alpha val="50196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solidFill>
                  <a:schemeClr val="tx1"/>
                </a:solidFill>
              </a:rPr>
              <a:t>Reducir</a:t>
            </a:r>
            <a:endParaRPr lang="es-ES" sz="1200" b="1" noProof="0" dirty="0">
              <a:solidFill>
                <a:schemeClr val="tx1"/>
              </a:solidFill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638CFDEB-3538-94FF-6360-6B35D0C79A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848" y="3195452"/>
            <a:ext cx="1359926" cy="1359926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EFB387C2-6329-E698-F224-728A0C8592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312" y="3195452"/>
            <a:ext cx="1359926" cy="1359926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877E6539-9BA1-C8B4-57D2-E48CCFCA92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776" y="3195452"/>
            <a:ext cx="1359926" cy="1359926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44E1B04F-938A-D99F-FFD8-0F85302D52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848" y="4647440"/>
            <a:ext cx="1359926" cy="1359926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CD4F99D7-14C0-71CD-0765-6AD0D0D5D3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312" y="4647440"/>
            <a:ext cx="1359926" cy="1359926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8290053C-BEA7-B785-4283-E6510C4E54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776" y="4647440"/>
            <a:ext cx="1359926" cy="1359926"/>
          </a:xfrm>
          <a:prstGeom prst="rect">
            <a:avLst/>
          </a:prstGeom>
        </p:spPr>
      </p:pic>
      <p:sp>
        <p:nvSpPr>
          <p:cNvPr id="24" name="Rectángulo: esquinas redondeadas 8">
            <a:extLst>
              <a:ext uri="{FF2B5EF4-FFF2-40B4-BE49-F238E27FC236}">
                <a16:creationId xmlns:a16="http://schemas.microsoft.com/office/drawing/2014/main" id="{4CD22A27-6B78-E671-A6D7-E152B03DF133}"/>
              </a:ext>
            </a:extLst>
          </p:cNvPr>
          <p:cNvSpPr/>
          <p:nvPr/>
        </p:nvSpPr>
        <p:spPr>
          <a:xfrm>
            <a:off x="826676" y="2190195"/>
            <a:ext cx="4367197" cy="816273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tx1"/>
                </a:solidFill>
              </a:rPr>
              <a:t>Objetivos de Desarrollo Sostenible (Agenda 2030)</a:t>
            </a:r>
            <a:r>
              <a:rPr lang="es-ES" dirty="0">
                <a:solidFill>
                  <a:schemeClr val="tx1"/>
                </a:solidFill>
              </a:rPr>
              <a:t> </a:t>
            </a:r>
            <a:endParaRPr lang="es-ES" sz="1600" b="1" dirty="0">
              <a:solidFill>
                <a:schemeClr val="tx1"/>
              </a:solidFill>
            </a:endParaRPr>
          </a:p>
        </p:txBody>
      </p:sp>
      <p:sp>
        <p:nvSpPr>
          <p:cNvPr id="25" name="Rectángulo: esquinas redondeadas 8">
            <a:extLst>
              <a:ext uri="{FF2B5EF4-FFF2-40B4-BE49-F238E27FC236}">
                <a16:creationId xmlns:a16="http://schemas.microsoft.com/office/drawing/2014/main" id="{421649BF-F662-D636-5C8F-4614CA09DD95}"/>
              </a:ext>
            </a:extLst>
          </p:cNvPr>
          <p:cNvSpPr/>
          <p:nvPr/>
        </p:nvSpPr>
        <p:spPr>
          <a:xfrm>
            <a:off x="6235056" y="1834090"/>
            <a:ext cx="5423544" cy="429769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tx1"/>
                </a:solidFill>
              </a:rPr>
              <a:t>Economía circular:</a:t>
            </a:r>
            <a:r>
              <a:rPr lang="es-ES" dirty="0"/>
              <a:t> </a:t>
            </a:r>
            <a:r>
              <a:rPr lang="es-ES" b="1" dirty="0">
                <a:solidFill>
                  <a:schemeClr val="tx1"/>
                </a:solidFill>
              </a:rPr>
              <a:t>Regla de las 7R </a:t>
            </a:r>
            <a:endParaRPr lang="es-ES" sz="1600" b="1" dirty="0">
              <a:solidFill>
                <a:schemeClr val="tx1"/>
              </a:solidFill>
            </a:endParaRPr>
          </a:p>
        </p:txBody>
      </p:sp>
      <p:sp>
        <p:nvSpPr>
          <p:cNvPr id="26" name="Corchetes 25">
            <a:extLst>
              <a:ext uri="{FF2B5EF4-FFF2-40B4-BE49-F238E27FC236}">
                <a16:creationId xmlns:a16="http://schemas.microsoft.com/office/drawing/2014/main" id="{11F5FE5A-D292-E9DC-FD3C-DC0FF81F1191}"/>
              </a:ext>
            </a:extLst>
          </p:cNvPr>
          <p:cNvSpPr/>
          <p:nvPr/>
        </p:nvSpPr>
        <p:spPr>
          <a:xfrm>
            <a:off x="9614235" y="2752209"/>
            <a:ext cx="1008000" cy="260089"/>
          </a:xfrm>
          <a:prstGeom prst="bracketPair">
            <a:avLst/>
          </a:prstGeom>
          <a:solidFill>
            <a:schemeClr val="bg1">
              <a:alpha val="50196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solidFill>
                  <a:schemeClr val="tx1"/>
                </a:solidFill>
              </a:rPr>
              <a:t>Reciclar</a:t>
            </a:r>
            <a:endParaRPr lang="es-ES" sz="1200" b="1" noProof="0" dirty="0">
              <a:solidFill>
                <a:schemeClr val="tx1"/>
              </a:solidFill>
            </a:endParaRPr>
          </a:p>
        </p:txBody>
      </p:sp>
      <p:sp>
        <p:nvSpPr>
          <p:cNvPr id="27" name="Corchetes 26">
            <a:extLst>
              <a:ext uri="{FF2B5EF4-FFF2-40B4-BE49-F238E27FC236}">
                <a16:creationId xmlns:a16="http://schemas.microsoft.com/office/drawing/2014/main" id="{E765DE93-A876-3F93-6548-FCA0CDEBE687}"/>
              </a:ext>
            </a:extLst>
          </p:cNvPr>
          <p:cNvSpPr/>
          <p:nvPr/>
        </p:nvSpPr>
        <p:spPr>
          <a:xfrm>
            <a:off x="10219497" y="2377627"/>
            <a:ext cx="1008000" cy="260089"/>
          </a:xfrm>
          <a:prstGeom prst="bracketPair">
            <a:avLst/>
          </a:prstGeom>
          <a:solidFill>
            <a:schemeClr val="bg1">
              <a:alpha val="50196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solidFill>
                  <a:schemeClr val="tx1"/>
                </a:solidFill>
              </a:rPr>
              <a:t>Reparar</a:t>
            </a:r>
            <a:endParaRPr lang="es-ES" sz="1200" b="1" noProof="0" dirty="0">
              <a:solidFill>
                <a:schemeClr val="tx1"/>
              </a:solidFill>
            </a:endParaRPr>
          </a:p>
        </p:txBody>
      </p:sp>
      <p:sp>
        <p:nvSpPr>
          <p:cNvPr id="28" name="Rectángulo: esquinas redondeadas 8">
            <a:extLst>
              <a:ext uri="{FF2B5EF4-FFF2-40B4-BE49-F238E27FC236}">
                <a16:creationId xmlns:a16="http://schemas.microsoft.com/office/drawing/2014/main" id="{F8D8939C-AC18-DFE1-CA7B-CBAFE1B59EC4}"/>
              </a:ext>
            </a:extLst>
          </p:cNvPr>
          <p:cNvSpPr/>
          <p:nvPr/>
        </p:nvSpPr>
        <p:spPr>
          <a:xfrm>
            <a:off x="6235056" y="3195452"/>
            <a:ext cx="5423544" cy="429769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err="1">
                <a:solidFill>
                  <a:schemeClr val="tx1"/>
                </a:solidFill>
              </a:rPr>
              <a:t>One</a:t>
            </a:r>
            <a:r>
              <a:rPr lang="es-ES" b="1" dirty="0">
                <a:solidFill>
                  <a:schemeClr val="tx1"/>
                </a:solidFill>
              </a:rPr>
              <a:t> </a:t>
            </a:r>
            <a:r>
              <a:rPr lang="es-ES" b="1" dirty="0" err="1">
                <a:solidFill>
                  <a:schemeClr val="tx1"/>
                </a:solidFill>
              </a:rPr>
              <a:t>Health</a:t>
            </a:r>
            <a:r>
              <a:rPr lang="es-ES" b="1" dirty="0">
                <a:solidFill>
                  <a:schemeClr val="tx1"/>
                </a:solidFill>
              </a:rPr>
              <a:t> (Una sola salud)</a:t>
            </a:r>
            <a:r>
              <a:rPr lang="es-ES" dirty="0">
                <a:solidFill>
                  <a:schemeClr val="tx1"/>
                </a:solidFill>
              </a:rPr>
              <a:t> </a:t>
            </a:r>
            <a:endParaRPr lang="es-ES" sz="1600" b="1" dirty="0">
              <a:solidFill>
                <a:schemeClr val="tx1"/>
              </a:solidFill>
            </a:endParaRPr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2509D542-1087-48FC-8B8D-0477DF7D6FB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39377" y="3808375"/>
            <a:ext cx="3130798" cy="2948499"/>
          </a:xfrm>
          <a:prstGeom prst="rect">
            <a:avLst/>
          </a:prstGeom>
        </p:spPr>
      </p:pic>
      <p:sp>
        <p:nvSpPr>
          <p:cNvPr id="31" name="Corchetes 30">
            <a:extLst>
              <a:ext uri="{FF2B5EF4-FFF2-40B4-BE49-F238E27FC236}">
                <a16:creationId xmlns:a16="http://schemas.microsoft.com/office/drawing/2014/main" id="{867F54F0-9171-84F2-4EBC-20DE30170B76}"/>
              </a:ext>
            </a:extLst>
          </p:cNvPr>
          <p:cNvSpPr/>
          <p:nvPr/>
        </p:nvSpPr>
        <p:spPr>
          <a:xfrm>
            <a:off x="6235056" y="3755232"/>
            <a:ext cx="2102121" cy="931808"/>
          </a:xfrm>
          <a:prstGeom prst="bracketPair">
            <a:avLst/>
          </a:prstGeom>
          <a:solidFill>
            <a:schemeClr val="bg1">
              <a:alpha val="50196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/>
            <a:r>
              <a:rPr lang="es-ES" sz="1200" dirty="0">
                <a:solidFill>
                  <a:schemeClr val="tx1"/>
                </a:solidFill>
              </a:rPr>
              <a:t>Interdependencia salud humana-animal-ambiental.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FC6BB07-1A63-D247-A60C-3112B716FECE}"/>
              </a:ext>
            </a:extLst>
          </p:cNvPr>
          <p:cNvSpPr txBox="1"/>
          <p:nvPr/>
        </p:nvSpPr>
        <p:spPr>
          <a:xfrm>
            <a:off x="9713662" y="963629"/>
            <a:ext cx="19449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>
                <a:solidFill>
                  <a:schemeClr val="bg1"/>
                </a:solidFill>
              </a:rPr>
              <a:t>ODS y hábitos sostenibles</a:t>
            </a:r>
            <a:r>
              <a:rPr lang="es-ES" sz="1600" dirty="0">
                <a:solidFill>
                  <a:schemeClr val="bg1"/>
                </a:solidFill>
              </a:rPr>
              <a:t> 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80425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25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75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25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75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25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75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1500"/>
                            </p:stCondLst>
                            <p:childTnLst>
                              <p:par>
                                <p:cTn id="7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20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750"/>
                            </p:stCondLst>
                            <p:childTnLst>
                              <p:par>
                                <p:cTn id="8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2" grpId="0" animBg="1"/>
      <p:bldP spid="14" grpId="0" animBg="1"/>
      <p:bldP spid="16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1" grpId="0" animBg="1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>
            <a:extLst>
              <a:ext uri="{FF2B5EF4-FFF2-40B4-BE49-F238E27FC236}">
                <a16:creationId xmlns:a16="http://schemas.microsoft.com/office/drawing/2014/main" id="{9E972F60-25F7-91FF-5596-9D93DC88C2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2" r="5129"/>
          <a:stretch>
            <a:fillRect/>
          </a:stretch>
        </p:blipFill>
        <p:spPr>
          <a:xfrm>
            <a:off x="786384" y="1891862"/>
            <a:ext cx="10661904" cy="46641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B4734B10-C701-644E-8751-298B1A92D453}"/>
              </a:ext>
            </a:extLst>
          </p:cNvPr>
          <p:cNvSpPr txBox="1"/>
          <p:nvPr/>
        </p:nvSpPr>
        <p:spPr>
          <a:xfrm>
            <a:off x="1953904" y="2310512"/>
            <a:ext cx="1588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 algn="r"/>
            <a:r>
              <a:rPr lang="es-ES" sz="1200" dirty="0"/>
              <a:t>Generación y</a:t>
            </a:r>
          </a:p>
          <a:p>
            <a:pPr marL="0" lvl="2" algn="r"/>
            <a:r>
              <a:rPr lang="es-ES" sz="1200" dirty="0"/>
              <a:t>separación (hogar)</a:t>
            </a:r>
          </a:p>
        </p:txBody>
      </p:sp>
      <p:sp>
        <p:nvSpPr>
          <p:cNvPr id="29" name="Rectángulo: esquinas diagonales redondeadas 28">
            <a:extLst>
              <a:ext uri="{FF2B5EF4-FFF2-40B4-BE49-F238E27FC236}">
                <a16:creationId xmlns:a16="http://schemas.microsoft.com/office/drawing/2014/main" id="{E2319578-150B-2A0A-EBAD-CC6D3D5FEE29}"/>
              </a:ext>
            </a:extLst>
          </p:cNvPr>
          <p:cNvSpPr/>
          <p:nvPr/>
        </p:nvSpPr>
        <p:spPr>
          <a:xfrm>
            <a:off x="2069764" y="2007358"/>
            <a:ext cx="1368199" cy="280483"/>
          </a:xfrm>
          <a:prstGeom prst="round2Diag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0" name="Rectángulo: esquinas diagonales redondeadas 29">
            <a:extLst>
              <a:ext uri="{FF2B5EF4-FFF2-40B4-BE49-F238E27FC236}">
                <a16:creationId xmlns:a16="http://schemas.microsoft.com/office/drawing/2014/main" id="{6C98DE12-CD83-2171-3D9D-F97EA5138B3A}"/>
              </a:ext>
            </a:extLst>
          </p:cNvPr>
          <p:cNvSpPr/>
          <p:nvPr/>
        </p:nvSpPr>
        <p:spPr>
          <a:xfrm>
            <a:off x="5835409" y="2170270"/>
            <a:ext cx="1368199" cy="280483"/>
          </a:xfrm>
          <a:prstGeom prst="round2Diag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1" name="Rectángulo: esquinas diagonales redondeadas 30">
            <a:extLst>
              <a:ext uri="{FF2B5EF4-FFF2-40B4-BE49-F238E27FC236}">
                <a16:creationId xmlns:a16="http://schemas.microsoft.com/office/drawing/2014/main" id="{7D1580A9-916F-58F9-19C9-928BD71A167A}"/>
              </a:ext>
            </a:extLst>
          </p:cNvPr>
          <p:cNvSpPr/>
          <p:nvPr/>
        </p:nvSpPr>
        <p:spPr>
          <a:xfrm>
            <a:off x="8562941" y="3312787"/>
            <a:ext cx="1368199" cy="280483"/>
          </a:xfrm>
          <a:prstGeom prst="round2Diag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2" name="Rectángulo: esquinas diagonales redondeadas 31">
            <a:extLst>
              <a:ext uri="{FF2B5EF4-FFF2-40B4-BE49-F238E27FC236}">
                <a16:creationId xmlns:a16="http://schemas.microsoft.com/office/drawing/2014/main" id="{0CB9BC32-7AD8-8595-C461-3E511DA386AD}"/>
              </a:ext>
            </a:extLst>
          </p:cNvPr>
          <p:cNvSpPr/>
          <p:nvPr/>
        </p:nvSpPr>
        <p:spPr>
          <a:xfrm>
            <a:off x="2335494" y="5852549"/>
            <a:ext cx="1368199" cy="280483"/>
          </a:xfrm>
          <a:prstGeom prst="round2Diag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33" name="Rectángulo: esquinas diagonales redondeadas 32">
            <a:extLst>
              <a:ext uri="{FF2B5EF4-FFF2-40B4-BE49-F238E27FC236}">
                <a16:creationId xmlns:a16="http://schemas.microsoft.com/office/drawing/2014/main" id="{1234EA05-3DF2-6896-5B95-5752ECD12AD2}"/>
              </a:ext>
            </a:extLst>
          </p:cNvPr>
          <p:cNvSpPr/>
          <p:nvPr/>
        </p:nvSpPr>
        <p:spPr>
          <a:xfrm>
            <a:off x="8715009" y="5769323"/>
            <a:ext cx="1368199" cy="280483"/>
          </a:xfrm>
          <a:prstGeom prst="round2Diag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4D8F1C33-5E70-F826-E6C5-34EDABCD0CE4}"/>
              </a:ext>
            </a:extLst>
          </p:cNvPr>
          <p:cNvSpPr txBox="1"/>
          <p:nvPr/>
        </p:nvSpPr>
        <p:spPr>
          <a:xfrm>
            <a:off x="5732417" y="2442007"/>
            <a:ext cx="1787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Recogida selectiva y transporte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4ED71289-9229-5240-B188-1D9A4ED74557}"/>
              </a:ext>
            </a:extLst>
          </p:cNvPr>
          <p:cNvSpPr txBox="1"/>
          <p:nvPr/>
        </p:nvSpPr>
        <p:spPr>
          <a:xfrm>
            <a:off x="8485249" y="3649710"/>
            <a:ext cx="23047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Clasificación y tratamiento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2C1E7E7F-2672-0B89-4FBC-6A58F089FD16}"/>
              </a:ext>
            </a:extLst>
          </p:cNvPr>
          <p:cNvSpPr txBox="1"/>
          <p:nvPr/>
        </p:nvSpPr>
        <p:spPr>
          <a:xfrm>
            <a:off x="2419574" y="6123252"/>
            <a:ext cx="13681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200" dirty="0"/>
              <a:t>Valorización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14EC6C93-0966-9B86-8A73-AC1EE4CA0A06}"/>
              </a:ext>
            </a:extLst>
          </p:cNvPr>
          <p:cNvSpPr txBox="1"/>
          <p:nvPr/>
        </p:nvSpPr>
        <p:spPr>
          <a:xfrm>
            <a:off x="8614357" y="6049806"/>
            <a:ext cx="19144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Disposición final</a:t>
            </a:r>
          </a:p>
          <a:p>
            <a:r>
              <a:rPr lang="es-ES" sz="1200" dirty="0"/>
              <a:t>(vertederos controlados)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87506E4-6632-41D9-FBCD-2BAC945F7519}"/>
              </a:ext>
            </a:extLst>
          </p:cNvPr>
          <p:cNvSpPr txBox="1"/>
          <p:nvPr/>
        </p:nvSpPr>
        <p:spPr>
          <a:xfrm>
            <a:off x="10203689" y="5427803"/>
            <a:ext cx="10318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Compostaje</a:t>
            </a:r>
          </a:p>
        </p:txBody>
      </p:sp>
      <p:sp>
        <p:nvSpPr>
          <p:cNvPr id="5" name="Rectángulo: esquinas redondeadas 8">
            <a:extLst>
              <a:ext uri="{FF2B5EF4-FFF2-40B4-BE49-F238E27FC236}">
                <a16:creationId xmlns:a16="http://schemas.microsoft.com/office/drawing/2014/main" id="{35BF69E8-F144-E986-3B88-55EBE8CDE64C}"/>
              </a:ext>
            </a:extLst>
          </p:cNvPr>
          <p:cNvSpPr/>
          <p:nvPr/>
        </p:nvSpPr>
        <p:spPr>
          <a:xfrm>
            <a:off x="8562941" y="2020984"/>
            <a:ext cx="2707157" cy="429769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solidFill>
                  <a:schemeClr val="tx1"/>
                </a:solidFill>
              </a:rPr>
              <a:t>ETAPAS DE GESTIÓN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DA38CE0-6467-C524-4E44-9E957C7D8A88}"/>
              </a:ext>
            </a:extLst>
          </p:cNvPr>
          <p:cNvSpPr txBox="1"/>
          <p:nvPr/>
        </p:nvSpPr>
        <p:spPr>
          <a:xfrm>
            <a:off x="9713662" y="963629"/>
            <a:ext cx="19449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1200"/>
              </a:spcAft>
              <a:defRPr/>
            </a:pPr>
            <a:r>
              <a:rPr lang="es-ES" sz="1600" b="1" dirty="0">
                <a:solidFill>
                  <a:schemeClr val="bg1"/>
                </a:solidFill>
              </a:rPr>
              <a:t>Gestión de residuos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69694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500"/>
                            </p:stCondLst>
                            <p:childTnLst>
                              <p:par>
                                <p:cTn id="5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500"/>
                            </p:stCondLst>
                            <p:childTnLst>
                              <p:par>
                                <p:cTn id="5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500"/>
                            </p:stCondLst>
                            <p:childTnLst>
                              <p:par>
                                <p:cTn id="6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500"/>
                            </p:stCondLst>
                            <p:childTnLst>
                              <p:par>
                                <p:cTn id="6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500"/>
                            </p:stCondLst>
                            <p:childTnLst>
                              <p:par>
                                <p:cTn id="7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1500"/>
                            </p:stCondLst>
                            <p:childTnLst>
                              <p:par>
                                <p:cTn id="8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9" grpId="0" animBg="1"/>
      <p:bldP spid="30" grpId="0" animBg="1"/>
      <p:bldP spid="31" grpId="0" animBg="1"/>
      <p:bldP spid="32" grpId="0" animBg="1"/>
      <p:bldP spid="33" grpId="0" animBg="1"/>
      <p:bldP spid="35" grpId="0"/>
      <p:bldP spid="36" grpId="0"/>
      <p:bldP spid="37" grpId="0"/>
      <p:bldP spid="38" grpId="0"/>
      <p:bldP spid="4" grpId="0"/>
      <p:bldP spid="5" grpId="0" animBg="1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9799BB62-2B95-EC40-F732-682E75FA645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21A23"/>
          </a:solidFill>
          <a:ln>
            <a:solidFill>
              <a:srgbClr val="E21A2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Imagen 3" descr="Icono&#10;&#10;El contenido generado por IA puede ser incorrecto.">
            <a:extLst>
              <a:ext uri="{FF2B5EF4-FFF2-40B4-BE49-F238E27FC236}">
                <a16:creationId xmlns:a16="http://schemas.microsoft.com/office/drawing/2014/main" id="{E738F72D-B077-5DB6-C1E3-2519017EF8C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6000" y="2709000"/>
            <a:ext cx="1440000" cy="1440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1727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9FDB07DD-14B5-FBE8-3F59-0215540CB8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839" l="1540" r="96322">
                        <a14:foregroundMark x1="7870" y1="31290" x2="7870" y2="58065"/>
                        <a14:foregroundMark x1="7870" y1="58065" x2="7870" y2="58065"/>
                        <a14:foregroundMark x1="7186" y1="65161" x2="11206" y2="80645"/>
                        <a14:foregroundMark x1="7357" y1="85484" x2="26861" y2="86452"/>
                        <a14:foregroundMark x1="10009" y1="92903" x2="28828" y2="95161"/>
                        <a14:foregroundMark x1="28828" y1="95161" x2="34902" y2="94194"/>
                        <a14:foregroundMark x1="89820" y1="33871" x2="96407" y2="89032"/>
                        <a14:foregroundMark x1="3764" y1="64839" x2="1540" y2="90645"/>
                        <a14:foregroundMark x1="1540" y1="90645" x2="4534" y2="94839"/>
                        <a14:backgroundMark x1="3507" y1="22258" x2="3507" y2="22258"/>
                        <a14:backgroundMark x1="23781" y1="17419" x2="23781" y2="17419"/>
                        <a14:backgroundMark x1="19418" y1="35161" x2="19418" y2="351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5252" y="3322933"/>
            <a:ext cx="13781691" cy="3654681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7E6AEC0D-9AEA-6C1A-6213-9E9CB98B8765}"/>
              </a:ext>
            </a:extLst>
          </p:cNvPr>
          <p:cNvSpPr txBox="1"/>
          <p:nvPr/>
        </p:nvSpPr>
        <p:spPr>
          <a:xfrm>
            <a:off x="417005" y="3477247"/>
            <a:ext cx="27550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chemeClr val="bg1"/>
                </a:solidFill>
              </a:rPr>
              <a:t>¿Qué es un ecosistema?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Rectángulo: esquinas diagonales redondeadas 2">
            <a:extLst>
              <a:ext uri="{FF2B5EF4-FFF2-40B4-BE49-F238E27FC236}">
                <a16:creationId xmlns:a16="http://schemas.microsoft.com/office/drawing/2014/main" id="{975F3B2A-EC5C-4E04-CE7E-8FE74897B6AC}"/>
              </a:ext>
            </a:extLst>
          </p:cNvPr>
          <p:cNvSpPr/>
          <p:nvPr/>
        </p:nvSpPr>
        <p:spPr>
          <a:xfrm>
            <a:off x="4416010" y="2388728"/>
            <a:ext cx="3125059" cy="1040272"/>
          </a:xfrm>
          <a:prstGeom prst="round2Diag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s-ES" sz="1400" b="1" dirty="0">
                <a:solidFill>
                  <a:schemeClr val="tx1"/>
                </a:solidFill>
              </a:rPr>
              <a:t>Biosfera</a:t>
            </a:r>
          </a:p>
          <a:p>
            <a:pPr algn="ctr"/>
            <a:r>
              <a:rPr lang="es-ES" sz="1400" dirty="0">
                <a:solidFill>
                  <a:schemeClr val="tx1"/>
                </a:solidFill>
              </a:rPr>
              <a:t>Capa de la Tierra con presencia de seres vivos (el mayor ecosistema).</a:t>
            </a:r>
          </a:p>
        </p:txBody>
      </p:sp>
      <p:sp>
        <p:nvSpPr>
          <p:cNvPr id="4" name="Rectángulo: esquinas diagonales redondeadas 3">
            <a:extLst>
              <a:ext uri="{FF2B5EF4-FFF2-40B4-BE49-F238E27FC236}">
                <a16:creationId xmlns:a16="http://schemas.microsoft.com/office/drawing/2014/main" id="{71B3353E-D5CF-FC2F-0672-E6BA60AD79D9}"/>
              </a:ext>
            </a:extLst>
          </p:cNvPr>
          <p:cNvSpPr/>
          <p:nvPr/>
        </p:nvSpPr>
        <p:spPr>
          <a:xfrm>
            <a:off x="8227140" y="2381414"/>
            <a:ext cx="2365056" cy="788685"/>
          </a:xfrm>
          <a:prstGeom prst="round2Diag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s-ES" sz="1400" b="1" dirty="0">
                <a:solidFill>
                  <a:schemeClr val="tx1"/>
                </a:solidFill>
              </a:rPr>
              <a:t>Ecosistema</a:t>
            </a:r>
            <a:r>
              <a:rPr lang="es-ES" sz="1400" dirty="0">
                <a:solidFill>
                  <a:schemeClr val="tx1"/>
                </a:solidFill>
              </a:rPr>
              <a:t> </a:t>
            </a:r>
            <a:r>
              <a:rPr lang="es-ES" sz="1400" b="1" dirty="0">
                <a:solidFill>
                  <a:schemeClr val="tx1"/>
                </a:solidFill>
              </a:rPr>
              <a:t>=</a:t>
            </a:r>
            <a:r>
              <a:rPr lang="es-ES" sz="1400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s-ES" sz="1400" b="1" dirty="0">
                <a:solidFill>
                  <a:schemeClr val="tx1"/>
                </a:solidFill>
              </a:rPr>
              <a:t>Biotopo + Biocenosis</a:t>
            </a:r>
            <a:r>
              <a:rPr lang="es-ES" sz="1400" dirty="0">
                <a:solidFill>
                  <a:schemeClr val="tx1"/>
                </a:solidFill>
              </a:rPr>
              <a:t>. </a:t>
            </a:r>
          </a:p>
        </p:txBody>
      </p:sp>
      <p:sp>
        <p:nvSpPr>
          <p:cNvPr id="13" name="Corchetes 12">
            <a:extLst>
              <a:ext uri="{FF2B5EF4-FFF2-40B4-BE49-F238E27FC236}">
                <a16:creationId xmlns:a16="http://schemas.microsoft.com/office/drawing/2014/main" id="{FA93E97C-32A1-4405-5150-8B6444AEDB42}"/>
              </a:ext>
            </a:extLst>
          </p:cNvPr>
          <p:cNvSpPr/>
          <p:nvPr/>
        </p:nvSpPr>
        <p:spPr>
          <a:xfrm>
            <a:off x="9575844" y="3322933"/>
            <a:ext cx="2032703" cy="569813"/>
          </a:xfrm>
          <a:prstGeom prst="bracketPair">
            <a:avLst/>
          </a:prstGeom>
          <a:solidFill>
            <a:schemeClr val="bg1">
              <a:alpha val="50196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solidFill>
                  <a:schemeClr val="tx1"/>
                </a:solidFill>
              </a:rPr>
              <a:t>Biotopo</a:t>
            </a:r>
          </a:p>
          <a:p>
            <a:pPr algn="ctr"/>
            <a:r>
              <a:rPr lang="es-ES" sz="1200" dirty="0">
                <a:solidFill>
                  <a:schemeClr val="tx1"/>
                </a:solidFill>
              </a:rPr>
              <a:t> Componente abiótico (entorno físico). </a:t>
            </a:r>
            <a:endParaRPr lang="es-ES" sz="1400" b="1" dirty="0">
              <a:solidFill>
                <a:schemeClr val="tx1"/>
              </a:solidFill>
            </a:endParaRPr>
          </a:p>
        </p:txBody>
      </p:sp>
      <p:sp>
        <p:nvSpPr>
          <p:cNvPr id="23" name="Corchetes 22">
            <a:extLst>
              <a:ext uri="{FF2B5EF4-FFF2-40B4-BE49-F238E27FC236}">
                <a16:creationId xmlns:a16="http://schemas.microsoft.com/office/drawing/2014/main" id="{7D26D881-172C-A296-F0AA-D8E4D2E6C587}"/>
              </a:ext>
            </a:extLst>
          </p:cNvPr>
          <p:cNvSpPr/>
          <p:nvPr/>
        </p:nvSpPr>
        <p:spPr>
          <a:xfrm>
            <a:off x="9575844" y="4141177"/>
            <a:ext cx="2032703" cy="569813"/>
          </a:xfrm>
          <a:prstGeom prst="bracketPair">
            <a:avLst/>
          </a:prstGeom>
          <a:solidFill>
            <a:schemeClr val="bg1">
              <a:alpha val="50196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solidFill>
                  <a:schemeClr val="tx1"/>
                </a:solidFill>
              </a:rPr>
              <a:t>Biocenosis</a:t>
            </a:r>
            <a:r>
              <a:rPr lang="es-ES" sz="1200" dirty="0"/>
              <a:t> </a:t>
            </a:r>
            <a:r>
              <a:rPr lang="es-ES" sz="1200" b="1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s-ES" sz="1200" dirty="0">
                <a:solidFill>
                  <a:schemeClr val="tx1"/>
                </a:solidFill>
              </a:rPr>
              <a:t>Ofrece soporte y nutrientes minerales.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78081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animBg="1"/>
      <p:bldP spid="4" grpId="0" animBg="1"/>
      <p:bldP spid="13" grpId="0" animBg="1"/>
      <p:bldP spid="2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179E93-D2AF-469A-0DA7-4431007DDC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>
            <a:extLst>
              <a:ext uri="{FF2B5EF4-FFF2-40B4-BE49-F238E27FC236}">
                <a16:creationId xmlns:a16="http://schemas.microsoft.com/office/drawing/2014/main" id="{53140022-4230-C1C5-5633-BEBD2236E477}"/>
              </a:ext>
            </a:extLst>
          </p:cNvPr>
          <p:cNvGrpSpPr/>
          <p:nvPr/>
        </p:nvGrpSpPr>
        <p:grpSpPr>
          <a:xfrm>
            <a:off x="9751724" y="784226"/>
            <a:ext cx="1593808" cy="3161490"/>
            <a:chOff x="9751724" y="784226"/>
            <a:chExt cx="1593808" cy="3161490"/>
          </a:xfrm>
        </p:grpSpPr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BDC8A16C-BE42-3920-78AC-E5A50C0D1A6C}"/>
                </a:ext>
              </a:extLst>
            </p:cNvPr>
            <p:cNvSpPr txBox="1"/>
            <p:nvPr/>
          </p:nvSpPr>
          <p:spPr>
            <a:xfrm>
              <a:off x="9751724" y="1975946"/>
              <a:ext cx="1593808" cy="1969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spcAft>
                  <a:spcPts val="1200"/>
                </a:spcAft>
                <a:defRPr/>
              </a:pPr>
              <a:r>
                <a:rPr lang="es-ES" sz="1600" b="1" dirty="0">
                  <a:solidFill>
                    <a:schemeClr val="bg1"/>
                  </a:solidFill>
                </a:rPr>
                <a:t>Factores abióticos (Biotopo)</a:t>
              </a:r>
            </a:p>
            <a:p>
              <a:pPr lvl="0">
                <a:spcAft>
                  <a:spcPts val="1200"/>
                </a:spcAft>
                <a:defRPr/>
              </a:pPr>
              <a:r>
                <a:rPr lang="es-ES" sz="1600" dirty="0"/>
                <a:t>Condicionan la supervivencia y la forma de los seres vivos.</a:t>
              </a:r>
              <a:endParaRPr lang="en-US" sz="1600" dirty="0"/>
            </a:p>
          </p:txBody>
        </p:sp>
        <p:pic>
          <p:nvPicPr>
            <p:cNvPr id="18" name="Gráfico 17" descr="Bombilla y lápiz contorno">
              <a:extLst>
                <a:ext uri="{FF2B5EF4-FFF2-40B4-BE49-F238E27FC236}">
                  <a16:creationId xmlns:a16="http://schemas.microsoft.com/office/drawing/2014/main" id="{5473D5A8-8B18-CCF8-2E91-3771BFB9D2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9751724" y="784226"/>
              <a:ext cx="914400" cy="914400"/>
            </a:xfrm>
            <a:prstGeom prst="rect">
              <a:avLst/>
            </a:prstGeom>
          </p:spPr>
        </p:pic>
      </p:grpSp>
      <p:sp>
        <p:nvSpPr>
          <p:cNvPr id="6" name="Corchetes 5">
            <a:extLst>
              <a:ext uri="{FF2B5EF4-FFF2-40B4-BE49-F238E27FC236}">
                <a16:creationId xmlns:a16="http://schemas.microsoft.com/office/drawing/2014/main" id="{80FD7261-17DE-CD3D-D8ED-C2497BD3CC93}"/>
              </a:ext>
            </a:extLst>
          </p:cNvPr>
          <p:cNvSpPr/>
          <p:nvPr/>
        </p:nvSpPr>
        <p:spPr>
          <a:xfrm>
            <a:off x="1758224" y="1773752"/>
            <a:ext cx="2700000" cy="569813"/>
          </a:xfrm>
          <a:prstGeom prst="bracketPair">
            <a:avLst/>
          </a:prstGeom>
          <a:solidFill>
            <a:schemeClr val="bg1">
              <a:alpha val="50196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solidFill>
                  <a:schemeClr val="tx1"/>
                </a:solidFill>
              </a:rPr>
              <a:t>Medio aeroterrestre</a:t>
            </a:r>
          </a:p>
          <a:p>
            <a:pPr algn="ctr"/>
            <a:r>
              <a:rPr lang="es-ES" sz="1200" dirty="0">
                <a:solidFill>
                  <a:schemeClr val="tx1"/>
                </a:solidFill>
              </a:rPr>
              <a:t>Temperatura, gases, humedad, tipo de suelo y topografía.</a:t>
            </a:r>
          </a:p>
        </p:txBody>
      </p:sp>
      <p:sp>
        <p:nvSpPr>
          <p:cNvPr id="7" name="Corchetes 6">
            <a:extLst>
              <a:ext uri="{FF2B5EF4-FFF2-40B4-BE49-F238E27FC236}">
                <a16:creationId xmlns:a16="http://schemas.microsoft.com/office/drawing/2014/main" id="{FB06E3EB-871E-960B-2E38-21585DDCD041}"/>
              </a:ext>
            </a:extLst>
          </p:cNvPr>
          <p:cNvSpPr/>
          <p:nvPr/>
        </p:nvSpPr>
        <p:spPr>
          <a:xfrm>
            <a:off x="6251694" y="2642432"/>
            <a:ext cx="2700000" cy="569813"/>
          </a:xfrm>
          <a:prstGeom prst="bracketPair">
            <a:avLst/>
          </a:prstGeom>
          <a:solidFill>
            <a:schemeClr val="bg1">
              <a:alpha val="50196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solidFill>
                  <a:schemeClr val="tx1"/>
                </a:solidFill>
              </a:rPr>
              <a:t>Medio acuático </a:t>
            </a:r>
          </a:p>
          <a:p>
            <a:pPr algn="ctr"/>
            <a:r>
              <a:rPr lang="es-ES" sz="1200" dirty="0">
                <a:solidFill>
                  <a:schemeClr val="tx1"/>
                </a:solidFill>
              </a:rPr>
              <a:t>Salinidad, luz, presión hidrostática y concentración de nutrientes.</a:t>
            </a:r>
          </a:p>
        </p:txBody>
      </p:sp>
      <p:pic>
        <p:nvPicPr>
          <p:cNvPr id="4" name="Imagen 3" descr="Delfines nadando en el mar">
            <a:extLst>
              <a:ext uri="{FF2B5EF4-FFF2-40B4-BE49-F238E27FC236}">
                <a16:creationId xmlns:a16="http://schemas.microsoft.com/office/drawing/2014/main" id="{164DB608-D4C2-A98F-53F1-F3439E464D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159" y="3511112"/>
            <a:ext cx="3942822" cy="22159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Animal en la carretera">
            <a:extLst>
              <a:ext uri="{FF2B5EF4-FFF2-40B4-BE49-F238E27FC236}">
                <a16:creationId xmlns:a16="http://schemas.microsoft.com/office/drawing/2014/main" id="{680E9F4A-ADC3-4C19-9C5A-CCAE7D85D9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761" y="2642432"/>
            <a:ext cx="3942904" cy="22159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7981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028D94F5-6F48-9534-31C5-3061BE8F5DAE}"/>
              </a:ext>
            </a:extLst>
          </p:cNvPr>
          <p:cNvSpPr/>
          <p:nvPr/>
        </p:nvSpPr>
        <p:spPr>
          <a:xfrm>
            <a:off x="-155448" y="3054096"/>
            <a:ext cx="12472416" cy="3867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D4E48EA2-5EA6-7BAF-1671-11BC0A5E125D}"/>
              </a:ext>
            </a:extLst>
          </p:cNvPr>
          <p:cNvSpPr txBox="1"/>
          <p:nvPr/>
        </p:nvSpPr>
        <p:spPr>
          <a:xfrm>
            <a:off x="9713662" y="963629"/>
            <a:ext cx="19449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1200"/>
              </a:spcAft>
              <a:defRPr/>
            </a:pPr>
            <a:r>
              <a:rPr lang="es-ES" sz="1600" b="1" dirty="0">
                <a:solidFill>
                  <a:schemeClr val="bg1"/>
                </a:solidFill>
              </a:rPr>
              <a:t>Factores bióticos (Biocenosis)</a:t>
            </a:r>
          </a:p>
        </p:txBody>
      </p:sp>
      <p:sp>
        <p:nvSpPr>
          <p:cNvPr id="4" name="Corchetes 3">
            <a:extLst>
              <a:ext uri="{FF2B5EF4-FFF2-40B4-BE49-F238E27FC236}">
                <a16:creationId xmlns:a16="http://schemas.microsoft.com/office/drawing/2014/main" id="{FF5AB60B-0446-F6BE-B4E9-B6B48E83D609}"/>
              </a:ext>
            </a:extLst>
          </p:cNvPr>
          <p:cNvSpPr/>
          <p:nvPr/>
        </p:nvSpPr>
        <p:spPr>
          <a:xfrm>
            <a:off x="1306848" y="2297931"/>
            <a:ext cx="2700000" cy="569813"/>
          </a:xfrm>
          <a:prstGeom prst="bracketPair">
            <a:avLst/>
          </a:prstGeom>
          <a:solidFill>
            <a:schemeClr val="bg1">
              <a:alpha val="50196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solidFill>
                  <a:schemeClr val="tx1"/>
                </a:solidFill>
              </a:rPr>
              <a:t>Especie</a:t>
            </a:r>
          </a:p>
          <a:p>
            <a:pPr algn="ctr"/>
            <a:r>
              <a:rPr lang="es-ES" sz="1200" dirty="0">
                <a:solidFill>
                  <a:schemeClr val="tx1"/>
                </a:solidFill>
              </a:rPr>
              <a:t>Individuos similares que generan descendencia fértil.</a:t>
            </a:r>
          </a:p>
        </p:txBody>
      </p:sp>
      <p:sp>
        <p:nvSpPr>
          <p:cNvPr id="5" name="Corchetes 4">
            <a:extLst>
              <a:ext uri="{FF2B5EF4-FFF2-40B4-BE49-F238E27FC236}">
                <a16:creationId xmlns:a16="http://schemas.microsoft.com/office/drawing/2014/main" id="{21C01588-5876-B03B-9149-BE025B7871C1}"/>
              </a:ext>
            </a:extLst>
          </p:cNvPr>
          <p:cNvSpPr/>
          <p:nvPr/>
        </p:nvSpPr>
        <p:spPr>
          <a:xfrm>
            <a:off x="4746000" y="2310346"/>
            <a:ext cx="2700000" cy="569813"/>
          </a:xfrm>
          <a:prstGeom prst="bracketPair">
            <a:avLst/>
          </a:prstGeom>
          <a:solidFill>
            <a:schemeClr val="bg1">
              <a:alpha val="50196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solidFill>
                  <a:schemeClr val="tx1"/>
                </a:solidFill>
              </a:rPr>
              <a:t>Población</a:t>
            </a:r>
          </a:p>
          <a:p>
            <a:pPr algn="ctr"/>
            <a:r>
              <a:rPr lang="es-ES" sz="1200" dirty="0">
                <a:solidFill>
                  <a:schemeClr val="tx1"/>
                </a:solidFill>
              </a:rPr>
              <a:t>Individuos de la misma especie en un área.</a:t>
            </a:r>
          </a:p>
        </p:txBody>
      </p:sp>
      <p:sp>
        <p:nvSpPr>
          <p:cNvPr id="6" name="Corchetes 5">
            <a:extLst>
              <a:ext uri="{FF2B5EF4-FFF2-40B4-BE49-F238E27FC236}">
                <a16:creationId xmlns:a16="http://schemas.microsoft.com/office/drawing/2014/main" id="{AF90FF82-408F-9B0C-433A-6CF0A59A02AD}"/>
              </a:ext>
            </a:extLst>
          </p:cNvPr>
          <p:cNvSpPr/>
          <p:nvPr/>
        </p:nvSpPr>
        <p:spPr>
          <a:xfrm>
            <a:off x="8185152" y="2314219"/>
            <a:ext cx="2700000" cy="569813"/>
          </a:xfrm>
          <a:prstGeom prst="bracketPair">
            <a:avLst/>
          </a:prstGeom>
          <a:solidFill>
            <a:schemeClr val="bg1">
              <a:alpha val="50196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solidFill>
                  <a:schemeClr val="tx1"/>
                </a:solidFill>
              </a:rPr>
              <a:t>Comunidad</a:t>
            </a:r>
          </a:p>
          <a:p>
            <a:pPr algn="ctr"/>
            <a:r>
              <a:rPr lang="es-ES" sz="1200" dirty="0">
                <a:solidFill>
                  <a:schemeClr val="tx1"/>
                </a:solidFill>
              </a:rPr>
              <a:t>Conjunto de poblaciones del ecosistema.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C2B1403-4909-FB26-3128-7955FA14F9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" t="13777" r="483" b="1439"/>
          <a:stretch>
            <a:fillRect/>
          </a:stretch>
        </p:blipFill>
        <p:spPr>
          <a:xfrm>
            <a:off x="1060704" y="3182113"/>
            <a:ext cx="10113264" cy="24871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2532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7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7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  <p:bldP spid="4" grpId="0" animBg="1"/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C75824-386D-336D-1758-633D8D6DC0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rchetes 3">
            <a:extLst>
              <a:ext uri="{FF2B5EF4-FFF2-40B4-BE49-F238E27FC236}">
                <a16:creationId xmlns:a16="http://schemas.microsoft.com/office/drawing/2014/main" id="{A0D031E5-8522-3C58-DFF8-FD51E4834248}"/>
              </a:ext>
            </a:extLst>
          </p:cNvPr>
          <p:cNvSpPr/>
          <p:nvPr/>
        </p:nvSpPr>
        <p:spPr>
          <a:xfrm>
            <a:off x="4521229" y="2498066"/>
            <a:ext cx="3508672" cy="720000"/>
          </a:xfrm>
          <a:prstGeom prst="bracketPair">
            <a:avLst/>
          </a:prstGeom>
          <a:solidFill>
            <a:schemeClr val="bg1">
              <a:alpha val="50196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>
                <a:solidFill>
                  <a:schemeClr val="tx1"/>
                </a:solidFill>
              </a:rPr>
              <a:t>Familiares, gregarias, estatales y coloniales.</a:t>
            </a:r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3439F9C1-7D3D-F3C2-6093-47B619E1C94D}"/>
              </a:ext>
            </a:extLst>
          </p:cNvPr>
          <p:cNvSpPr/>
          <p:nvPr/>
        </p:nvSpPr>
        <p:spPr>
          <a:xfrm>
            <a:off x="1296338" y="2504868"/>
            <a:ext cx="2471252" cy="720000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solidFill>
                  <a:schemeClr val="tx1"/>
                </a:solidFill>
              </a:rPr>
              <a:t>Intraespecíficas (misma especie) </a:t>
            </a:r>
          </a:p>
        </p:txBody>
      </p:sp>
      <p:sp>
        <p:nvSpPr>
          <p:cNvPr id="12" name="Rectángulo: esquinas redondeadas 9">
            <a:extLst>
              <a:ext uri="{FF2B5EF4-FFF2-40B4-BE49-F238E27FC236}">
                <a16:creationId xmlns:a16="http://schemas.microsoft.com/office/drawing/2014/main" id="{DC309244-A0BD-2E8F-4CD6-15EEA13DFB30}"/>
              </a:ext>
            </a:extLst>
          </p:cNvPr>
          <p:cNvSpPr/>
          <p:nvPr/>
        </p:nvSpPr>
        <p:spPr>
          <a:xfrm>
            <a:off x="1343266" y="4740936"/>
            <a:ext cx="2471252" cy="720000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solidFill>
                  <a:schemeClr val="tx1"/>
                </a:solidFill>
              </a:rPr>
              <a:t>Interespecíficas (distinta especie) </a:t>
            </a:r>
          </a:p>
        </p:txBody>
      </p:sp>
      <p:sp>
        <p:nvSpPr>
          <p:cNvPr id="13" name="Corchetes 12">
            <a:extLst>
              <a:ext uri="{FF2B5EF4-FFF2-40B4-BE49-F238E27FC236}">
                <a16:creationId xmlns:a16="http://schemas.microsoft.com/office/drawing/2014/main" id="{66684302-DCDE-642F-0F8A-229F83686FE9}"/>
              </a:ext>
            </a:extLst>
          </p:cNvPr>
          <p:cNvSpPr/>
          <p:nvPr/>
        </p:nvSpPr>
        <p:spPr>
          <a:xfrm>
            <a:off x="4521229" y="3801256"/>
            <a:ext cx="3508672" cy="720000"/>
          </a:xfrm>
          <a:prstGeom prst="bracketPair">
            <a:avLst/>
          </a:prstGeom>
          <a:solidFill>
            <a:schemeClr val="bg1">
              <a:alpha val="50196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>
                <a:solidFill>
                  <a:schemeClr val="tx1"/>
                </a:solidFill>
              </a:rPr>
              <a:t>Beneficio (+) / Perjuicio (-): Depredación y parasitismo.</a:t>
            </a:r>
          </a:p>
        </p:txBody>
      </p:sp>
      <p:sp>
        <p:nvSpPr>
          <p:cNvPr id="14" name="Corchetes 13">
            <a:extLst>
              <a:ext uri="{FF2B5EF4-FFF2-40B4-BE49-F238E27FC236}">
                <a16:creationId xmlns:a16="http://schemas.microsoft.com/office/drawing/2014/main" id="{EFE1FDD6-9D2F-28B0-3DB1-778521D3959E}"/>
              </a:ext>
            </a:extLst>
          </p:cNvPr>
          <p:cNvSpPr/>
          <p:nvPr/>
        </p:nvSpPr>
        <p:spPr>
          <a:xfrm>
            <a:off x="4521229" y="4734134"/>
            <a:ext cx="3508673" cy="720000"/>
          </a:xfrm>
          <a:prstGeom prst="bracketPair">
            <a:avLst/>
          </a:prstGeom>
          <a:solidFill>
            <a:schemeClr val="bg1">
              <a:alpha val="50196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>
                <a:solidFill>
                  <a:schemeClr val="tx1"/>
                </a:solidFill>
              </a:rPr>
              <a:t>Beneficio mutuo (+/+): Mutualismo y simbiosis.</a:t>
            </a:r>
          </a:p>
        </p:txBody>
      </p:sp>
      <p:sp>
        <p:nvSpPr>
          <p:cNvPr id="15" name="Corchetes 14">
            <a:extLst>
              <a:ext uri="{FF2B5EF4-FFF2-40B4-BE49-F238E27FC236}">
                <a16:creationId xmlns:a16="http://schemas.microsoft.com/office/drawing/2014/main" id="{09CEA807-F38E-82FB-8688-177F714376C1}"/>
              </a:ext>
            </a:extLst>
          </p:cNvPr>
          <p:cNvSpPr/>
          <p:nvPr/>
        </p:nvSpPr>
        <p:spPr>
          <a:xfrm>
            <a:off x="4521230" y="5667012"/>
            <a:ext cx="3508672" cy="720000"/>
          </a:xfrm>
          <a:prstGeom prst="bracketPair">
            <a:avLst/>
          </a:prstGeom>
          <a:solidFill>
            <a:schemeClr val="bg1">
              <a:alpha val="50196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>
                <a:solidFill>
                  <a:schemeClr val="tx1"/>
                </a:solidFill>
              </a:rPr>
              <a:t>Neutral (+/0): Comensalismo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226D19E-7133-50A6-36BE-E96D4851FDF7}"/>
              </a:ext>
            </a:extLst>
          </p:cNvPr>
          <p:cNvSpPr txBox="1"/>
          <p:nvPr/>
        </p:nvSpPr>
        <p:spPr>
          <a:xfrm>
            <a:off x="9713662" y="963629"/>
            <a:ext cx="19449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1200"/>
              </a:spcAft>
              <a:defRPr/>
            </a:pPr>
            <a:r>
              <a:rPr lang="es-ES" sz="1600" b="1" dirty="0">
                <a:solidFill>
                  <a:schemeClr val="bg1"/>
                </a:solidFill>
              </a:rPr>
              <a:t>Relaciones bióticas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38825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7E6AEC0D-9AEA-6C1A-6213-9E9CB98B8765}"/>
              </a:ext>
            </a:extLst>
          </p:cNvPr>
          <p:cNvSpPr txBox="1"/>
          <p:nvPr/>
        </p:nvSpPr>
        <p:spPr>
          <a:xfrm>
            <a:off x="362141" y="4010586"/>
            <a:ext cx="32223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chemeClr val="bg1"/>
                </a:solidFill>
              </a:rPr>
              <a:t>Niveles tróficos</a:t>
            </a:r>
          </a:p>
        </p:txBody>
      </p:sp>
      <p:sp>
        <p:nvSpPr>
          <p:cNvPr id="3" name="Rectángulo: una sola esquina redondeada 2">
            <a:extLst>
              <a:ext uri="{FF2B5EF4-FFF2-40B4-BE49-F238E27FC236}">
                <a16:creationId xmlns:a16="http://schemas.microsoft.com/office/drawing/2014/main" id="{2B82B493-6A72-87A7-4E38-D2D9A3FDEE3C}"/>
              </a:ext>
            </a:extLst>
          </p:cNvPr>
          <p:cNvSpPr/>
          <p:nvPr/>
        </p:nvSpPr>
        <p:spPr>
          <a:xfrm>
            <a:off x="4509251" y="2398986"/>
            <a:ext cx="2506588" cy="344409"/>
          </a:xfrm>
          <a:prstGeom prst="round1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s-ES" sz="2000" b="1" dirty="0">
                <a:solidFill>
                  <a:schemeClr val="tx1"/>
                </a:solidFill>
              </a:rPr>
              <a:t>Productores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D3747B9-DE86-935E-08BB-895B0164D450}"/>
              </a:ext>
            </a:extLst>
          </p:cNvPr>
          <p:cNvSpPr txBox="1"/>
          <p:nvPr/>
        </p:nvSpPr>
        <p:spPr>
          <a:xfrm>
            <a:off x="4509251" y="2830571"/>
            <a:ext cx="23925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Autótrofos (plantas, algas, bacterias fotosintéticas).</a:t>
            </a:r>
            <a:endParaRPr lang="es-ES" sz="1200" b="1" dirty="0"/>
          </a:p>
        </p:txBody>
      </p:sp>
      <p:sp>
        <p:nvSpPr>
          <p:cNvPr id="11" name="Rectángulo: una sola esquina redondeada 10">
            <a:extLst>
              <a:ext uri="{FF2B5EF4-FFF2-40B4-BE49-F238E27FC236}">
                <a16:creationId xmlns:a16="http://schemas.microsoft.com/office/drawing/2014/main" id="{5D2C09C4-2CF5-B7A9-493F-48A1042F3D9B}"/>
              </a:ext>
            </a:extLst>
          </p:cNvPr>
          <p:cNvSpPr/>
          <p:nvPr/>
        </p:nvSpPr>
        <p:spPr>
          <a:xfrm>
            <a:off x="5804350" y="3780589"/>
            <a:ext cx="2612158" cy="344409"/>
          </a:xfrm>
          <a:prstGeom prst="round1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s-ES" sz="2000" b="1" dirty="0">
                <a:solidFill>
                  <a:schemeClr val="tx1"/>
                </a:solidFill>
              </a:rPr>
              <a:t>Consumidores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E06CA1E-85F6-6C28-2C0A-2BA3EEF2956F}"/>
              </a:ext>
            </a:extLst>
          </p:cNvPr>
          <p:cNvSpPr txBox="1"/>
          <p:nvPr/>
        </p:nvSpPr>
        <p:spPr>
          <a:xfrm>
            <a:off x="5804350" y="4164660"/>
            <a:ext cx="2721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Heterótrofos (primarios/herbívoros, secundarios/carnívoros y terciarios/superdepredadores).</a:t>
            </a:r>
            <a:endParaRPr lang="es-ES" sz="1200" b="1" dirty="0"/>
          </a:p>
        </p:txBody>
      </p:sp>
      <p:sp>
        <p:nvSpPr>
          <p:cNvPr id="16" name="Rectángulo: una sola esquina redondeada 15">
            <a:extLst>
              <a:ext uri="{FF2B5EF4-FFF2-40B4-BE49-F238E27FC236}">
                <a16:creationId xmlns:a16="http://schemas.microsoft.com/office/drawing/2014/main" id="{EC9F7150-1CD3-583B-F442-D2D19138C2F7}"/>
              </a:ext>
            </a:extLst>
          </p:cNvPr>
          <p:cNvSpPr/>
          <p:nvPr/>
        </p:nvSpPr>
        <p:spPr>
          <a:xfrm>
            <a:off x="7238026" y="5207583"/>
            <a:ext cx="2612159" cy="344409"/>
          </a:xfrm>
          <a:prstGeom prst="round1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s-ES" sz="2000" b="1" dirty="0">
                <a:solidFill>
                  <a:schemeClr val="tx1"/>
                </a:solidFill>
              </a:rPr>
              <a:t>Descomponedores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FF8B7CC3-1C61-E35E-C099-A299B125BFEC}"/>
              </a:ext>
            </a:extLst>
          </p:cNvPr>
          <p:cNvSpPr txBox="1"/>
          <p:nvPr/>
        </p:nvSpPr>
        <p:spPr>
          <a:xfrm>
            <a:off x="7238026" y="5662743"/>
            <a:ext cx="2555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Hongos y bacterias que reciclan la materia orgánica a inorgánica.</a:t>
            </a:r>
            <a:endParaRPr lang="es-ES" sz="1200" b="1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C764824-972F-4155-50D6-5901F18DC5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5419" y="4665588"/>
            <a:ext cx="1723380" cy="16256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25EB8C07-6B3E-4276-7A74-51F5B1478C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84" r="25946"/>
          <a:stretch>
            <a:fillRect/>
          </a:stretch>
        </p:blipFill>
        <p:spPr>
          <a:xfrm>
            <a:off x="7238026" y="1970806"/>
            <a:ext cx="1614624" cy="1545177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3A12A975-AFF6-53A9-3855-892E94FE7C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9085" y="3197786"/>
            <a:ext cx="1739900" cy="1625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947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animBg="1"/>
      <p:bldP spid="4" grpId="0"/>
      <p:bldP spid="11" grpId="0" animBg="1"/>
      <p:bldP spid="12" grpId="0"/>
      <p:bldP spid="16" grpId="0" animBg="1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6CF147F7-7AEA-7996-81FB-CCFCA488988F}"/>
              </a:ext>
            </a:extLst>
          </p:cNvPr>
          <p:cNvSpPr/>
          <p:nvPr/>
        </p:nvSpPr>
        <p:spPr>
          <a:xfrm>
            <a:off x="4151376" y="3236976"/>
            <a:ext cx="8119872" cy="37307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E6AEC0D-9AEA-6C1A-6213-9E9CB98B8765}"/>
              </a:ext>
            </a:extLst>
          </p:cNvPr>
          <p:cNvSpPr txBox="1"/>
          <p:nvPr/>
        </p:nvSpPr>
        <p:spPr>
          <a:xfrm>
            <a:off x="362141" y="4010586"/>
            <a:ext cx="32223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chemeClr val="bg1"/>
                </a:solidFill>
              </a:rPr>
              <a:t>Cadenas y redes tróficas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4FABA6F4-D9A8-B5EF-0187-97E1A90DBBC9}"/>
              </a:ext>
            </a:extLst>
          </p:cNvPr>
          <p:cNvSpPr/>
          <p:nvPr/>
        </p:nvSpPr>
        <p:spPr>
          <a:xfrm>
            <a:off x="4488049" y="1942566"/>
            <a:ext cx="2234732" cy="429769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solidFill>
                  <a:schemeClr val="tx1"/>
                </a:solidFill>
              </a:rPr>
              <a:t>Cadena trófica</a:t>
            </a:r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C3B26F42-4A65-B69A-2F6D-128A946AB574}"/>
              </a:ext>
            </a:extLst>
          </p:cNvPr>
          <p:cNvSpPr/>
          <p:nvPr/>
        </p:nvSpPr>
        <p:spPr>
          <a:xfrm>
            <a:off x="4462461" y="2629175"/>
            <a:ext cx="2260319" cy="429769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solidFill>
                  <a:schemeClr val="tx1"/>
                </a:solidFill>
              </a:rPr>
              <a:t>Red trófica</a:t>
            </a:r>
          </a:p>
        </p:txBody>
      </p:sp>
      <p:sp>
        <p:nvSpPr>
          <p:cNvPr id="26" name="Corchetes 25">
            <a:extLst>
              <a:ext uri="{FF2B5EF4-FFF2-40B4-BE49-F238E27FC236}">
                <a16:creationId xmlns:a16="http://schemas.microsoft.com/office/drawing/2014/main" id="{BE28F766-AD02-86CE-F5EB-6B63DA3E6194}"/>
              </a:ext>
            </a:extLst>
          </p:cNvPr>
          <p:cNvSpPr/>
          <p:nvPr/>
        </p:nvSpPr>
        <p:spPr>
          <a:xfrm>
            <a:off x="6901457" y="1872544"/>
            <a:ext cx="3233741" cy="569813"/>
          </a:xfrm>
          <a:prstGeom prst="bracketPair">
            <a:avLst/>
          </a:prstGeom>
          <a:solidFill>
            <a:schemeClr val="bg1">
              <a:alpha val="50196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>
                <a:solidFill>
                  <a:schemeClr val="tx1"/>
                </a:solidFill>
              </a:rPr>
              <a:t>Representación lineal del flujo de energía.</a:t>
            </a:r>
            <a:endParaRPr lang="es-ES" sz="1200" b="1" dirty="0">
              <a:solidFill>
                <a:schemeClr val="tx1"/>
              </a:solidFill>
            </a:endParaRPr>
          </a:p>
        </p:txBody>
      </p:sp>
      <p:sp>
        <p:nvSpPr>
          <p:cNvPr id="3" name="Corchetes 2">
            <a:extLst>
              <a:ext uri="{FF2B5EF4-FFF2-40B4-BE49-F238E27FC236}">
                <a16:creationId xmlns:a16="http://schemas.microsoft.com/office/drawing/2014/main" id="{31577299-897C-D2F8-F889-5717A757A84E}"/>
              </a:ext>
            </a:extLst>
          </p:cNvPr>
          <p:cNvSpPr/>
          <p:nvPr/>
        </p:nvSpPr>
        <p:spPr>
          <a:xfrm>
            <a:off x="6901458" y="2559153"/>
            <a:ext cx="4418184" cy="569813"/>
          </a:xfrm>
          <a:prstGeom prst="bracketPair">
            <a:avLst/>
          </a:prstGeom>
          <a:solidFill>
            <a:schemeClr val="bg1">
              <a:alpha val="50196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>
                <a:solidFill>
                  <a:schemeClr val="tx1"/>
                </a:solidFill>
              </a:rPr>
              <a:t>Conjunto de cadenas interconectadas de un ecosistema real.</a:t>
            </a:r>
            <a:endParaRPr lang="es-ES" sz="1200" b="1" dirty="0">
              <a:solidFill>
                <a:schemeClr val="tx1"/>
              </a:solidFill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20F08DB5-D974-BA44-FCF5-E2C2C138E0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88048" y="3250962"/>
            <a:ext cx="7524885" cy="3607037"/>
          </a:xfrm>
          <a:prstGeom prst="rect">
            <a:avLst/>
          </a:prstGeom>
        </p:spPr>
      </p:pic>
      <p:sp>
        <p:nvSpPr>
          <p:cNvPr id="31" name="Rectángulo: esquinas redondeadas 30">
            <a:extLst>
              <a:ext uri="{FF2B5EF4-FFF2-40B4-BE49-F238E27FC236}">
                <a16:creationId xmlns:a16="http://schemas.microsoft.com/office/drawing/2014/main" id="{9895190A-5FF2-2D70-B352-7A1ACB3BF6DD}"/>
              </a:ext>
            </a:extLst>
          </p:cNvPr>
          <p:cNvSpPr/>
          <p:nvPr/>
        </p:nvSpPr>
        <p:spPr>
          <a:xfrm>
            <a:off x="4462461" y="6143323"/>
            <a:ext cx="2580756" cy="429769"/>
          </a:xfrm>
          <a:prstGeom prst="roundRect">
            <a:avLst/>
          </a:prstGeom>
          <a:noFill/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200" dirty="0">
                <a:solidFill>
                  <a:schemeClr val="tx1"/>
                </a:solidFill>
              </a:rPr>
              <a:t>La flecha indica: </a:t>
            </a:r>
            <a:r>
              <a:rPr lang="es-ES" sz="1200" i="1" dirty="0">
                <a:solidFill>
                  <a:schemeClr val="tx1"/>
                </a:solidFill>
              </a:rPr>
              <a:t>"es comido por”.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02483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  <p:bldP spid="10" grpId="0" animBg="1"/>
      <p:bldP spid="26" grpId="0" animBg="1"/>
      <p:bldP spid="3" grpId="0" animBg="1"/>
      <p:bldP spid="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D906D7-ADD5-3459-C4F5-28B6B12A09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: una sola esquina redondeada 2">
            <a:extLst>
              <a:ext uri="{FF2B5EF4-FFF2-40B4-BE49-F238E27FC236}">
                <a16:creationId xmlns:a16="http://schemas.microsoft.com/office/drawing/2014/main" id="{B5E828DA-2FBA-8268-3179-437F73CE1241}"/>
              </a:ext>
            </a:extLst>
          </p:cNvPr>
          <p:cNvSpPr/>
          <p:nvPr/>
        </p:nvSpPr>
        <p:spPr>
          <a:xfrm>
            <a:off x="2670665" y="5897076"/>
            <a:ext cx="2503642" cy="489995"/>
          </a:xfrm>
          <a:prstGeom prst="round1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s-ES" sz="2000" b="1" dirty="0">
                <a:solidFill>
                  <a:schemeClr val="tx1"/>
                </a:solidFill>
              </a:rPr>
              <a:t>Regla del 10 %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F15ADF3-5D37-AF8D-A1E1-24A7A01959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86" y="2902135"/>
            <a:ext cx="3240000" cy="250077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2B7B268-7765-4397-D017-3FC90B1989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503" y="2902135"/>
            <a:ext cx="3240000" cy="2514744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DF936A58-D886-8B13-6449-69DCA495DC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520" y="2902135"/>
            <a:ext cx="3240000" cy="2508641"/>
          </a:xfrm>
          <a:prstGeom prst="rect">
            <a:avLst/>
          </a:prstGeom>
        </p:spPr>
      </p:pic>
      <p:sp>
        <p:nvSpPr>
          <p:cNvPr id="14" name="Rectángulo: esquinas redondeadas 11">
            <a:extLst>
              <a:ext uri="{FF2B5EF4-FFF2-40B4-BE49-F238E27FC236}">
                <a16:creationId xmlns:a16="http://schemas.microsoft.com/office/drawing/2014/main" id="{56B4B36F-0D83-AD4D-33B7-B241228EAC7F}"/>
              </a:ext>
            </a:extLst>
          </p:cNvPr>
          <p:cNvSpPr/>
          <p:nvPr/>
        </p:nvSpPr>
        <p:spPr>
          <a:xfrm>
            <a:off x="1370129" y="2395628"/>
            <a:ext cx="1864714" cy="429769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solidFill>
                  <a:schemeClr val="tx1"/>
                </a:solidFill>
              </a:rPr>
              <a:t>De números</a:t>
            </a:r>
          </a:p>
        </p:txBody>
      </p:sp>
      <p:sp>
        <p:nvSpPr>
          <p:cNvPr id="15" name="Rectángulo: esquinas redondeadas 11">
            <a:extLst>
              <a:ext uri="{FF2B5EF4-FFF2-40B4-BE49-F238E27FC236}">
                <a16:creationId xmlns:a16="http://schemas.microsoft.com/office/drawing/2014/main" id="{48B0D876-8B40-1D12-65FC-A3188FF0CADB}"/>
              </a:ext>
            </a:extLst>
          </p:cNvPr>
          <p:cNvSpPr/>
          <p:nvPr/>
        </p:nvSpPr>
        <p:spPr>
          <a:xfrm>
            <a:off x="5163643" y="2395627"/>
            <a:ext cx="1864714" cy="429769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solidFill>
                  <a:schemeClr val="tx1"/>
                </a:solidFill>
              </a:rPr>
              <a:t>De biomasa</a:t>
            </a:r>
          </a:p>
        </p:txBody>
      </p:sp>
      <p:sp>
        <p:nvSpPr>
          <p:cNvPr id="20" name="Rectángulo: esquinas redondeadas 11">
            <a:extLst>
              <a:ext uri="{FF2B5EF4-FFF2-40B4-BE49-F238E27FC236}">
                <a16:creationId xmlns:a16="http://schemas.microsoft.com/office/drawing/2014/main" id="{640A502F-85FB-46E2-36AF-84E9926A2115}"/>
              </a:ext>
            </a:extLst>
          </p:cNvPr>
          <p:cNvSpPr/>
          <p:nvPr/>
        </p:nvSpPr>
        <p:spPr>
          <a:xfrm>
            <a:off x="8816163" y="2374615"/>
            <a:ext cx="1864714" cy="429769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solidFill>
                  <a:schemeClr val="tx1"/>
                </a:solidFill>
              </a:rPr>
              <a:t>De energía</a:t>
            </a:r>
          </a:p>
        </p:txBody>
      </p:sp>
      <p:sp>
        <p:nvSpPr>
          <p:cNvPr id="21" name="Corchetes 20">
            <a:extLst>
              <a:ext uri="{FF2B5EF4-FFF2-40B4-BE49-F238E27FC236}">
                <a16:creationId xmlns:a16="http://schemas.microsoft.com/office/drawing/2014/main" id="{C7166EBD-8430-B1B2-9D74-95ADC34A22A4}"/>
              </a:ext>
            </a:extLst>
          </p:cNvPr>
          <p:cNvSpPr/>
          <p:nvPr/>
        </p:nvSpPr>
        <p:spPr>
          <a:xfrm>
            <a:off x="5418211" y="5839820"/>
            <a:ext cx="4531015" cy="569813"/>
          </a:xfrm>
          <a:prstGeom prst="bracketPair">
            <a:avLst/>
          </a:prstGeom>
          <a:solidFill>
            <a:schemeClr val="bg1">
              <a:alpha val="50196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>
                <a:solidFill>
                  <a:schemeClr val="tx1"/>
                </a:solidFill>
              </a:rPr>
              <a:t>Solo una décima parte de la energía pasa al siguiente nivel. </a:t>
            </a:r>
            <a:endParaRPr lang="es-ES" sz="1200" b="1" noProof="0" dirty="0">
              <a:solidFill>
                <a:schemeClr val="tx1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6A10CD7-0387-AAF3-D94E-F23B69B9C616}"/>
              </a:ext>
            </a:extLst>
          </p:cNvPr>
          <p:cNvSpPr txBox="1"/>
          <p:nvPr/>
        </p:nvSpPr>
        <p:spPr>
          <a:xfrm>
            <a:off x="9713662" y="1009349"/>
            <a:ext cx="19449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1200"/>
              </a:spcAft>
              <a:defRPr/>
            </a:pPr>
            <a:r>
              <a:rPr lang="es-ES" sz="1600" b="1" dirty="0">
                <a:solidFill>
                  <a:schemeClr val="bg1"/>
                </a:solidFill>
              </a:rPr>
              <a:t>Pirámides tróficas </a:t>
            </a:r>
            <a:br>
              <a:rPr lang="es-ES" sz="1600" b="1" dirty="0">
                <a:solidFill>
                  <a:schemeClr val="bg1"/>
                </a:solidFill>
              </a:rPr>
            </a:br>
            <a:br>
              <a:rPr lang="es-ES" sz="1600" b="1" dirty="0">
                <a:solidFill>
                  <a:schemeClr val="bg1"/>
                </a:solidFill>
              </a:rPr>
            </a:br>
            <a:r>
              <a:rPr lang="es-ES" sz="1600" dirty="0"/>
              <a:t>Representación escalonada por niveles.</a:t>
            </a:r>
            <a:endParaRPr lang="en-US" sz="16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59601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2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7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 animBg="1"/>
      <p:bldP spid="15" grpId="0" animBg="1"/>
      <p:bldP spid="20" grpId="0" animBg="1"/>
      <p:bldP spid="21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7E6AEC0D-9AEA-6C1A-6213-9E9CB98B8765}"/>
              </a:ext>
            </a:extLst>
          </p:cNvPr>
          <p:cNvSpPr txBox="1"/>
          <p:nvPr/>
        </p:nvSpPr>
        <p:spPr>
          <a:xfrm>
            <a:off x="362141" y="4010586"/>
            <a:ext cx="27550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chemeClr val="bg1"/>
                </a:solidFill>
              </a:rPr>
              <a:t>Dinámica e impactos ambientales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B8EEAB68-5B9D-36B0-0A35-343231A4FABA}"/>
              </a:ext>
            </a:extLst>
          </p:cNvPr>
          <p:cNvSpPr/>
          <p:nvPr/>
        </p:nvSpPr>
        <p:spPr>
          <a:xfrm>
            <a:off x="4658821" y="3854875"/>
            <a:ext cx="2476573" cy="429769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solidFill>
                  <a:schemeClr val="tx1"/>
                </a:solidFill>
              </a:rPr>
              <a:t>Efecto antrópico</a:t>
            </a:r>
          </a:p>
        </p:txBody>
      </p:sp>
      <p:sp>
        <p:nvSpPr>
          <p:cNvPr id="11" name="Corchetes 10">
            <a:extLst>
              <a:ext uri="{FF2B5EF4-FFF2-40B4-BE49-F238E27FC236}">
                <a16:creationId xmlns:a16="http://schemas.microsoft.com/office/drawing/2014/main" id="{53944936-1E9D-9C44-3819-76F01D6E3A90}"/>
              </a:ext>
            </a:extLst>
          </p:cNvPr>
          <p:cNvSpPr/>
          <p:nvPr/>
        </p:nvSpPr>
        <p:spPr>
          <a:xfrm>
            <a:off x="4558083" y="4436133"/>
            <a:ext cx="2678049" cy="569813"/>
          </a:xfrm>
          <a:prstGeom prst="bracketPair">
            <a:avLst/>
          </a:prstGeom>
          <a:solidFill>
            <a:schemeClr val="bg1">
              <a:alpha val="50196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>
                <a:solidFill>
                  <a:schemeClr val="tx1"/>
                </a:solidFill>
              </a:rPr>
              <a:t>Desequilibrios causados por la actividad humana.</a:t>
            </a:r>
            <a:endParaRPr lang="es-ES" sz="1200" b="1" noProof="0" dirty="0">
              <a:solidFill>
                <a:schemeClr val="tx1"/>
              </a:solidFill>
            </a:endParaRPr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43603A29-6422-B352-E2C6-326412C72905}"/>
              </a:ext>
            </a:extLst>
          </p:cNvPr>
          <p:cNvSpPr/>
          <p:nvPr/>
        </p:nvSpPr>
        <p:spPr>
          <a:xfrm>
            <a:off x="4658820" y="2218086"/>
            <a:ext cx="2476574" cy="429769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solidFill>
                  <a:schemeClr val="tx1"/>
                </a:solidFill>
              </a:rPr>
              <a:t>Equilibrio ecológico</a:t>
            </a:r>
          </a:p>
        </p:txBody>
      </p:sp>
      <p:sp>
        <p:nvSpPr>
          <p:cNvPr id="14" name="Corchetes 13">
            <a:extLst>
              <a:ext uri="{FF2B5EF4-FFF2-40B4-BE49-F238E27FC236}">
                <a16:creationId xmlns:a16="http://schemas.microsoft.com/office/drawing/2014/main" id="{6B890E95-341C-1DC7-5400-1F44ABD84389}"/>
              </a:ext>
            </a:extLst>
          </p:cNvPr>
          <p:cNvSpPr/>
          <p:nvPr/>
        </p:nvSpPr>
        <p:spPr>
          <a:xfrm>
            <a:off x="4558083" y="2781687"/>
            <a:ext cx="2678049" cy="569813"/>
          </a:xfrm>
          <a:prstGeom prst="bracketPair">
            <a:avLst/>
          </a:prstGeom>
          <a:solidFill>
            <a:schemeClr val="bg1">
              <a:alpha val="50196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>
                <a:solidFill>
                  <a:schemeClr val="tx1"/>
                </a:solidFill>
              </a:rPr>
              <a:t>Estabilidad necesaria para la supervivencia.</a:t>
            </a:r>
            <a:endParaRPr lang="es-ES" sz="1200" b="1" noProof="0" dirty="0">
              <a:solidFill>
                <a:schemeClr val="tx1"/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B1DB44C-B570-107F-F9D0-865BD5EC85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8985" y="2146046"/>
            <a:ext cx="1807059" cy="14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12700" dir="54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30B9B50-468B-EDAE-F658-405C9C2333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1491" y="2146044"/>
            <a:ext cx="1807059" cy="14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12700" dir="54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C3871515-7E77-69AC-C757-15E0ECEAC87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29302"/>
          <a:stretch>
            <a:fillRect/>
          </a:stretch>
        </p:blipFill>
        <p:spPr>
          <a:xfrm>
            <a:off x="7898841" y="4001040"/>
            <a:ext cx="1807059" cy="14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12700" dir="54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B67E4EBF-A3D1-615B-0121-DD64AA92649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29302"/>
          <a:stretch>
            <a:fillRect/>
          </a:stretch>
        </p:blipFill>
        <p:spPr>
          <a:xfrm>
            <a:off x="10022800" y="4001040"/>
            <a:ext cx="1807059" cy="14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12700" dir="5400000" algn="ctr" rotWithShape="0">
              <a:srgbClr val="000000">
                <a:alpha val="40000"/>
              </a:srgbClr>
            </a:outerShdw>
          </a:effectLst>
        </p:spPr>
      </p:pic>
      <p:sp>
        <p:nvSpPr>
          <p:cNvPr id="19" name="Rectángulo: esquinas redondeadas 30">
            <a:extLst>
              <a:ext uri="{FF2B5EF4-FFF2-40B4-BE49-F238E27FC236}">
                <a16:creationId xmlns:a16="http://schemas.microsoft.com/office/drawing/2014/main" id="{CD1174EF-D48E-A718-4FBC-6246DE18C096}"/>
              </a:ext>
            </a:extLst>
          </p:cNvPr>
          <p:cNvSpPr/>
          <p:nvPr/>
        </p:nvSpPr>
        <p:spPr>
          <a:xfrm>
            <a:off x="4429453" y="6104148"/>
            <a:ext cx="7521745" cy="429769"/>
          </a:xfrm>
          <a:prstGeom prst="roundRect">
            <a:avLst/>
          </a:prstGeom>
          <a:noFill/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600" dirty="0">
                <a:solidFill>
                  <a:schemeClr val="tx1"/>
                </a:solidFill>
              </a:rPr>
              <a:t>Calentamiento global (GEI), cambio climático, contaminación y deforestación.</a:t>
            </a:r>
            <a:endParaRPr lang="es-ES" sz="1600" b="1" dirty="0">
              <a:solidFill>
                <a:schemeClr val="tx1"/>
              </a:solidFill>
            </a:endParaRPr>
          </a:p>
        </p:txBody>
      </p:sp>
      <p:sp>
        <p:nvSpPr>
          <p:cNvPr id="20" name="Rectángulo: una sola esquina redondeada 3">
            <a:extLst>
              <a:ext uri="{FF2B5EF4-FFF2-40B4-BE49-F238E27FC236}">
                <a16:creationId xmlns:a16="http://schemas.microsoft.com/office/drawing/2014/main" id="{0FF2B25B-D44C-02BA-028B-CEDE83D38D37}"/>
              </a:ext>
            </a:extLst>
          </p:cNvPr>
          <p:cNvSpPr/>
          <p:nvPr/>
        </p:nvSpPr>
        <p:spPr>
          <a:xfrm>
            <a:off x="4429453" y="5663833"/>
            <a:ext cx="2605204" cy="429770"/>
          </a:xfrm>
          <a:prstGeom prst="round1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s-ES" sz="2000" b="1" dirty="0">
                <a:solidFill>
                  <a:schemeClr val="tx1"/>
                </a:solidFill>
              </a:rPr>
              <a:t>Principales causas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17788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250"/>
                            </p:stCondLst>
                            <p:childTnLst>
                              <p:par>
                                <p:cTn id="3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750"/>
                            </p:stCondLst>
                            <p:childTnLst>
                              <p:par>
                                <p:cTn id="3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250"/>
                            </p:stCondLst>
                            <p:childTnLst>
                              <p:par>
                                <p:cTn id="4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75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250"/>
                            </p:stCondLst>
                            <p:childTnLst>
                              <p:par>
                                <p:cTn id="4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  <p:bldP spid="11" grpId="0" animBg="1"/>
      <p:bldP spid="12" grpId="0" animBg="1"/>
      <p:bldP spid="14" grpId="0" animBg="1"/>
      <p:bldP spid="19" grpId="0" animBg="1"/>
      <p:bldP spid="2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TEMA DE OFFICE" val="M1HGeSOy"/>
  <p:tag name="ARTICULATE_SLIDE_THUMBNAIL_REFRESH" val="1"/>
  <p:tag name="ARTICULATE_SLIDE_COUNT" val="16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ersonalizado 4">
      <a:majorFont>
        <a:latin typeface="Proxima Nova"/>
        <a:ea typeface=""/>
        <a:cs typeface=""/>
      </a:majorFont>
      <a:minorFont>
        <a:latin typeface="Proxima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f919b1ef-c0c3-4735-8fca-0928ec39d8d5}" enabled="0" method="" siteId="{f919b1ef-c0c3-4735-8fca-0928ec39d8d5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3286</TotalTime>
  <Words>521</Words>
  <Application>Microsoft Office PowerPoint</Application>
  <PresentationFormat>Panorámica</PresentationFormat>
  <Paragraphs>113</Paragraphs>
  <Slides>16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3" baseType="lpstr">
      <vt:lpstr>Aptos</vt:lpstr>
      <vt:lpstr>Arial</vt:lpstr>
      <vt:lpstr>Proxima Nova Extrabold</vt:lpstr>
      <vt:lpstr>Proxima Nova Medium</vt:lpstr>
      <vt:lpstr>Proxima Nova Semibold</vt:lpstr>
      <vt:lpstr>Wingdings</vt:lpstr>
      <vt:lpstr>Tema de Office</vt:lpstr>
      <vt:lpstr>Los ecosistemas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MunozGarcia, Elena</dc:creator>
  <cp:lastModifiedBy>Rodriguez Rivarola, Santiago</cp:lastModifiedBy>
  <cp:revision>13</cp:revision>
  <dcterms:created xsi:type="dcterms:W3CDTF">2025-07-04T09:40:43Z</dcterms:created>
  <dcterms:modified xsi:type="dcterms:W3CDTF">2026-03-18T12:28:41Z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C7AEE66F-F6B1-43FE-82DD-EE015C50E044</vt:lpwstr>
  </property>
  <property fmtid="{D5CDD505-2E9C-101B-9397-08002B2CF9AE}" pid="3" name="ArticulatePath">
    <vt:lpwstr>https://mheducation-my.sharepoint.com/personal/elena_munozgarcia_mheducation_com/Documents/03_IA/01_CURSO IA PARA TODOS/Recursos graficos MK/Plantilla PPT/Plantilla PPT MHE</vt:lpwstr>
  </property>
</Properties>
</file>