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7" r:id="rId5"/>
    <p:sldId id="257" r:id="rId6"/>
    <p:sldId id="271" r:id="rId7"/>
    <p:sldId id="280" r:id="rId8"/>
    <p:sldId id="281" r:id="rId9"/>
    <p:sldId id="263" r:id="rId10"/>
    <p:sldId id="290" r:id="rId11"/>
    <p:sldId id="279" r:id="rId12"/>
    <p:sldId id="270" r:id="rId13"/>
    <p:sldId id="283" r:id="rId14"/>
    <p:sldId id="284" r:id="rId15"/>
    <p:sldId id="285" r:id="rId16"/>
    <p:sldId id="282" r:id="rId17"/>
    <p:sldId id="265" r:id="rId18"/>
    <p:sldId id="268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pos="29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6D345D-5D8D-DD32-9A64-E2E6B2988DCE}" name="José Antonio Ramo Claver" initials="JR" userId="17ea5d249a2e55f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7E4"/>
    <a:srgbClr val="F5FCF1"/>
    <a:srgbClr val="DAF3D0"/>
    <a:srgbClr val="DCEAF7"/>
    <a:srgbClr val="EB3E46"/>
    <a:srgbClr val="E21A23"/>
    <a:srgbClr val="06235B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54206-5E62-6646-9D96-A809BAF80C38}" v="574" dt="2026-03-18T20:28:17.244"/>
    <p1510:client id="{25F0A396-41E9-40CE-ADAA-D1D3BF852EFC}" v="15" dt="2026-03-19T08:19:31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9" autoAdjust="0"/>
    <p:restoredTop sz="88630"/>
  </p:normalViewPr>
  <p:slideViewPr>
    <p:cSldViewPr snapToGrid="0" showGuides="1">
      <p:cViewPr varScale="1">
        <p:scale>
          <a:sx n="107" d="100"/>
          <a:sy n="107" d="100"/>
        </p:scale>
        <p:origin x="974" y="91"/>
      </p:cViewPr>
      <p:guideLst>
        <p:guide orient="horz" pos="2772"/>
        <p:guide pos="295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256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igmitja, Miguel" userId="1e9466eb-a267-4709-a41d-a4dff93dc4ad" providerId="ADAL" clId="{434A10E0-81B3-488A-A380-53FCEFEC0ED5}"/>
    <pc:docChg chg="modSld">
      <pc:chgData name="Puigmitja, Miguel" userId="1e9466eb-a267-4709-a41d-a4dff93dc4ad" providerId="ADAL" clId="{434A10E0-81B3-488A-A380-53FCEFEC0ED5}" dt="2026-03-19T08:20:22.513" v="38" actId="20577"/>
      <pc:docMkLst>
        <pc:docMk/>
      </pc:docMkLst>
      <pc:sldChg chg="modSp">
        <pc:chgData name="Puigmitja, Miguel" userId="1e9466eb-a267-4709-a41d-a4dff93dc4ad" providerId="ADAL" clId="{434A10E0-81B3-488A-A380-53FCEFEC0ED5}" dt="2026-03-19T08:19:31.758" v="30" actId="20577"/>
        <pc:sldMkLst>
          <pc:docMk/>
          <pc:sldMk cId="2274226917" sldId="263"/>
        </pc:sldMkLst>
        <pc:spChg chg="mod">
          <ac:chgData name="Puigmitja, Miguel" userId="1e9466eb-a267-4709-a41d-a4dff93dc4ad" providerId="ADAL" clId="{434A10E0-81B3-488A-A380-53FCEFEC0ED5}" dt="2026-03-19T08:19:31.758" v="30" actId="20577"/>
          <ac:spMkLst>
            <pc:docMk/>
            <pc:sldMk cId="2274226917" sldId="263"/>
            <ac:spMk id="4" creationId="{08C1D33F-32FA-A3F6-433B-8962509F78AE}"/>
          </ac:spMkLst>
        </pc:spChg>
      </pc:sldChg>
      <pc:sldChg chg="modSp mod">
        <pc:chgData name="Puigmitja, Miguel" userId="1e9466eb-a267-4709-a41d-a4dff93dc4ad" providerId="ADAL" clId="{434A10E0-81B3-488A-A380-53FCEFEC0ED5}" dt="2026-03-19T08:20:22.513" v="38" actId="20577"/>
        <pc:sldMkLst>
          <pc:docMk/>
          <pc:sldMk cId="710326834" sldId="265"/>
        </pc:sldMkLst>
        <pc:spChg chg="mod">
          <ac:chgData name="Puigmitja, Miguel" userId="1e9466eb-a267-4709-a41d-a4dff93dc4ad" providerId="ADAL" clId="{434A10E0-81B3-488A-A380-53FCEFEC0ED5}" dt="2026-03-19T08:20:22.513" v="38" actId="20577"/>
          <ac:spMkLst>
            <pc:docMk/>
            <pc:sldMk cId="710326834" sldId="265"/>
            <ac:spMk id="17" creationId="{987012A2-7812-D4E8-BBB2-1FBD67688F16}"/>
          </ac:spMkLst>
        </pc:spChg>
      </pc:sldChg>
      <pc:sldChg chg="modSp mod">
        <pc:chgData name="Puigmitja, Miguel" userId="1e9466eb-a267-4709-a41d-a4dff93dc4ad" providerId="ADAL" clId="{434A10E0-81B3-488A-A380-53FCEFEC0ED5}" dt="2026-03-19T08:18:49.842" v="16" actId="20577"/>
        <pc:sldMkLst>
          <pc:docMk/>
          <pc:sldMk cId="2077133535" sldId="271"/>
        </pc:sldMkLst>
        <pc:spChg chg="mod">
          <ac:chgData name="Puigmitja, Miguel" userId="1e9466eb-a267-4709-a41d-a4dff93dc4ad" providerId="ADAL" clId="{434A10E0-81B3-488A-A380-53FCEFEC0ED5}" dt="2026-03-19T08:18:49.842" v="16" actId="20577"/>
          <ac:spMkLst>
            <pc:docMk/>
            <pc:sldMk cId="2077133535" sldId="271"/>
            <ac:spMk id="17" creationId="{3A898456-4334-E57C-8ED8-947CCC2F38E1}"/>
          </ac:spMkLst>
        </pc:spChg>
        <pc:grpChg chg="mod">
          <ac:chgData name="Puigmitja, Miguel" userId="1e9466eb-a267-4709-a41d-a4dff93dc4ad" providerId="ADAL" clId="{434A10E0-81B3-488A-A380-53FCEFEC0ED5}" dt="2026-03-19T08:18:39.782" v="12" actId="1076"/>
          <ac:grpSpMkLst>
            <pc:docMk/>
            <pc:sldMk cId="2077133535" sldId="271"/>
            <ac:grpSpMk id="117" creationId="{20F3DFE8-9919-198A-6A5C-5042B76ECC1E}"/>
          </ac:grpSpMkLst>
        </pc:grpChg>
      </pc:sldChg>
      <pc:sldChg chg="modSp mod">
        <pc:chgData name="Puigmitja, Miguel" userId="1e9466eb-a267-4709-a41d-a4dff93dc4ad" providerId="ADAL" clId="{434A10E0-81B3-488A-A380-53FCEFEC0ED5}" dt="2026-03-19T08:18:27.589" v="11" actId="20577"/>
        <pc:sldMkLst>
          <pc:docMk/>
          <pc:sldMk cId="2463820759" sldId="277"/>
        </pc:sldMkLst>
        <pc:spChg chg="mod">
          <ac:chgData name="Puigmitja, Miguel" userId="1e9466eb-a267-4709-a41d-a4dff93dc4ad" providerId="ADAL" clId="{434A10E0-81B3-488A-A380-53FCEFEC0ED5}" dt="2026-03-19T08:18:00.234" v="7" actId="20577"/>
          <ac:spMkLst>
            <pc:docMk/>
            <pc:sldMk cId="2463820759" sldId="277"/>
            <ac:spMk id="2" creationId="{FE2152F9-5885-FCBC-575A-2350D8A7A8B4}"/>
          </ac:spMkLst>
        </pc:spChg>
        <pc:spChg chg="mod">
          <ac:chgData name="Puigmitja, Miguel" userId="1e9466eb-a267-4709-a41d-a4dff93dc4ad" providerId="ADAL" clId="{434A10E0-81B3-488A-A380-53FCEFEC0ED5}" dt="2026-03-19T08:18:27.589" v="11" actId="20577"/>
          <ac:spMkLst>
            <pc:docMk/>
            <pc:sldMk cId="2463820759" sldId="277"/>
            <ac:spMk id="3" creationId="{9250020E-093C-4EBC-5D18-AA09903F1520}"/>
          </ac:spMkLst>
        </pc:spChg>
        <pc:spChg chg="mod">
          <ac:chgData name="Puigmitja, Miguel" userId="1e9466eb-a267-4709-a41d-a4dff93dc4ad" providerId="ADAL" clId="{434A10E0-81B3-488A-A380-53FCEFEC0ED5}" dt="2026-03-19T08:17:54.313" v="3" actId="20577"/>
          <ac:spMkLst>
            <pc:docMk/>
            <pc:sldMk cId="2463820759" sldId="277"/>
            <ac:spMk id="8" creationId="{4AE883C9-8D44-A3AF-7B94-674EEB227654}"/>
          </ac:spMkLst>
        </pc:spChg>
        <pc:picChg chg="mod">
          <ac:chgData name="Puigmitja, Miguel" userId="1e9466eb-a267-4709-a41d-a4dff93dc4ad" providerId="ADAL" clId="{434A10E0-81B3-488A-A380-53FCEFEC0ED5}" dt="2026-03-19T08:17:40.329" v="0" actId="14100"/>
          <ac:picMkLst>
            <pc:docMk/>
            <pc:sldMk cId="2463820759" sldId="277"/>
            <ac:picMk id="9" creationId="{816F6D25-81A8-B1DC-3E1D-46BE68390AD0}"/>
          </ac:picMkLst>
        </pc:picChg>
      </pc:sldChg>
      <pc:sldChg chg="modSp mod">
        <pc:chgData name="Puigmitja, Miguel" userId="1e9466eb-a267-4709-a41d-a4dff93dc4ad" providerId="ADAL" clId="{434A10E0-81B3-488A-A380-53FCEFEC0ED5}" dt="2026-03-19T08:19:51.145" v="36" actId="20577"/>
        <pc:sldMkLst>
          <pc:docMk/>
          <pc:sldMk cId="479754614" sldId="279"/>
        </pc:sldMkLst>
        <pc:spChg chg="mod">
          <ac:chgData name="Puigmitja, Miguel" userId="1e9466eb-a267-4709-a41d-a4dff93dc4ad" providerId="ADAL" clId="{434A10E0-81B3-488A-A380-53FCEFEC0ED5}" dt="2026-03-19T08:19:51.145" v="36" actId="20577"/>
          <ac:spMkLst>
            <pc:docMk/>
            <pc:sldMk cId="479754614" sldId="279"/>
            <ac:spMk id="17" creationId="{D578CE7A-1578-EB9F-26F4-E513860FF25F}"/>
          </ac:spMkLst>
        </pc:spChg>
      </pc:sldChg>
      <pc:sldChg chg="modSp mod">
        <pc:chgData name="Puigmitja, Miguel" userId="1e9466eb-a267-4709-a41d-a4dff93dc4ad" providerId="ADAL" clId="{434A10E0-81B3-488A-A380-53FCEFEC0ED5}" dt="2026-03-19T08:19:14.739" v="26" actId="20577"/>
        <pc:sldMkLst>
          <pc:docMk/>
          <pc:sldMk cId="2409611098" sldId="280"/>
        </pc:sldMkLst>
        <pc:spChg chg="mod">
          <ac:chgData name="Puigmitja, Miguel" userId="1e9466eb-a267-4709-a41d-a4dff93dc4ad" providerId="ADAL" clId="{434A10E0-81B3-488A-A380-53FCEFEC0ED5}" dt="2026-03-19T08:18:54.237" v="18" actId="20577"/>
          <ac:spMkLst>
            <pc:docMk/>
            <pc:sldMk cId="2409611098" sldId="280"/>
            <ac:spMk id="17" creationId="{2DF3871C-76BF-44EF-5B79-5C244451453B}"/>
          </ac:spMkLst>
        </pc:spChg>
        <pc:spChg chg="mod">
          <ac:chgData name="Puigmitja, Miguel" userId="1e9466eb-a267-4709-a41d-a4dff93dc4ad" providerId="ADAL" clId="{434A10E0-81B3-488A-A380-53FCEFEC0ED5}" dt="2026-03-19T08:19:09.452" v="24" actId="20577"/>
          <ac:spMkLst>
            <pc:docMk/>
            <pc:sldMk cId="2409611098" sldId="280"/>
            <ac:spMk id="27" creationId="{42A6DC2F-2599-9D5F-7347-A08A54AB06D9}"/>
          </ac:spMkLst>
        </pc:spChg>
        <pc:spChg chg="mod">
          <ac:chgData name="Puigmitja, Miguel" userId="1e9466eb-a267-4709-a41d-a4dff93dc4ad" providerId="ADAL" clId="{434A10E0-81B3-488A-A380-53FCEFEC0ED5}" dt="2026-03-19T08:19:00.783" v="20" actId="20577"/>
          <ac:spMkLst>
            <pc:docMk/>
            <pc:sldMk cId="2409611098" sldId="280"/>
            <ac:spMk id="47" creationId="{4F632D92-FA2A-73C4-7743-159F853D05D4}"/>
          </ac:spMkLst>
        </pc:spChg>
        <pc:spChg chg="mod">
          <ac:chgData name="Puigmitja, Miguel" userId="1e9466eb-a267-4709-a41d-a4dff93dc4ad" providerId="ADAL" clId="{434A10E0-81B3-488A-A380-53FCEFEC0ED5}" dt="2026-03-19T08:19:14.739" v="26" actId="20577"/>
          <ac:spMkLst>
            <pc:docMk/>
            <pc:sldMk cId="2409611098" sldId="280"/>
            <ac:spMk id="48" creationId="{E2FDE80A-A813-F500-2177-4CA205A64C1E}"/>
          </ac:spMkLst>
        </pc:spChg>
      </pc:sldChg>
      <pc:sldChg chg="modSp mod">
        <pc:chgData name="Puigmitja, Miguel" userId="1e9466eb-a267-4709-a41d-a4dff93dc4ad" providerId="ADAL" clId="{434A10E0-81B3-488A-A380-53FCEFEC0ED5}" dt="2026-03-19T08:19:39.815" v="34" actId="20577"/>
        <pc:sldMkLst>
          <pc:docMk/>
          <pc:sldMk cId="2664284378" sldId="281"/>
        </pc:sldMkLst>
        <pc:spChg chg="mod">
          <ac:chgData name="Puigmitja, Miguel" userId="1e9466eb-a267-4709-a41d-a4dff93dc4ad" providerId="ADAL" clId="{434A10E0-81B3-488A-A380-53FCEFEC0ED5}" dt="2026-03-19T08:19:39.815" v="34" actId="20577"/>
          <ac:spMkLst>
            <pc:docMk/>
            <pc:sldMk cId="2664284378" sldId="281"/>
            <ac:spMk id="17" creationId="{38561612-EB75-F48A-5FF3-869422CDCBE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1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293A2C5-6936-3081-AA0B-E11629ED0E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9434B8-3092-083E-B798-1316449534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E988E-2331-4B84-803A-E48C2F4BC14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4B54BB-DE15-1158-BBFE-9A037D2BAE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BAD46B-6EDF-0C29-3159-DC6D256337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437E5-2FAD-4F80-8941-4CB137FD552F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9424726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F67A1-22F2-45AB-924C-7BED75AB63FA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E96EC-7D3A-45A7-9E74-3B164BCD1E8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56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E96EC-7D3A-45A7-9E74-3B164BCD1E8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85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E96EC-7D3A-45A7-9E74-3B164BCD1E8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2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E96EC-7D3A-45A7-9E74-3B164BCD1E8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5089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E96EC-7D3A-45A7-9E74-3B164BCD1E8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9904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E96EC-7D3A-45A7-9E74-3B164BCD1E89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294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563B7FB3-C63C-EAC8-75C7-2F61B71A80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" y="0"/>
            <a:ext cx="12180854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7A53FAE-E43D-97F3-DA65-AE31E801C858}"/>
              </a:ext>
            </a:extLst>
          </p:cNvPr>
          <p:cNvSpPr/>
          <p:nvPr userDrawn="1"/>
        </p:nvSpPr>
        <p:spPr>
          <a:xfrm>
            <a:off x="1325573" y="1509681"/>
            <a:ext cx="9291286" cy="411173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06235B"/>
              </a:solidFill>
            </a:endParaRPr>
          </a:p>
        </p:txBody>
      </p:sp>
      <p:pic>
        <p:nvPicPr>
          <p:cNvPr id="11" name="Imagen 10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5F85FD57-78EF-6E7E-6DE5-C1FA40D43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" y="0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C5B517-AD46-3807-20A4-47F509FB2C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5449"/>
            <a:ext cx="9144000" cy="114451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presentación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C94DC-DCA9-2C24-020C-05AF809E70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 presentación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70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5242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exterior, elefante, naranja, decorado&#10;&#10;El contenido generado por IA puede ser incorrecto.">
            <a:extLst>
              <a:ext uri="{FF2B5EF4-FFF2-40B4-BE49-F238E27FC236}">
                <a16:creationId xmlns:a16="http://schemas.microsoft.com/office/drawing/2014/main" id="{FA5A2B00-3E59-2A51-34BA-CEBE7525C3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" y="0"/>
            <a:ext cx="12180854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0319A74-6065-E425-E9E3-8001AAFF02A7}"/>
              </a:ext>
            </a:extLst>
          </p:cNvPr>
          <p:cNvSpPr/>
          <p:nvPr userDrawn="1"/>
        </p:nvSpPr>
        <p:spPr>
          <a:xfrm>
            <a:off x="1337847" y="1503544"/>
            <a:ext cx="9248327" cy="4148553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2BB17398-C344-74BB-F01D-94B4A8F6C6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1296DF91-C238-A023-8FBB-A532D1A388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15085" y="2971800"/>
            <a:ext cx="5422191" cy="145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8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D19B03F3-EF47-1D0D-DF4A-F15ABFBCC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" y="0"/>
            <a:ext cx="12132216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1355371" y="1509681"/>
            <a:ext cx="8283388" cy="4142416"/>
          </a:xfrm>
          <a:prstGeom prst="rect">
            <a:avLst/>
          </a:prstGeom>
          <a:solidFill>
            <a:srgbClr val="E5E5E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12" name="Imagen 11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7E229C65-510A-980C-4903-5A572DADFB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" y="270025"/>
            <a:ext cx="12189631" cy="6858000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96A0411-CC45-B654-FBEA-C6B249E86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13641" y="2034291"/>
            <a:ext cx="7617765" cy="3093196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None/>
              <a:defRPr>
                <a:solidFill>
                  <a:schemeClr val="tx1"/>
                </a:solidFill>
                <a:latin typeface="Proxima Nova Medium" panose="02000506030000020004" pitchFamily="50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"/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72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D19B03F3-EF47-1D0D-DF4A-F15ABFBCC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" y="0"/>
            <a:ext cx="12132216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1586746" y="1509681"/>
            <a:ext cx="9036430" cy="4142416"/>
          </a:xfrm>
          <a:prstGeom prst="rect">
            <a:avLst/>
          </a:prstGeom>
          <a:solidFill>
            <a:srgbClr val="E5E5E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E229C65-510A-980C-4903-5A572DADFB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5" y="261058"/>
            <a:ext cx="1218963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8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D19B03F3-EF47-1D0D-DF4A-F15ABFBCC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" y="0"/>
            <a:ext cx="12132216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565342" y="439271"/>
            <a:ext cx="2079812" cy="6221505"/>
          </a:xfrm>
          <a:prstGeom prst="rect">
            <a:avLst/>
          </a:prstGeom>
          <a:solidFill>
            <a:srgbClr val="E21A2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D231DC6-4A4F-5AB1-49C4-2B94588F10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08848" y="439271"/>
            <a:ext cx="8256494" cy="622150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E5E5E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52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0" y="1508159"/>
            <a:ext cx="12192000" cy="534983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23A1C0-64A7-5B58-AEE9-1C8E06BE2FFF}"/>
              </a:ext>
            </a:extLst>
          </p:cNvPr>
          <p:cNvSpPr/>
          <p:nvPr userDrawn="1"/>
        </p:nvSpPr>
        <p:spPr>
          <a:xfrm>
            <a:off x="0" y="2366256"/>
            <a:ext cx="4151044" cy="3633644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9986E0-C4BE-54A3-A699-D95CCA86F6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478" y="473619"/>
            <a:ext cx="1037583" cy="1034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31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A5A2B00-3E59-2A51-34BA-CEBE7525C3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3" y="0"/>
            <a:ext cx="12180853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0319A74-6065-E425-E9E3-8001AAFF02A7}"/>
              </a:ext>
            </a:extLst>
          </p:cNvPr>
          <p:cNvSpPr/>
          <p:nvPr userDrawn="1"/>
        </p:nvSpPr>
        <p:spPr>
          <a:xfrm>
            <a:off x="1318260" y="1485900"/>
            <a:ext cx="9290545" cy="4131443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F58900-6A6C-D5FB-FBC1-5302F7FF6D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70" y="19050"/>
            <a:ext cx="12189630" cy="6858000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1296DF91-C238-A023-8FBB-A532D1A388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36748" y="3441025"/>
            <a:ext cx="5919733" cy="145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4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0"/>
    </p:custDataLst>
    <p:extLst>
      <p:ext uri="{BB962C8B-B14F-4D97-AF65-F5344CB8AC3E}">
        <p14:creationId xmlns:p14="http://schemas.microsoft.com/office/powerpoint/2010/main" val="5653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1" r:id="rId4"/>
    <p:sldLayoutId id="2147483663" r:id="rId5"/>
    <p:sldLayoutId id="2147483664" r:id="rId6"/>
    <p:sldLayoutId id="2147483661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xima Nova Extrabold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6" Type="http://schemas.openxmlformats.org/officeDocument/2006/relationships/image" Target="../media/image31.emf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5" Type="http://schemas.openxmlformats.org/officeDocument/2006/relationships/image" Target="../media/image32.emf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image" Target="../media/image15.emf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emf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5" Type="http://schemas.openxmlformats.org/officeDocument/2006/relationships/image" Target="../media/image14.svg"/><Relationship Id="rId10" Type="http://schemas.openxmlformats.org/officeDocument/2006/relationships/image" Target="../media/image28.emf"/><Relationship Id="rId4" Type="http://schemas.openxmlformats.org/officeDocument/2006/relationships/image" Target="../media/image13.png"/><Relationship Id="rId9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152F9-5885-FCBC-575A-2350D8A7A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7667"/>
            <a:ext cx="5960533" cy="1487770"/>
          </a:xfrm>
        </p:spPr>
        <p:txBody>
          <a:bodyPr/>
          <a:lstStyle/>
          <a:p>
            <a:pPr algn="l"/>
            <a:r>
              <a:rPr lang="es-ES" sz="4800" dirty="0"/>
              <a:t>comunicación digital, </a:t>
            </a:r>
            <a:r>
              <a:rPr lang="es-ES" sz="4800" dirty="0" err="1"/>
              <a:t>IoT</a:t>
            </a:r>
            <a:r>
              <a:rPr lang="es-ES" sz="4800" dirty="0"/>
              <a:t> e IA</a:t>
            </a:r>
            <a:endParaRPr lang="en-US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E066DB7-3625-F6AE-3001-7939FB8F8ED2}"/>
              </a:ext>
            </a:extLst>
          </p:cNvPr>
          <p:cNvSpPr txBox="1">
            <a:spLocks/>
          </p:cNvSpPr>
          <p:nvPr/>
        </p:nvSpPr>
        <p:spPr>
          <a:xfrm>
            <a:off x="1524000" y="990021"/>
            <a:ext cx="2457451" cy="53035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latin typeface="Proxima Nova Semibold" panose="02000506030000020004" pitchFamily="50" charset="0"/>
              </a:rPr>
              <a:t>Unidad 8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50020E-093C-4EBC-5D18-AA09903F1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9056"/>
            <a:ext cx="6400801" cy="1655762"/>
          </a:xfrm>
        </p:spPr>
        <p:txBody>
          <a:bodyPr/>
          <a:lstStyle/>
          <a:p>
            <a:pPr algn="l"/>
            <a:r>
              <a:rPr lang="en-US" sz="3000" dirty="0" err="1">
                <a:latin typeface="Proxima Nova" panose="02000506030000020004" pitchFamily="2" charset="0"/>
              </a:rPr>
              <a:t>Tecnología</a:t>
            </a:r>
            <a:r>
              <a:rPr lang="en-US" sz="3000" dirty="0">
                <a:latin typeface="Proxima Nova" panose="02000506030000020004" pitchFamily="2" charset="0"/>
              </a:rPr>
              <a:t> B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AE883C9-8D44-A3AF-7B94-674EEB227654}"/>
              </a:ext>
            </a:extLst>
          </p:cNvPr>
          <p:cNvSpPr txBox="1">
            <a:spLocks/>
          </p:cNvSpPr>
          <p:nvPr/>
        </p:nvSpPr>
        <p:spPr>
          <a:xfrm>
            <a:off x="1524000" y="1504497"/>
            <a:ext cx="9025467" cy="114451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Proxima Nova Extrabold" panose="02000506030000020004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ES" sz="4800" dirty="0"/>
              <a:t>Tecnologías inteligentes:</a:t>
            </a:r>
            <a:endParaRPr lang="en-US" sz="48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16F6D25-81A8-B1DC-3E1D-46BE68390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467" y="3448175"/>
            <a:ext cx="3032389" cy="1903211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382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3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6CE01-6A52-CD27-B135-E6DF468ED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DC3FA6D0-06FC-0266-D67D-B0DA1FC0C904}"/>
              </a:ext>
            </a:extLst>
          </p:cNvPr>
          <p:cNvSpPr txBox="1"/>
          <p:nvPr/>
        </p:nvSpPr>
        <p:spPr>
          <a:xfrm>
            <a:off x="1451525" y="652048"/>
            <a:ext cx="7100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Proxima Nova" panose="02000506030000020004" pitchFamily="2" charset="0"/>
              </a:rPr>
              <a:t>Tipos</a:t>
            </a:r>
            <a:r>
              <a:rPr lang="en-US" sz="2400" b="1" dirty="0">
                <a:latin typeface="Proxima Nova" panose="02000506030000020004" pitchFamily="2" charset="0"/>
              </a:rPr>
              <a:t> de </a:t>
            </a:r>
            <a:r>
              <a:rPr lang="en-US" sz="2400" b="1" dirty="0" err="1">
                <a:latin typeface="Proxima Nova" panose="02000506030000020004" pitchFamily="2" charset="0"/>
              </a:rPr>
              <a:t>aprendizaje</a:t>
            </a:r>
            <a:r>
              <a:rPr lang="en-US" sz="2400" b="1" dirty="0">
                <a:latin typeface="Proxima Nova" panose="02000506030000020004" pitchFamily="2" charset="0"/>
              </a:rPr>
              <a:t> </a:t>
            </a:r>
            <a:r>
              <a:rPr lang="en-US" sz="2400" b="1" dirty="0" err="1">
                <a:latin typeface="Proxima Nova" panose="02000506030000020004" pitchFamily="2" charset="0"/>
              </a:rPr>
              <a:t>automático</a:t>
            </a:r>
            <a:endParaRPr lang="en-US" sz="2400" b="1" dirty="0">
              <a:latin typeface="Proxima Nova" panose="02000506030000020004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3BB94C2-C6C2-9D6A-4E8F-FA46FBB765D3}"/>
              </a:ext>
            </a:extLst>
          </p:cNvPr>
          <p:cNvSpPr txBox="1"/>
          <p:nvPr/>
        </p:nvSpPr>
        <p:spPr>
          <a:xfrm>
            <a:off x="9540055" y="1628810"/>
            <a:ext cx="216934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s-ES" sz="2400" b="1" dirty="0">
              <a:solidFill>
                <a:schemeClr val="bg1"/>
              </a:solidFill>
              <a:latin typeface="Proxima Nova" panose="0200050603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sz="2300" b="1" dirty="0">
                <a:solidFill>
                  <a:schemeClr val="bg1"/>
                </a:solidFill>
                <a:latin typeface="Proxima Nova" panose="02000506030000020004" pitchFamily="2" charset="0"/>
              </a:rPr>
              <a:t>Machine </a:t>
            </a:r>
            <a:r>
              <a:rPr lang="es-ES" sz="23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Learning</a:t>
            </a:r>
            <a:r>
              <a:rPr lang="es-ES" sz="2300" b="1" dirty="0">
                <a:solidFill>
                  <a:schemeClr val="bg1"/>
                </a:solidFill>
                <a:latin typeface="Proxima Nova" panose="02000506030000020004" pitchFamily="2" charset="0"/>
              </a:rPr>
              <a:t> (ML)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s-ES" sz="2400" b="1" dirty="0">
              <a:solidFill>
                <a:schemeClr val="bg1"/>
              </a:solidFill>
              <a:latin typeface="Proxima Nova" panose="0200050603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latin typeface="Proxima Nova" panose="02000506030000020004" pitchFamily="2" charset="0"/>
              </a:rPr>
              <a:t>Disciplina de la IA que busca que un sistema aprenda y relacione información como un ser humano.</a:t>
            </a:r>
            <a:endParaRPr lang="en-US" dirty="0">
              <a:latin typeface="Proxima Nova" panose="02000506030000020004" pitchFamily="2" charset="0"/>
            </a:endParaRPr>
          </a:p>
        </p:txBody>
      </p:sp>
      <p:pic>
        <p:nvPicPr>
          <p:cNvPr id="5" name="Gráfico 4" descr="Bombilla y lápiz contorno">
            <a:extLst>
              <a:ext uri="{FF2B5EF4-FFF2-40B4-BE49-F238E27FC236}">
                <a16:creationId xmlns:a16="http://schemas.microsoft.com/office/drawing/2014/main" id="{D580AC9F-E92A-6AA1-001E-93CAF5270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751615" y="784226"/>
            <a:ext cx="913935" cy="914400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ADF6ED78-D734-C29B-12BC-BB0E7527E568}"/>
              </a:ext>
            </a:extLst>
          </p:cNvPr>
          <p:cNvGrpSpPr/>
          <p:nvPr/>
        </p:nvGrpSpPr>
        <p:grpSpPr>
          <a:xfrm>
            <a:off x="5890485" y="1624511"/>
            <a:ext cx="3515719" cy="3748415"/>
            <a:chOff x="6064066" y="1615182"/>
            <a:chExt cx="3515719" cy="3748415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94EC981E-2A39-CC06-E6B1-6032121DDADF}"/>
                </a:ext>
              </a:extLst>
            </p:cNvPr>
            <p:cNvGrpSpPr/>
            <p:nvPr/>
          </p:nvGrpSpPr>
          <p:grpSpPr>
            <a:xfrm>
              <a:off x="6064066" y="1615182"/>
              <a:ext cx="3515719" cy="3554450"/>
              <a:chOff x="5947953" y="1528098"/>
              <a:chExt cx="3515719" cy="3554450"/>
            </a:xfrm>
          </p:grpSpPr>
          <p:sp>
            <p:nvSpPr>
              <p:cNvPr id="12" name="TextBox 46">
                <a:extLst>
                  <a:ext uri="{FF2B5EF4-FFF2-40B4-BE49-F238E27FC236}">
                    <a16:creationId xmlns:a16="http://schemas.microsoft.com/office/drawing/2014/main" id="{D32441FD-D3B7-8F03-5822-7A9621EA0A54}"/>
                  </a:ext>
                </a:extLst>
              </p:cNvPr>
              <p:cNvSpPr txBox="1"/>
              <p:nvPr/>
            </p:nvSpPr>
            <p:spPr>
              <a:xfrm>
                <a:off x="6073979" y="1555904"/>
                <a:ext cx="319438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es-ES" sz="2400" b="1" i="1" dirty="0">
                    <a:solidFill>
                      <a:srgbClr val="FF0000"/>
                    </a:solidFill>
                  </a:rPr>
                  <a:t>Aprendizaje no  supervisado</a:t>
                </a:r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A27B733B-387A-416D-E6C8-586620B83A71}"/>
                  </a:ext>
                </a:extLst>
              </p:cNvPr>
              <p:cNvSpPr/>
              <p:nvPr/>
            </p:nvSpPr>
            <p:spPr>
              <a:xfrm>
                <a:off x="5947953" y="1528098"/>
                <a:ext cx="3515719" cy="3554450"/>
              </a:xfrm>
              <a:prstGeom prst="rect">
                <a:avLst/>
              </a:prstGeom>
              <a:noFill/>
              <a:ln>
                <a:solidFill>
                  <a:srgbClr val="EB3E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1" name="TextBox 46">
              <a:extLst>
                <a:ext uri="{FF2B5EF4-FFF2-40B4-BE49-F238E27FC236}">
                  <a16:creationId xmlns:a16="http://schemas.microsoft.com/office/drawing/2014/main" id="{6472DCD8-DB29-2ABF-A0BA-17D4DA93F62F}"/>
                </a:ext>
              </a:extLst>
            </p:cNvPr>
            <p:cNvSpPr txBox="1"/>
            <p:nvPr/>
          </p:nvSpPr>
          <p:spPr>
            <a:xfrm>
              <a:off x="6105751" y="2316609"/>
              <a:ext cx="3405122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/>
                <a:t>Recibe datos sin etiquetas ni clasificación.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/>
                <a:t>Extrae características o normas para crear patrones por sí mismo.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dirty="0"/>
                <a:t>Algoritmos: Agrupamiento (</a:t>
              </a:r>
              <a:r>
                <a:rPr lang="es-ES" sz="1600" dirty="0" err="1"/>
                <a:t>clustering</a:t>
              </a:r>
              <a:r>
                <a:rPr lang="es-ES" sz="1600" dirty="0"/>
                <a:t>, k-</a:t>
              </a:r>
              <a:r>
                <a:rPr lang="es-ES" sz="1600" dirty="0" err="1"/>
                <a:t>means</a:t>
              </a:r>
              <a:r>
                <a:rPr lang="es-ES" sz="1600" dirty="0"/>
                <a:t>), reglas de asociación.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b="1" dirty="0">
                  <a:solidFill>
                    <a:srgbClr val="FF0000"/>
                  </a:solidFill>
                </a:rPr>
                <a:t>Aplicaciones</a:t>
              </a:r>
              <a:r>
                <a:rPr lang="es-ES" sz="1600" dirty="0"/>
                <a:t>: Análisis de navegación web, pronóstico de ventas.</a:t>
              </a:r>
            </a:p>
            <a:p>
              <a:pPr>
                <a:spcAft>
                  <a:spcPts val="1000"/>
                </a:spcAft>
              </a:pPr>
              <a:endParaRPr lang="es-ES" sz="1600" dirty="0"/>
            </a:p>
          </p:txBody>
        </p:sp>
      </p:grpSp>
      <p:grpSp>
        <p:nvGrpSpPr>
          <p:cNvPr id="161" name="Grupo 160">
            <a:extLst>
              <a:ext uri="{FF2B5EF4-FFF2-40B4-BE49-F238E27FC236}">
                <a16:creationId xmlns:a16="http://schemas.microsoft.com/office/drawing/2014/main" id="{ACF40DE1-6F64-5C97-5EEB-D6BA44F3706D}"/>
              </a:ext>
            </a:extLst>
          </p:cNvPr>
          <p:cNvGrpSpPr/>
          <p:nvPr/>
        </p:nvGrpSpPr>
        <p:grpSpPr>
          <a:xfrm>
            <a:off x="538166" y="5323283"/>
            <a:ext cx="8868038" cy="1476465"/>
            <a:chOff x="538166" y="5323283"/>
            <a:chExt cx="8868038" cy="1476465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9A1D2588-8994-B7C4-6D21-01E221CBFF60}"/>
                </a:ext>
              </a:extLst>
            </p:cNvPr>
            <p:cNvGrpSpPr/>
            <p:nvPr/>
          </p:nvGrpSpPr>
          <p:grpSpPr>
            <a:xfrm>
              <a:off x="538166" y="5323283"/>
              <a:ext cx="8868038" cy="1427299"/>
              <a:chOff x="538167" y="5179748"/>
              <a:chExt cx="8868038" cy="1427299"/>
            </a:xfrm>
          </p:grpSpPr>
          <p:grpSp>
            <p:nvGrpSpPr>
              <p:cNvPr id="24" name="Grupo 23">
                <a:extLst>
                  <a:ext uri="{FF2B5EF4-FFF2-40B4-BE49-F238E27FC236}">
                    <a16:creationId xmlns:a16="http://schemas.microsoft.com/office/drawing/2014/main" id="{CF345FFD-0D43-9B18-3973-73F2C76DF363}"/>
                  </a:ext>
                </a:extLst>
              </p:cNvPr>
              <p:cNvGrpSpPr/>
              <p:nvPr/>
            </p:nvGrpSpPr>
            <p:grpSpPr>
              <a:xfrm>
                <a:off x="538167" y="5179748"/>
                <a:ext cx="8868038" cy="1427299"/>
                <a:chOff x="422054" y="5092664"/>
                <a:chExt cx="8868038" cy="1427299"/>
              </a:xfrm>
            </p:grpSpPr>
            <p:sp>
              <p:nvSpPr>
                <p:cNvPr id="28" name="TextBox 51">
                  <a:extLst>
                    <a:ext uri="{FF2B5EF4-FFF2-40B4-BE49-F238E27FC236}">
                      <a16:creationId xmlns:a16="http://schemas.microsoft.com/office/drawing/2014/main" id="{38755C5E-7398-F6EC-44E7-BCE39B5C0233}"/>
                    </a:ext>
                  </a:extLst>
                </p:cNvPr>
                <p:cNvSpPr txBox="1"/>
                <p:nvPr/>
              </p:nvSpPr>
              <p:spPr>
                <a:xfrm>
                  <a:off x="541612" y="5480038"/>
                  <a:ext cx="6485331" cy="9592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s-ES" sz="1600" dirty="0"/>
                    <a:t>El sistema aprende por prueba y error, premiando decisiones positivas y penalizando las negativas.</a:t>
                  </a:r>
                </a:p>
                <a:p>
                  <a:pPr>
                    <a:spcAft>
                      <a:spcPts val="1000"/>
                    </a:spcAft>
                  </a:pPr>
                  <a:r>
                    <a:rPr lang="es-ES" sz="1600" dirty="0">
                      <a:solidFill>
                        <a:srgbClr val="FF0000"/>
                      </a:solidFill>
                    </a:rPr>
                    <a:t>Ejemplos</a:t>
                  </a:r>
                  <a:r>
                    <a:rPr lang="es-ES" sz="1600" dirty="0"/>
                    <a:t>: Vehículos autónomos, aspiradoras robot, videojuegos </a:t>
                  </a:r>
                </a:p>
              </p:txBody>
            </p:sp>
            <p:sp>
              <p:nvSpPr>
                <p:cNvPr id="29" name="Rectángulo 28">
                  <a:extLst>
                    <a:ext uri="{FF2B5EF4-FFF2-40B4-BE49-F238E27FC236}">
                      <a16:creationId xmlns:a16="http://schemas.microsoft.com/office/drawing/2014/main" id="{FEA72953-2BAB-7C28-C23E-31A67177455F}"/>
                    </a:ext>
                  </a:extLst>
                </p:cNvPr>
                <p:cNvSpPr/>
                <p:nvPr/>
              </p:nvSpPr>
              <p:spPr>
                <a:xfrm>
                  <a:off x="422054" y="5092664"/>
                  <a:ext cx="8868038" cy="1427299"/>
                </a:xfrm>
                <a:prstGeom prst="rect">
                  <a:avLst/>
                </a:prstGeom>
                <a:noFill/>
                <a:ln>
                  <a:solidFill>
                    <a:srgbClr val="EB3E4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27" name="TextBox 51">
                <a:extLst>
                  <a:ext uri="{FF2B5EF4-FFF2-40B4-BE49-F238E27FC236}">
                    <a16:creationId xmlns:a16="http://schemas.microsoft.com/office/drawing/2014/main" id="{8568B045-41AD-1F9A-A76E-D8BEDE29A8B7}"/>
                  </a:ext>
                </a:extLst>
              </p:cNvPr>
              <p:cNvSpPr txBox="1"/>
              <p:nvPr/>
            </p:nvSpPr>
            <p:spPr>
              <a:xfrm>
                <a:off x="538167" y="5183082"/>
                <a:ext cx="886803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s-ES" sz="2400" b="1" dirty="0">
                    <a:solidFill>
                      <a:srgbClr val="FF0000"/>
                    </a:solidFill>
                  </a:rPr>
                  <a:t>Aprendizaje por Refuerzo</a:t>
                </a:r>
              </a:p>
            </p:txBody>
          </p:sp>
        </p:grpSp>
        <p:grpSp>
          <p:nvGrpSpPr>
            <p:cNvPr id="157" name="Grupo 156">
              <a:extLst>
                <a:ext uri="{FF2B5EF4-FFF2-40B4-BE49-F238E27FC236}">
                  <a16:creationId xmlns:a16="http://schemas.microsoft.com/office/drawing/2014/main" id="{1F0E9FC7-BD04-7E54-8D47-9E35088808A4}"/>
                </a:ext>
              </a:extLst>
            </p:cNvPr>
            <p:cNvGrpSpPr/>
            <p:nvPr/>
          </p:nvGrpSpPr>
          <p:grpSpPr>
            <a:xfrm>
              <a:off x="7141422" y="5408035"/>
              <a:ext cx="2264782" cy="1391713"/>
              <a:chOff x="4526672" y="-1591770"/>
              <a:chExt cx="4337932" cy="2665668"/>
            </a:xfrm>
          </p:grpSpPr>
          <p:sp>
            <p:nvSpPr>
              <p:cNvPr id="36" name="Forma libre 35">
                <a:extLst>
                  <a:ext uri="{FF2B5EF4-FFF2-40B4-BE49-F238E27FC236}">
                    <a16:creationId xmlns:a16="http://schemas.microsoft.com/office/drawing/2014/main" id="{134C8943-37E7-B45E-5425-26CF6C2275C9}"/>
                  </a:ext>
                </a:extLst>
              </p:cNvPr>
              <p:cNvSpPr/>
              <p:nvPr/>
            </p:nvSpPr>
            <p:spPr>
              <a:xfrm>
                <a:off x="4792327" y="-1101625"/>
                <a:ext cx="986736" cy="959960"/>
              </a:xfrm>
              <a:custGeom>
                <a:avLst/>
                <a:gdLst>
                  <a:gd name="csX0" fmla="*/ 986788 w 986736"/>
                  <a:gd name="csY0" fmla="*/ 853185 h 959960"/>
                  <a:gd name="csX1" fmla="*/ 879576 w 986736"/>
                  <a:gd name="csY1" fmla="*/ 960003 h 959960"/>
                  <a:gd name="csX2" fmla="*/ 107237 w 986736"/>
                  <a:gd name="csY2" fmla="*/ 960003 h 959960"/>
                  <a:gd name="csX3" fmla="*/ 51 w 986736"/>
                  <a:gd name="csY3" fmla="*/ 853185 h 959960"/>
                  <a:gd name="csX4" fmla="*/ 51 w 986736"/>
                  <a:gd name="csY4" fmla="*/ 106861 h 959960"/>
                  <a:gd name="csX5" fmla="*/ 107237 w 986736"/>
                  <a:gd name="csY5" fmla="*/ 43 h 959960"/>
                  <a:gd name="csX6" fmla="*/ 879576 w 986736"/>
                  <a:gd name="csY6" fmla="*/ 43 h 959960"/>
                  <a:gd name="csX7" fmla="*/ 986788 w 986736"/>
                  <a:gd name="csY7" fmla="*/ 106861 h 959960"/>
                  <a:gd name="csX8" fmla="*/ 986788 w 986736"/>
                  <a:gd name="csY8" fmla="*/ 853185 h 9599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986736" h="959960">
                    <a:moveTo>
                      <a:pt x="986788" y="853185"/>
                    </a:moveTo>
                    <a:cubicBezTo>
                      <a:pt x="986788" y="912213"/>
                      <a:pt x="938807" y="960003"/>
                      <a:pt x="879576" y="960003"/>
                    </a:cubicBezTo>
                    <a:lnTo>
                      <a:pt x="107237" y="960003"/>
                    </a:lnTo>
                    <a:cubicBezTo>
                      <a:pt x="48058" y="960003"/>
                      <a:pt x="51" y="912213"/>
                      <a:pt x="51" y="853185"/>
                    </a:cubicBezTo>
                    <a:lnTo>
                      <a:pt x="51" y="106861"/>
                    </a:lnTo>
                    <a:cubicBezTo>
                      <a:pt x="51" y="47884"/>
                      <a:pt x="48058" y="43"/>
                      <a:pt x="107237" y="43"/>
                    </a:cubicBezTo>
                    <a:lnTo>
                      <a:pt x="879576" y="43"/>
                    </a:lnTo>
                    <a:cubicBezTo>
                      <a:pt x="938807" y="43"/>
                      <a:pt x="986788" y="47884"/>
                      <a:pt x="986788" y="106861"/>
                    </a:cubicBezTo>
                    <a:lnTo>
                      <a:pt x="986788" y="853185"/>
                    </a:lnTo>
                    <a:close/>
                  </a:path>
                </a:pathLst>
              </a:custGeom>
              <a:solidFill>
                <a:srgbClr val="BDD13D"/>
              </a:solidFill>
              <a:ln w="25147" cap="flat">
                <a:solidFill>
                  <a:srgbClr val="3AAA3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" name="Forma libre 36">
                <a:extLst>
                  <a:ext uri="{FF2B5EF4-FFF2-40B4-BE49-F238E27FC236}">
                    <a16:creationId xmlns:a16="http://schemas.microsoft.com/office/drawing/2014/main" id="{5C1F1976-B309-8AF3-08D1-40D11199B54E}"/>
                  </a:ext>
                </a:extLst>
              </p:cNvPr>
              <p:cNvSpPr/>
              <p:nvPr/>
            </p:nvSpPr>
            <p:spPr>
              <a:xfrm>
                <a:off x="4859127" y="-435781"/>
                <a:ext cx="499635" cy="227997"/>
              </a:xfrm>
              <a:custGeom>
                <a:avLst/>
                <a:gdLst>
                  <a:gd name="csX0" fmla="*/ 499668 w 499635"/>
                  <a:gd name="csY0" fmla="*/ 77 h 227997"/>
                  <a:gd name="csX1" fmla="*/ 499643 w 499635"/>
                  <a:gd name="csY1" fmla="*/ 63738 h 227997"/>
                  <a:gd name="csX2" fmla="*/ 249876 w 499635"/>
                  <a:gd name="csY2" fmla="*/ 228075 h 227997"/>
                  <a:gd name="csX3" fmla="*/ 33 w 499635"/>
                  <a:gd name="csY3" fmla="*/ 63738 h 227997"/>
                  <a:gd name="csX4" fmla="*/ 33 w 499635"/>
                  <a:gd name="csY4" fmla="*/ 154 h 227997"/>
                  <a:gd name="csX5" fmla="*/ 499668 w 499635"/>
                  <a:gd name="csY5" fmla="*/ 77 h 2279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499635" h="227997">
                    <a:moveTo>
                      <a:pt x="499668" y="77"/>
                    </a:moveTo>
                    <a:lnTo>
                      <a:pt x="499643" y="63738"/>
                    </a:lnTo>
                    <a:cubicBezTo>
                      <a:pt x="499643" y="154559"/>
                      <a:pt x="387833" y="228024"/>
                      <a:pt x="249876" y="228075"/>
                    </a:cubicBezTo>
                    <a:cubicBezTo>
                      <a:pt x="112125" y="227947"/>
                      <a:pt x="84" y="154635"/>
                      <a:pt x="33" y="63738"/>
                    </a:cubicBezTo>
                    <a:lnTo>
                      <a:pt x="33" y="154"/>
                    </a:lnTo>
                    <a:lnTo>
                      <a:pt x="499668" y="77"/>
                    </a:lnTo>
                    <a:close/>
                  </a:path>
                </a:pathLst>
              </a:custGeom>
              <a:solidFill>
                <a:srgbClr val="283E47"/>
              </a:solidFill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" name="Forma libre 37">
                <a:extLst>
                  <a:ext uri="{FF2B5EF4-FFF2-40B4-BE49-F238E27FC236}">
                    <a16:creationId xmlns:a16="http://schemas.microsoft.com/office/drawing/2014/main" id="{5809D611-2495-E9A4-7B9B-D87E637B028B}"/>
                  </a:ext>
                </a:extLst>
              </p:cNvPr>
              <p:cNvSpPr/>
              <p:nvPr/>
            </p:nvSpPr>
            <p:spPr>
              <a:xfrm rot="5399471" flipV="1">
                <a:off x="4944015" y="-684592"/>
                <a:ext cx="329879" cy="497924"/>
              </a:xfrm>
              <a:custGeom>
                <a:avLst/>
                <a:gdLst>
                  <a:gd name="csX0" fmla="*/ 164863 w 329879"/>
                  <a:gd name="csY0" fmla="*/ 67 h 497924"/>
                  <a:gd name="csX1" fmla="*/ 329893 w 329879"/>
                  <a:gd name="csY1" fmla="*/ 248952 h 497924"/>
                  <a:gd name="csX2" fmla="*/ 164863 w 329879"/>
                  <a:gd name="csY2" fmla="*/ 497991 h 497924"/>
                  <a:gd name="csX3" fmla="*/ 13 w 329879"/>
                  <a:gd name="csY3" fmla="*/ 249080 h 497924"/>
                  <a:gd name="csX4" fmla="*/ 164863 w 329879"/>
                  <a:gd name="csY4" fmla="*/ 67 h 4979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329879" h="497924">
                    <a:moveTo>
                      <a:pt x="164863" y="67"/>
                    </a:moveTo>
                    <a:cubicBezTo>
                      <a:pt x="255996" y="195"/>
                      <a:pt x="329687" y="111698"/>
                      <a:pt x="329893" y="248952"/>
                    </a:cubicBezTo>
                    <a:cubicBezTo>
                      <a:pt x="329919" y="386488"/>
                      <a:pt x="255867" y="497940"/>
                      <a:pt x="164863" y="497991"/>
                    </a:cubicBezTo>
                    <a:cubicBezTo>
                      <a:pt x="73885" y="497991"/>
                      <a:pt x="13" y="386514"/>
                      <a:pt x="13" y="249080"/>
                    </a:cubicBezTo>
                    <a:cubicBezTo>
                      <a:pt x="-12" y="111749"/>
                      <a:pt x="73859" y="92"/>
                      <a:pt x="164863" y="67"/>
                    </a:cubicBezTo>
                  </a:path>
                </a:pathLst>
              </a:custGeom>
              <a:solidFill>
                <a:srgbClr val="283E47"/>
              </a:solidFill>
              <a:ln w="25660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D8B64CF2-97F6-F964-69E8-2E8F942CA546}"/>
                  </a:ext>
                </a:extLst>
              </p:cNvPr>
              <p:cNvSpPr/>
              <p:nvPr/>
            </p:nvSpPr>
            <p:spPr>
              <a:xfrm rot="5399471" flipV="1">
                <a:off x="4944002" y="-684579"/>
                <a:ext cx="329905" cy="497924"/>
              </a:xfrm>
              <a:prstGeom prst="ellipse">
                <a:avLst/>
              </a:prstGeom>
              <a:noFill/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" name="Forma libre 39">
                <a:extLst>
                  <a:ext uri="{FF2B5EF4-FFF2-40B4-BE49-F238E27FC236}">
                    <a16:creationId xmlns:a16="http://schemas.microsoft.com/office/drawing/2014/main" id="{4013FCAB-267F-BD8D-FC5B-9FDA0A618809}"/>
                  </a:ext>
                </a:extLst>
              </p:cNvPr>
              <p:cNvSpPr/>
              <p:nvPr/>
            </p:nvSpPr>
            <p:spPr>
              <a:xfrm rot="13729714" flipV="1">
                <a:off x="5315743" y="-984803"/>
                <a:ext cx="146818" cy="115240"/>
              </a:xfrm>
              <a:custGeom>
                <a:avLst/>
                <a:gdLst>
                  <a:gd name="csX0" fmla="*/ 41 w 146818"/>
                  <a:gd name="csY0" fmla="*/ 41 h 115240"/>
                  <a:gd name="csX1" fmla="*/ 124077 w 146818"/>
                  <a:gd name="csY1" fmla="*/ 41 h 115240"/>
                  <a:gd name="csX2" fmla="*/ 146860 w 146818"/>
                  <a:gd name="csY2" fmla="*/ 115281 h 115240"/>
                  <a:gd name="csX3" fmla="*/ 22876 w 146818"/>
                  <a:gd name="csY3" fmla="*/ 115281 h 115240"/>
                  <a:gd name="csX4" fmla="*/ 41 w 146818"/>
                  <a:gd name="csY4" fmla="*/ 41 h 1152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46818" h="115240">
                    <a:moveTo>
                      <a:pt x="41" y="41"/>
                    </a:moveTo>
                    <a:lnTo>
                      <a:pt x="124077" y="41"/>
                    </a:lnTo>
                    <a:lnTo>
                      <a:pt x="146860" y="115281"/>
                    </a:lnTo>
                    <a:lnTo>
                      <a:pt x="22876" y="115281"/>
                    </a:lnTo>
                    <a:lnTo>
                      <a:pt x="41" y="41"/>
                    </a:lnTo>
                    <a:close/>
                  </a:path>
                </a:pathLst>
              </a:custGeom>
              <a:solidFill>
                <a:srgbClr val="283E47"/>
              </a:solidFill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" name="Forma libre 40">
                <a:extLst>
                  <a:ext uri="{FF2B5EF4-FFF2-40B4-BE49-F238E27FC236}">
                    <a16:creationId xmlns:a16="http://schemas.microsoft.com/office/drawing/2014/main" id="{09FFDEE4-BA55-D2F9-E94C-9D7F005DCECC}"/>
                  </a:ext>
                </a:extLst>
              </p:cNvPr>
              <p:cNvSpPr/>
              <p:nvPr/>
            </p:nvSpPr>
            <p:spPr>
              <a:xfrm>
                <a:off x="5048376" y="-897472"/>
                <a:ext cx="401362" cy="473913"/>
              </a:xfrm>
              <a:custGeom>
                <a:avLst/>
                <a:gdLst>
                  <a:gd name="csX0" fmla="*/ 68657 w 401362"/>
                  <a:gd name="csY0" fmla="*/ 258769 h 473913"/>
                  <a:gd name="csX1" fmla="*/ 178052 w 401362"/>
                  <a:gd name="csY1" fmla="*/ 313574 h 473913"/>
                  <a:gd name="csX2" fmla="*/ 174096 w 401362"/>
                  <a:gd name="csY2" fmla="*/ 296602 h 473913"/>
                  <a:gd name="csX3" fmla="*/ 330573 w 401362"/>
                  <a:gd name="csY3" fmla="*/ 46232 h 473913"/>
                  <a:gd name="csX4" fmla="*/ 401388 w 401362"/>
                  <a:gd name="csY4" fmla="*/ 54 h 473913"/>
                  <a:gd name="csX5" fmla="*/ 194927 w 401362"/>
                  <a:gd name="csY5" fmla="*/ 410281 h 473913"/>
                  <a:gd name="csX6" fmla="*/ 171014 w 401362"/>
                  <a:gd name="csY6" fmla="*/ 435418 h 473913"/>
                  <a:gd name="csX7" fmla="*/ 102408 w 401362"/>
                  <a:gd name="csY7" fmla="*/ 473968 h 473913"/>
                  <a:gd name="csX8" fmla="*/ 25 w 401362"/>
                  <a:gd name="csY8" fmla="*/ 297345 h 473913"/>
                  <a:gd name="csX9" fmla="*/ 68657 w 401362"/>
                  <a:gd name="csY9" fmla="*/ 258769 h 4739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401362" h="473913">
                    <a:moveTo>
                      <a:pt x="68657" y="258769"/>
                    </a:moveTo>
                    <a:cubicBezTo>
                      <a:pt x="100841" y="240236"/>
                      <a:pt x="149798" y="264785"/>
                      <a:pt x="178052" y="313574"/>
                    </a:cubicBezTo>
                    <a:cubicBezTo>
                      <a:pt x="185192" y="325912"/>
                      <a:pt x="170963" y="284213"/>
                      <a:pt x="174096" y="296602"/>
                    </a:cubicBezTo>
                    <a:lnTo>
                      <a:pt x="330573" y="46232"/>
                    </a:lnTo>
                    <a:lnTo>
                      <a:pt x="401388" y="54"/>
                    </a:lnTo>
                    <a:lnTo>
                      <a:pt x="194927" y="410281"/>
                    </a:lnTo>
                    <a:cubicBezTo>
                      <a:pt x="190535" y="419087"/>
                      <a:pt x="179310" y="430631"/>
                      <a:pt x="171014" y="435418"/>
                    </a:cubicBezTo>
                    <a:lnTo>
                      <a:pt x="102408" y="473968"/>
                    </a:lnTo>
                    <a:lnTo>
                      <a:pt x="25" y="297345"/>
                    </a:lnTo>
                    <a:lnTo>
                      <a:pt x="68657" y="258769"/>
                    </a:lnTo>
                    <a:close/>
                  </a:path>
                </a:pathLst>
              </a:custGeom>
              <a:solidFill>
                <a:srgbClr val="283E47"/>
              </a:solidFill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" name="Forma libre 41">
                <a:extLst>
                  <a:ext uri="{FF2B5EF4-FFF2-40B4-BE49-F238E27FC236}">
                    <a16:creationId xmlns:a16="http://schemas.microsoft.com/office/drawing/2014/main" id="{D21B7A58-1A6F-86FA-CC68-8D09D64CCDF2}"/>
                  </a:ext>
                </a:extLst>
              </p:cNvPr>
              <p:cNvSpPr/>
              <p:nvPr/>
            </p:nvSpPr>
            <p:spPr>
              <a:xfrm rot="13324345" flipV="1">
                <a:off x="5104090" y="-925498"/>
                <a:ext cx="242317" cy="481925"/>
              </a:xfrm>
              <a:custGeom>
                <a:avLst/>
                <a:gdLst>
                  <a:gd name="csX0" fmla="*/ 29 w 242317"/>
                  <a:gd name="csY0" fmla="*/ 481970 h 481925"/>
                  <a:gd name="csX1" fmla="*/ 204152 w 242317"/>
                  <a:gd name="csY1" fmla="*/ 481970 h 481925"/>
                  <a:gd name="csX2" fmla="*/ 242346 w 242317"/>
                  <a:gd name="csY2" fmla="*/ 45 h 481925"/>
                  <a:gd name="csX3" fmla="*/ 119235 w 242317"/>
                  <a:gd name="csY3" fmla="*/ 14584 h 481925"/>
                  <a:gd name="csX4" fmla="*/ 29 w 242317"/>
                  <a:gd name="csY4" fmla="*/ 481970 h 4819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42317" h="481925">
                    <a:moveTo>
                      <a:pt x="29" y="481970"/>
                    </a:moveTo>
                    <a:lnTo>
                      <a:pt x="204152" y="481970"/>
                    </a:lnTo>
                    <a:lnTo>
                      <a:pt x="242346" y="45"/>
                    </a:lnTo>
                    <a:lnTo>
                      <a:pt x="119235" y="14584"/>
                    </a:lnTo>
                    <a:lnTo>
                      <a:pt x="29" y="481970"/>
                    </a:lnTo>
                    <a:close/>
                  </a:path>
                </a:pathLst>
              </a:custGeom>
              <a:solidFill>
                <a:srgbClr val="283E47"/>
              </a:solidFill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" name="Forma libre 42">
                <a:extLst>
                  <a:ext uri="{FF2B5EF4-FFF2-40B4-BE49-F238E27FC236}">
                    <a16:creationId xmlns:a16="http://schemas.microsoft.com/office/drawing/2014/main" id="{8AD11B09-6006-0AE8-0FE5-D6CB7611A736}"/>
                  </a:ext>
                </a:extLst>
              </p:cNvPr>
              <p:cNvSpPr/>
              <p:nvPr/>
            </p:nvSpPr>
            <p:spPr>
              <a:xfrm>
                <a:off x="4979767" y="-606350"/>
                <a:ext cx="197239" cy="267561"/>
              </a:xfrm>
              <a:custGeom>
                <a:avLst/>
                <a:gdLst>
                  <a:gd name="csX0" fmla="*/ 18 w 197239"/>
                  <a:gd name="csY0" fmla="*/ 44802 h 267561"/>
                  <a:gd name="csX1" fmla="*/ 68675 w 197239"/>
                  <a:gd name="csY1" fmla="*/ 6252 h 267561"/>
                  <a:gd name="csX2" fmla="*/ 178070 w 197239"/>
                  <a:gd name="csY2" fmla="*/ 61057 h 267561"/>
                  <a:gd name="csX3" fmla="*/ 187265 w 197239"/>
                  <a:gd name="csY3" fmla="*/ 79820 h 267561"/>
                  <a:gd name="csX4" fmla="*/ 187522 w 197239"/>
                  <a:gd name="csY4" fmla="*/ 80511 h 267561"/>
                  <a:gd name="csX5" fmla="*/ 196974 w 197239"/>
                  <a:gd name="csY5" fmla="*/ 134803 h 267561"/>
                  <a:gd name="csX6" fmla="*/ 197257 w 197239"/>
                  <a:gd name="csY6" fmla="*/ 229054 h 267561"/>
                  <a:gd name="csX7" fmla="*/ 128754 w 197239"/>
                  <a:gd name="csY7" fmla="*/ 267629 h 267561"/>
                  <a:gd name="csX8" fmla="*/ 128574 w 197239"/>
                  <a:gd name="csY8" fmla="*/ 206758 h 267561"/>
                  <a:gd name="csX9" fmla="*/ 102426 w 197239"/>
                  <a:gd name="csY9" fmla="*/ 221477 h 267561"/>
                  <a:gd name="csX10" fmla="*/ 18 w 197239"/>
                  <a:gd name="csY10" fmla="*/ 44802 h 2675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197239" h="267561">
                    <a:moveTo>
                      <a:pt x="18" y="44802"/>
                    </a:moveTo>
                    <a:lnTo>
                      <a:pt x="68675" y="6252"/>
                    </a:lnTo>
                    <a:cubicBezTo>
                      <a:pt x="100833" y="-12280"/>
                      <a:pt x="149816" y="12242"/>
                      <a:pt x="178070" y="61057"/>
                    </a:cubicBezTo>
                    <a:cubicBezTo>
                      <a:pt x="181640" y="67226"/>
                      <a:pt x="184722" y="73497"/>
                      <a:pt x="187265" y="79820"/>
                    </a:cubicBezTo>
                    <a:cubicBezTo>
                      <a:pt x="187368" y="80025"/>
                      <a:pt x="187419" y="80281"/>
                      <a:pt x="187522" y="80511"/>
                    </a:cubicBezTo>
                    <a:cubicBezTo>
                      <a:pt x="195125" y="99325"/>
                      <a:pt x="198207" y="118165"/>
                      <a:pt x="196974" y="134803"/>
                    </a:cubicBezTo>
                    <a:lnTo>
                      <a:pt x="197257" y="229054"/>
                    </a:lnTo>
                    <a:lnTo>
                      <a:pt x="128754" y="267629"/>
                    </a:lnTo>
                    <a:lnTo>
                      <a:pt x="128574" y="206758"/>
                    </a:lnTo>
                    <a:lnTo>
                      <a:pt x="102426" y="221477"/>
                    </a:lnTo>
                    <a:lnTo>
                      <a:pt x="18" y="44802"/>
                    </a:lnTo>
                    <a:close/>
                  </a:path>
                </a:pathLst>
              </a:custGeom>
              <a:solidFill>
                <a:srgbClr val="283E47"/>
              </a:solidFill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" name="Forma libre 43">
                <a:extLst>
                  <a:ext uri="{FF2B5EF4-FFF2-40B4-BE49-F238E27FC236}">
                    <a16:creationId xmlns:a16="http://schemas.microsoft.com/office/drawing/2014/main" id="{1BFA306F-4D7D-18FB-6B11-7D83FB71D022}"/>
                  </a:ext>
                </a:extLst>
              </p:cNvPr>
              <p:cNvSpPr/>
              <p:nvPr/>
            </p:nvSpPr>
            <p:spPr>
              <a:xfrm>
                <a:off x="4953223" y="-567772"/>
                <a:ext cx="155269" cy="228991"/>
              </a:xfrm>
              <a:custGeom>
                <a:avLst/>
                <a:gdLst>
                  <a:gd name="csX0" fmla="*/ 581 w 155269"/>
                  <a:gd name="csY0" fmla="*/ 62418 h 228991"/>
                  <a:gd name="csX1" fmla="*/ 26549 w 155269"/>
                  <a:gd name="csY1" fmla="*/ 6231 h 228991"/>
                  <a:gd name="csX2" fmla="*/ 136098 w 155269"/>
                  <a:gd name="csY2" fmla="*/ 61010 h 228991"/>
                  <a:gd name="csX3" fmla="*/ 154951 w 155269"/>
                  <a:gd name="csY3" fmla="*/ 134450 h 228991"/>
                  <a:gd name="csX4" fmla="*/ 155285 w 155269"/>
                  <a:gd name="csY4" fmla="*/ 229058 h 228991"/>
                  <a:gd name="csX5" fmla="*/ 16 w 155269"/>
                  <a:gd name="csY5" fmla="*/ 140107 h 228991"/>
                  <a:gd name="csX6" fmla="*/ 581 w 155269"/>
                  <a:gd name="csY6" fmla="*/ 62418 h 2289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155269" h="228991">
                    <a:moveTo>
                      <a:pt x="581" y="62418"/>
                    </a:moveTo>
                    <a:cubicBezTo>
                      <a:pt x="401" y="37512"/>
                      <a:pt x="9006" y="16394"/>
                      <a:pt x="26549" y="6231"/>
                    </a:cubicBezTo>
                    <a:cubicBezTo>
                      <a:pt x="58733" y="-12250"/>
                      <a:pt x="107793" y="12221"/>
                      <a:pt x="136098" y="61010"/>
                    </a:cubicBezTo>
                    <a:cubicBezTo>
                      <a:pt x="150431" y="85866"/>
                      <a:pt x="156544" y="112103"/>
                      <a:pt x="154951" y="134450"/>
                    </a:cubicBezTo>
                    <a:lnTo>
                      <a:pt x="155285" y="229058"/>
                    </a:lnTo>
                    <a:lnTo>
                      <a:pt x="16" y="140107"/>
                    </a:lnTo>
                    <a:lnTo>
                      <a:pt x="581" y="62418"/>
                    </a:lnTo>
                    <a:close/>
                  </a:path>
                </a:pathLst>
              </a:custGeom>
              <a:solidFill>
                <a:srgbClr val="283E47"/>
              </a:solidFill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" name="Forma libre 44">
                <a:extLst>
                  <a:ext uri="{FF2B5EF4-FFF2-40B4-BE49-F238E27FC236}">
                    <a16:creationId xmlns:a16="http://schemas.microsoft.com/office/drawing/2014/main" id="{8AB8EB31-1255-B71C-B375-019FF0C3C881}"/>
                  </a:ext>
                </a:extLst>
              </p:cNvPr>
              <p:cNvSpPr/>
              <p:nvPr/>
            </p:nvSpPr>
            <p:spPr>
              <a:xfrm rot="19798401" flipV="1">
                <a:off x="4997393" y="-524290"/>
                <a:ext cx="67245" cy="102006"/>
              </a:xfrm>
              <a:custGeom>
                <a:avLst/>
                <a:gdLst>
                  <a:gd name="csX0" fmla="*/ 33617 w 67245"/>
                  <a:gd name="csY0" fmla="*/ 63 h 102006"/>
                  <a:gd name="csX1" fmla="*/ 67265 w 67245"/>
                  <a:gd name="csY1" fmla="*/ 51054 h 102006"/>
                  <a:gd name="csX2" fmla="*/ 33617 w 67245"/>
                  <a:gd name="csY2" fmla="*/ 102070 h 102006"/>
                  <a:gd name="csX3" fmla="*/ 20 w 67245"/>
                  <a:gd name="csY3" fmla="*/ 51079 h 102006"/>
                  <a:gd name="csX4" fmla="*/ 33617 w 67245"/>
                  <a:gd name="csY4" fmla="*/ 63 h 1020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67245" h="102006">
                    <a:moveTo>
                      <a:pt x="33617" y="63"/>
                    </a:moveTo>
                    <a:cubicBezTo>
                      <a:pt x="52187" y="114"/>
                      <a:pt x="67239" y="22947"/>
                      <a:pt x="67265" y="51054"/>
                    </a:cubicBezTo>
                    <a:cubicBezTo>
                      <a:pt x="67316" y="79236"/>
                      <a:pt x="52187" y="102070"/>
                      <a:pt x="33617" y="102070"/>
                    </a:cubicBezTo>
                    <a:cubicBezTo>
                      <a:pt x="15072" y="102070"/>
                      <a:pt x="-6" y="79236"/>
                      <a:pt x="20" y="51079"/>
                    </a:cubicBezTo>
                    <a:cubicBezTo>
                      <a:pt x="-31" y="22973"/>
                      <a:pt x="15020" y="89"/>
                      <a:pt x="33617" y="63"/>
                    </a:cubicBezTo>
                  </a:path>
                </a:pathLst>
              </a:custGeom>
              <a:solidFill>
                <a:srgbClr val="283E47"/>
              </a:solidFill>
              <a:ln w="25660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2845DA35-ECAD-8E22-F7DC-8481B3B6ACB5}"/>
                  </a:ext>
                </a:extLst>
              </p:cNvPr>
              <p:cNvSpPr/>
              <p:nvPr/>
            </p:nvSpPr>
            <p:spPr>
              <a:xfrm rot="19798401" flipV="1">
                <a:off x="4997336" y="-524288"/>
                <a:ext cx="67347" cy="101980"/>
              </a:xfrm>
              <a:prstGeom prst="ellipse">
                <a:avLst/>
              </a:prstGeom>
              <a:noFill/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" name="Forma libre 46">
                <a:extLst>
                  <a:ext uri="{FF2B5EF4-FFF2-40B4-BE49-F238E27FC236}">
                    <a16:creationId xmlns:a16="http://schemas.microsoft.com/office/drawing/2014/main" id="{8D5FA90B-E63B-65FC-1F0C-C598F533C4CF}"/>
                  </a:ext>
                </a:extLst>
              </p:cNvPr>
              <p:cNvSpPr/>
              <p:nvPr/>
            </p:nvSpPr>
            <p:spPr>
              <a:xfrm>
                <a:off x="5288762" y="-1019441"/>
                <a:ext cx="199156" cy="199391"/>
              </a:xfrm>
              <a:custGeom>
                <a:avLst/>
                <a:gdLst>
                  <a:gd name="csX0" fmla="*/ 34 w 199156"/>
                  <a:gd name="csY0" fmla="*/ 63588 h 199391"/>
                  <a:gd name="csX1" fmla="*/ 100233 w 199156"/>
                  <a:gd name="csY1" fmla="*/ 4790 h 199391"/>
                  <a:gd name="csX2" fmla="*/ 184379 w 199156"/>
                  <a:gd name="csY2" fmla="*/ 46950 h 199391"/>
                  <a:gd name="csX3" fmla="*/ 178908 w 199156"/>
                  <a:gd name="csY3" fmla="*/ 140637 h 199391"/>
                  <a:gd name="csX4" fmla="*/ 78811 w 199156"/>
                  <a:gd name="csY4" fmla="*/ 199434 h 199391"/>
                  <a:gd name="csX5" fmla="*/ 34 w 199156"/>
                  <a:gd name="csY5" fmla="*/ 63588 h 1993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99156" h="199391">
                    <a:moveTo>
                      <a:pt x="34" y="63588"/>
                    </a:moveTo>
                    <a:lnTo>
                      <a:pt x="100233" y="4790"/>
                    </a:lnTo>
                    <a:cubicBezTo>
                      <a:pt x="124994" y="-9442"/>
                      <a:pt x="162623" y="9398"/>
                      <a:pt x="184379" y="46950"/>
                    </a:cubicBezTo>
                    <a:cubicBezTo>
                      <a:pt x="206032" y="84399"/>
                      <a:pt x="203720" y="126379"/>
                      <a:pt x="178908" y="140637"/>
                    </a:cubicBezTo>
                    <a:lnTo>
                      <a:pt x="78811" y="199434"/>
                    </a:lnTo>
                    <a:lnTo>
                      <a:pt x="34" y="63588"/>
                    </a:lnTo>
                    <a:close/>
                  </a:path>
                </a:pathLst>
              </a:custGeom>
              <a:solidFill>
                <a:srgbClr val="283E47"/>
              </a:solidFill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" name="Forma libre 47">
                <a:extLst>
                  <a:ext uri="{FF2B5EF4-FFF2-40B4-BE49-F238E27FC236}">
                    <a16:creationId xmlns:a16="http://schemas.microsoft.com/office/drawing/2014/main" id="{96F0918D-EC2F-0FAC-A7EB-F9EB53FE2A32}"/>
                  </a:ext>
                </a:extLst>
              </p:cNvPr>
              <p:cNvSpPr/>
              <p:nvPr/>
            </p:nvSpPr>
            <p:spPr>
              <a:xfrm>
                <a:off x="5343901" y="-993777"/>
                <a:ext cx="98969" cy="140619"/>
              </a:xfrm>
              <a:custGeom>
                <a:avLst/>
                <a:gdLst>
                  <a:gd name="csX0" fmla="*/ 78765 w 98969"/>
                  <a:gd name="csY0" fmla="*/ 140658 h 140619"/>
                  <a:gd name="csX1" fmla="*/ 84210 w 98969"/>
                  <a:gd name="csY1" fmla="*/ 46945 h 140619"/>
                  <a:gd name="csX2" fmla="*/ 39 w 98969"/>
                  <a:gd name="csY2" fmla="*/ 4786 h 1406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969" h="140619">
                    <a:moveTo>
                      <a:pt x="78765" y="140658"/>
                    </a:moveTo>
                    <a:cubicBezTo>
                      <a:pt x="103475" y="126375"/>
                      <a:pt x="105889" y="84394"/>
                      <a:pt x="84210" y="46945"/>
                    </a:cubicBezTo>
                    <a:cubicBezTo>
                      <a:pt x="62481" y="9394"/>
                      <a:pt x="24723" y="-9446"/>
                      <a:pt x="39" y="4786"/>
                    </a:cubicBezTo>
                  </a:path>
                </a:pathLst>
              </a:custGeom>
              <a:solidFill>
                <a:srgbClr val="283E47"/>
              </a:solidFill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" name="Forma libre 48">
                <a:extLst>
                  <a:ext uri="{FF2B5EF4-FFF2-40B4-BE49-F238E27FC236}">
                    <a16:creationId xmlns:a16="http://schemas.microsoft.com/office/drawing/2014/main" id="{2B507265-6066-D232-4F06-DDDDEBE02573}"/>
                  </a:ext>
                </a:extLst>
              </p:cNvPr>
              <p:cNvSpPr/>
              <p:nvPr/>
            </p:nvSpPr>
            <p:spPr>
              <a:xfrm rot="19613491" flipV="1">
                <a:off x="5636399" y="-753476"/>
                <a:ext cx="96218" cy="71238"/>
              </a:xfrm>
              <a:custGeom>
                <a:avLst/>
                <a:gdLst>
                  <a:gd name="csX0" fmla="*/ 52 w 96218"/>
                  <a:gd name="csY0" fmla="*/ 50 h 71238"/>
                  <a:gd name="csX1" fmla="*/ 37270 w 96218"/>
                  <a:gd name="csY1" fmla="*/ 50 h 71238"/>
                  <a:gd name="csX2" fmla="*/ 96270 w 96218"/>
                  <a:gd name="csY2" fmla="*/ 71237 h 71238"/>
                  <a:gd name="csX3" fmla="*/ 59103 w 96218"/>
                  <a:gd name="csY3" fmla="*/ 71288 h 71238"/>
                  <a:gd name="csX4" fmla="*/ 52 w 96218"/>
                  <a:gd name="csY4" fmla="*/ 50 h 712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96218" h="71238">
                    <a:moveTo>
                      <a:pt x="52" y="50"/>
                    </a:moveTo>
                    <a:lnTo>
                      <a:pt x="37270" y="50"/>
                    </a:lnTo>
                    <a:lnTo>
                      <a:pt x="96270" y="71237"/>
                    </a:lnTo>
                    <a:lnTo>
                      <a:pt x="59103" y="71288"/>
                    </a:lnTo>
                    <a:lnTo>
                      <a:pt x="52" y="50"/>
                    </a:lnTo>
                    <a:close/>
                  </a:path>
                </a:pathLst>
              </a:custGeom>
              <a:solidFill>
                <a:srgbClr val="283E47"/>
              </a:solidFill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" name="Forma libre 49">
                <a:extLst>
                  <a:ext uri="{FF2B5EF4-FFF2-40B4-BE49-F238E27FC236}">
                    <a16:creationId xmlns:a16="http://schemas.microsoft.com/office/drawing/2014/main" id="{0B2755E6-A554-3EDB-F0FF-EB8350B434A6}"/>
                  </a:ext>
                </a:extLst>
              </p:cNvPr>
              <p:cNvSpPr/>
              <p:nvPr/>
            </p:nvSpPr>
            <p:spPr>
              <a:xfrm>
                <a:off x="5344903" y="-980326"/>
                <a:ext cx="360394" cy="226666"/>
              </a:xfrm>
              <a:custGeom>
                <a:avLst/>
                <a:gdLst>
                  <a:gd name="csX0" fmla="*/ 54211 w 360394"/>
                  <a:gd name="csY0" fmla="*/ 49 h 226666"/>
                  <a:gd name="csX1" fmla="*/ 360434 w 360394"/>
                  <a:gd name="csY1" fmla="*/ 206545 h 226666"/>
                  <a:gd name="csX2" fmla="*/ 329277 w 360394"/>
                  <a:gd name="csY2" fmla="*/ 226715 h 226666"/>
                  <a:gd name="csX3" fmla="*/ 40 w 360394"/>
                  <a:gd name="csY3" fmla="*/ 34375 h 2266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360394" h="226666">
                    <a:moveTo>
                      <a:pt x="54211" y="49"/>
                    </a:moveTo>
                    <a:lnTo>
                      <a:pt x="360434" y="206545"/>
                    </a:lnTo>
                    <a:lnTo>
                      <a:pt x="329277" y="226715"/>
                    </a:lnTo>
                    <a:lnTo>
                      <a:pt x="40" y="34375"/>
                    </a:lnTo>
                  </a:path>
                </a:pathLst>
              </a:custGeom>
              <a:solidFill>
                <a:srgbClr val="283E47"/>
              </a:solidFill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" name="Forma libre 50">
                <a:extLst>
                  <a:ext uri="{FF2B5EF4-FFF2-40B4-BE49-F238E27FC236}">
                    <a16:creationId xmlns:a16="http://schemas.microsoft.com/office/drawing/2014/main" id="{B0669ED8-7D16-1695-2F13-BC43727B9820}"/>
                  </a:ext>
                </a:extLst>
              </p:cNvPr>
              <p:cNvSpPr/>
              <p:nvPr/>
            </p:nvSpPr>
            <p:spPr>
              <a:xfrm>
                <a:off x="5268540" y="-960613"/>
                <a:ext cx="405607" cy="298783"/>
              </a:xfrm>
              <a:custGeom>
                <a:avLst/>
                <a:gdLst>
                  <a:gd name="csX0" fmla="*/ 20256 w 405607"/>
                  <a:gd name="csY0" fmla="*/ 4771 h 298783"/>
                  <a:gd name="csX1" fmla="*/ 76405 w 405607"/>
                  <a:gd name="csY1" fmla="*/ 14651 h 298783"/>
                  <a:gd name="csX2" fmla="*/ 405642 w 405607"/>
                  <a:gd name="csY2" fmla="*/ 207017 h 298783"/>
                  <a:gd name="csX3" fmla="*/ 395240 w 405607"/>
                  <a:gd name="csY3" fmla="*/ 298836 h 298783"/>
                  <a:gd name="csX4" fmla="*/ 60403 w 405607"/>
                  <a:gd name="csY4" fmla="*/ 140899 h 298783"/>
                  <a:gd name="csX5" fmla="*/ 60557 w 405607"/>
                  <a:gd name="csY5" fmla="*/ 140796 h 298783"/>
                  <a:gd name="csX6" fmla="*/ 14836 w 405607"/>
                  <a:gd name="csY6" fmla="*/ 98432 h 298783"/>
                  <a:gd name="csX7" fmla="*/ 20256 w 405607"/>
                  <a:gd name="csY7" fmla="*/ 4771 h 2987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405607" h="298783">
                    <a:moveTo>
                      <a:pt x="20256" y="4771"/>
                    </a:moveTo>
                    <a:cubicBezTo>
                      <a:pt x="36181" y="-4393"/>
                      <a:pt x="57449" y="265"/>
                      <a:pt x="76405" y="14651"/>
                    </a:cubicBezTo>
                    <a:lnTo>
                      <a:pt x="405642" y="207017"/>
                    </a:lnTo>
                    <a:lnTo>
                      <a:pt x="395240" y="298836"/>
                    </a:lnTo>
                    <a:lnTo>
                      <a:pt x="60403" y="140899"/>
                    </a:lnTo>
                    <a:cubicBezTo>
                      <a:pt x="60454" y="140873"/>
                      <a:pt x="60505" y="140822"/>
                      <a:pt x="60557" y="140796"/>
                    </a:cubicBezTo>
                    <a:cubicBezTo>
                      <a:pt x="43707" y="133834"/>
                      <a:pt x="26832" y="119115"/>
                      <a:pt x="14836" y="98432"/>
                    </a:cubicBezTo>
                    <a:cubicBezTo>
                      <a:pt x="-6868" y="60957"/>
                      <a:pt x="-4402" y="18977"/>
                      <a:pt x="20256" y="4771"/>
                    </a:cubicBezTo>
                  </a:path>
                </a:pathLst>
              </a:custGeom>
              <a:solidFill>
                <a:srgbClr val="283E47"/>
              </a:solidFill>
              <a:ln w="25660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" name="Forma libre 51">
                <a:extLst>
                  <a:ext uri="{FF2B5EF4-FFF2-40B4-BE49-F238E27FC236}">
                    <a16:creationId xmlns:a16="http://schemas.microsoft.com/office/drawing/2014/main" id="{568E8EA3-B899-73A9-215A-D0F8137B391B}"/>
                  </a:ext>
                </a:extLst>
              </p:cNvPr>
              <p:cNvSpPr/>
              <p:nvPr/>
            </p:nvSpPr>
            <p:spPr>
              <a:xfrm>
                <a:off x="5268540" y="-960613"/>
                <a:ext cx="405607" cy="298783"/>
              </a:xfrm>
              <a:custGeom>
                <a:avLst/>
                <a:gdLst>
                  <a:gd name="csX0" fmla="*/ 20256 w 405607"/>
                  <a:gd name="csY0" fmla="*/ 4771 h 298783"/>
                  <a:gd name="csX1" fmla="*/ 76405 w 405607"/>
                  <a:gd name="csY1" fmla="*/ 14651 h 298783"/>
                  <a:gd name="csX2" fmla="*/ 405642 w 405607"/>
                  <a:gd name="csY2" fmla="*/ 207017 h 298783"/>
                  <a:gd name="csX3" fmla="*/ 395240 w 405607"/>
                  <a:gd name="csY3" fmla="*/ 298836 h 298783"/>
                  <a:gd name="csX4" fmla="*/ 60403 w 405607"/>
                  <a:gd name="csY4" fmla="*/ 140899 h 298783"/>
                  <a:gd name="csX5" fmla="*/ 60557 w 405607"/>
                  <a:gd name="csY5" fmla="*/ 140796 h 298783"/>
                  <a:gd name="csX6" fmla="*/ 14836 w 405607"/>
                  <a:gd name="csY6" fmla="*/ 98432 h 298783"/>
                  <a:gd name="csX7" fmla="*/ 20256 w 405607"/>
                  <a:gd name="csY7" fmla="*/ 4771 h 2987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405607" h="298783">
                    <a:moveTo>
                      <a:pt x="20256" y="4771"/>
                    </a:moveTo>
                    <a:cubicBezTo>
                      <a:pt x="36181" y="-4393"/>
                      <a:pt x="57449" y="265"/>
                      <a:pt x="76405" y="14651"/>
                    </a:cubicBezTo>
                    <a:lnTo>
                      <a:pt x="405642" y="207017"/>
                    </a:lnTo>
                    <a:lnTo>
                      <a:pt x="395240" y="298836"/>
                    </a:lnTo>
                    <a:lnTo>
                      <a:pt x="60403" y="140899"/>
                    </a:lnTo>
                    <a:cubicBezTo>
                      <a:pt x="60454" y="140873"/>
                      <a:pt x="60505" y="140822"/>
                      <a:pt x="60557" y="140796"/>
                    </a:cubicBezTo>
                    <a:cubicBezTo>
                      <a:pt x="43707" y="133834"/>
                      <a:pt x="26832" y="119115"/>
                      <a:pt x="14836" y="98432"/>
                    </a:cubicBezTo>
                    <a:cubicBezTo>
                      <a:pt x="-6868" y="60957"/>
                      <a:pt x="-4402" y="18977"/>
                      <a:pt x="20256" y="4771"/>
                    </a:cubicBezTo>
                    <a:close/>
                  </a:path>
                </a:pathLst>
              </a:custGeom>
              <a:noFill/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" name="Forma libre 52">
                <a:extLst>
                  <a:ext uri="{FF2B5EF4-FFF2-40B4-BE49-F238E27FC236}">
                    <a16:creationId xmlns:a16="http://schemas.microsoft.com/office/drawing/2014/main" id="{144C4FC8-47EE-93E8-1DB5-CE66BA37A57E}"/>
                  </a:ext>
                </a:extLst>
              </p:cNvPr>
              <p:cNvSpPr/>
              <p:nvPr/>
            </p:nvSpPr>
            <p:spPr>
              <a:xfrm rot="19798265" flipV="1">
                <a:off x="5290771" y="-935097"/>
                <a:ext cx="63366" cy="96067"/>
              </a:xfrm>
              <a:custGeom>
                <a:avLst/>
                <a:gdLst>
                  <a:gd name="csX0" fmla="*/ 31680 w 63366"/>
                  <a:gd name="csY0" fmla="*/ 42 h 96067"/>
                  <a:gd name="csX1" fmla="*/ 63401 w 63366"/>
                  <a:gd name="csY1" fmla="*/ 48037 h 96067"/>
                  <a:gd name="csX2" fmla="*/ 31680 w 63366"/>
                  <a:gd name="csY2" fmla="*/ 96109 h 96067"/>
                  <a:gd name="csX3" fmla="*/ 35 w 63366"/>
                  <a:gd name="csY3" fmla="*/ 48114 h 96067"/>
                  <a:gd name="csX4" fmla="*/ 31680 w 63366"/>
                  <a:gd name="csY4" fmla="*/ 42 h 960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63366" h="96067">
                    <a:moveTo>
                      <a:pt x="31680" y="42"/>
                    </a:moveTo>
                    <a:cubicBezTo>
                      <a:pt x="49197" y="42"/>
                      <a:pt x="63376" y="21569"/>
                      <a:pt x="63401" y="48037"/>
                    </a:cubicBezTo>
                    <a:cubicBezTo>
                      <a:pt x="63401" y="74556"/>
                      <a:pt x="49197" y="96109"/>
                      <a:pt x="31680" y="96109"/>
                    </a:cubicBezTo>
                    <a:cubicBezTo>
                      <a:pt x="14265" y="96161"/>
                      <a:pt x="35" y="74633"/>
                      <a:pt x="35" y="48114"/>
                    </a:cubicBezTo>
                    <a:cubicBezTo>
                      <a:pt x="9" y="21620"/>
                      <a:pt x="14213" y="93"/>
                      <a:pt x="31680" y="42"/>
                    </a:cubicBezTo>
                  </a:path>
                </a:pathLst>
              </a:custGeom>
              <a:solidFill>
                <a:srgbClr val="283E47"/>
              </a:solidFill>
              <a:ln w="25660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4" name="Elipse 53">
                <a:extLst>
                  <a:ext uri="{FF2B5EF4-FFF2-40B4-BE49-F238E27FC236}">
                    <a16:creationId xmlns:a16="http://schemas.microsoft.com/office/drawing/2014/main" id="{179C69AF-5C8D-7B4A-BDEF-0F3805F10BE3}"/>
                  </a:ext>
                </a:extLst>
              </p:cNvPr>
              <p:cNvSpPr/>
              <p:nvPr/>
            </p:nvSpPr>
            <p:spPr>
              <a:xfrm rot="19798265" flipV="1">
                <a:off x="5290741" y="-935115"/>
                <a:ext cx="63391" cy="96093"/>
              </a:xfrm>
              <a:prstGeom prst="ellipse">
                <a:avLst/>
              </a:prstGeom>
              <a:noFill/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" name="Forma libre 54">
                <a:extLst>
                  <a:ext uri="{FF2B5EF4-FFF2-40B4-BE49-F238E27FC236}">
                    <a16:creationId xmlns:a16="http://schemas.microsoft.com/office/drawing/2014/main" id="{3082C823-B14A-DE9F-9FA1-D358A5C07B10}"/>
                  </a:ext>
                </a:extLst>
              </p:cNvPr>
              <p:cNvSpPr/>
              <p:nvPr/>
            </p:nvSpPr>
            <p:spPr>
              <a:xfrm>
                <a:off x="5644991" y="-774844"/>
                <a:ext cx="156246" cy="159035"/>
              </a:xfrm>
              <a:custGeom>
                <a:avLst/>
                <a:gdLst>
                  <a:gd name="csX0" fmla="*/ 93424 w 156246"/>
                  <a:gd name="csY0" fmla="*/ 159085 h 159035"/>
                  <a:gd name="csX1" fmla="*/ 9483 w 156246"/>
                  <a:gd name="csY1" fmla="*/ 110834 h 159035"/>
                  <a:gd name="csX2" fmla="*/ 14826 w 156246"/>
                  <a:gd name="csY2" fmla="*/ 41439 h 159035"/>
                  <a:gd name="csX3" fmla="*/ 72362 w 156246"/>
                  <a:gd name="csY3" fmla="*/ 2095 h 159035"/>
                  <a:gd name="csX4" fmla="*/ 156302 w 156246"/>
                  <a:gd name="csY4" fmla="*/ 50321 h 159035"/>
                  <a:gd name="csX5" fmla="*/ 93424 w 156246"/>
                  <a:gd name="csY5" fmla="*/ 159085 h 1590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56246" h="159035">
                    <a:moveTo>
                      <a:pt x="93424" y="159085"/>
                    </a:moveTo>
                    <a:lnTo>
                      <a:pt x="9483" y="110834"/>
                    </a:lnTo>
                    <a:cubicBezTo>
                      <a:pt x="-4926" y="102566"/>
                      <a:pt x="-2563" y="71490"/>
                      <a:pt x="14826" y="41439"/>
                    </a:cubicBezTo>
                    <a:cubicBezTo>
                      <a:pt x="32189" y="11489"/>
                      <a:pt x="57952" y="-6198"/>
                      <a:pt x="72362" y="2095"/>
                    </a:cubicBezTo>
                    <a:lnTo>
                      <a:pt x="156302" y="50321"/>
                    </a:lnTo>
                    <a:lnTo>
                      <a:pt x="93424" y="159085"/>
                    </a:lnTo>
                    <a:close/>
                  </a:path>
                </a:pathLst>
              </a:custGeom>
              <a:solidFill>
                <a:srgbClr val="283E47"/>
              </a:solidFill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6" name="Forma libre 55">
                <a:extLst>
                  <a:ext uri="{FF2B5EF4-FFF2-40B4-BE49-F238E27FC236}">
                    <a16:creationId xmlns:a16="http://schemas.microsoft.com/office/drawing/2014/main" id="{D37EA04C-904A-E209-FEBA-5508C95B04E9}"/>
                  </a:ext>
                </a:extLst>
              </p:cNvPr>
              <p:cNvSpPr/>
              <p:nvPr/>
            </p:nvSpPr>
            <p:spPr>
              <a:xfrm rot="12596865" flipV="1">
                <a:off x="5739644" y="-732957"/>
                <a:ext cx="60309" cy="125530"/>
              </a:xfrm>
              <a:custGeom>
                <a:avLst/>
                <a:gdLst>
                  <a:gd name="csX0" fmla="*/ 30213 w 60309"/>
                  <a:gd name="csY0" fmla="*/ 57 h 125530"/>
                  <a:gd name="csX1" fmla="*/ 60368 w 60309"/>
                  <a:gd name="csY1" fmla="*/ 62796 h 125530"/>
                  <a:gd name="csX2" fmla="*/ 30213 w 60309"/>
                  <a:gd name="csY2" fmla="*/ 125587 h 125530"/>
                  <a:gd name="csX3" fmla="*/ 59 w 60309"/>
                  <a:gd name="csY3" fmla="*/ 62848 h 125530"/>
                  <a:gd name="csX4" fmla="*/ 30213 w 60309"/>
                  <a:gd name="csY4" fmla="*/ 57 h 1255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60309" h="125530">
                    <a:moveTo>
                      <a:pt x="30213" y="57"/>
                    </a:moveTo>
                    <a:cubicBezTo>
                      <a:pt x="46883" y="82"/>
                      <a:pt x="60368" y="28214"/>
                      <a:pt x="60368" y="62796"/>
                    </a:cubicBezTo>
                    <a:cubicBezTo>
                      <a:pt x="60394" y="97456"/>
                      <a:pt x="46858" y="125562"/>
                      <a:pt x="30213" y="125587"/>
                    </a:cubicBezTo>
                    <a:cubicBezTo>
                      <a:pt x="13569" y="125562"/>
                      <a:pt x="84" y="97507"/>
                      <a:pt x="59" y="62848"/>
                    </a:cubicBezTo>
                    <a:cubicBezTo>
                      <a:pt x="59" y="28240"/>
                      <a:pt x="13595" y="82"/>
                      <a:pt x="30213" y="57"/>
                    </a:cubicBezTo>
                  </a:path>
                </a:pathLst>
              </a:custGeom>
              <a:solidFill>
                <a:srgbClr val="283E47"/>
              </a:solidFill>
              <a:ln w="25660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330C712F-C253-566F-E345-0FF1BDD41856}"/>
                  </a:ext>
                </a:extLst>
              </p:cNvPr>
              <p:cNvSpPr/>
              <p:nvPr/>
            </p:nvSpPr>
            <p:spPr>
              <a:xfrm rot="12596865" flipV="1">
                <a:off x="5739618" y="-732957"/>
                <a:ext cx="60361" cy="125530"/>
              </a:xfrm>
              <a:prstGeom prst="ellipse">
                <a:avLst/>
              </a:prstGeom>
              <a:noFill/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8" name="Forma libre 57">
                <a:extLst>
                  <a:ext uri="{FF2B5EF4-FFF2-40B4-BE49-F238E27FC236}">
                    <a16:creationId xmlns:a16="http://schemas.microsoft.com/office/drawing/2014/main" id="{CCAF6C53-E376-C886-A6F4-2FAB10EFAF57}"/>
                  </a:ext>
                </a:extLst>
              </p:cNvPr>
              <p:cNvSpPr/>
              <p:nvPr/>
            </p:nvSpPr>
            <p:spPr>
              <a:xfrm rot="20052001" flipV="1">
                <a:off x="5954896" y="-637916"/>
                <a:ext cx="60823" cy="70009"/>
              </a:xfrm>
              <a:custGeom>
                <a:avLst/>
                <a:gdLst>
                  <a:gd name="csX0" fmla="*/ 68 w 60823"/>
                  <a:gd name="csY0" fmla="*/ 56 h 70009"/>
                  <a:gd name="csX1" fmla="*/ 22440 w 60823"/>
                  <a:gd name="csY1" fmla="*/ 56 h 70009"/>
                  <a:gd name="csX2" fmla="*/ 60891 w 60823"/>
                  <a:gd name="csY2" fmla="*/ 70040 h 70009"/>
                  <a:gd name="csX3" fmla="*/ 38545 w 60823"/>
                  <a:gd name="csY3" fmla="*/ 70066 h 70009"/>
                  <a:gd name="csX4" fmla="*/ 68 w 60823"/>
                  <a:gd name="csY4" fmla="*/ 56 h 700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60823" h="70009">
                    <a:moveTo>
                      <a:pt x="68" y="56"/>
                    </a:moveTo>
                    <a:lnTo>
                      <a:pt x="22440" y="56"/>
                    </a:lnTo>
                    <a:lnTo>
                      <a:pt x="60891" y="70040"/>
                    </a:lnTo>
                    <a:lnTo>
                      <a:pt x="38545" y="70066"/>
                    </a:lnTo>
                    <a:lnTo>
                      <a:pt x="68" y="56"/>
                    </a:lnTo>
                    <a:close/>
                  </a:path>
                </a:pathLst>
              </a:custGeom>
              <a:solidFill>
                <a:srgbClr val="283E47"/>
              </a:solidFill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9" name="Forma libre 58">
                <a:extLst>
                  <a:ext uri="{FF2B5EF4-FFF2-40B4-BE49-F238E27FC236}">
                    <a16:creationId xmlns:a16="http://schemas.microsoft.com/office/drawing/2014/main" id="{05B6F2E0-DCCC-8AC2-03B2-60B76D6AD49F}"/>
                  </a:ext>
                </a:extLst>
              </p:cNvPr>
              <p:cNvSpPr/>
              <p:nvPr/>
            </p:nvSpPr>
            <p:spPr>
              <a:xfrm rot="12777700" flipV="1">
                <a:off x="5792869" y="-680470"/>
                <a:ext cx="216632" cy="69087"/>
              </a:xfrm>
              <a:custGeom>
                <a:avLst/>
                <a:gdLst>
                  <a:gd name="csX0" fmla="*/ 67 w 216632"/>
                  <a:gd name="csY0" fmla="*/ 69140 h 69087"/>
                  <a:gd name="csX1" fmla="*/ 176578 w 216632"/>
                  <a:gd name="csY1" fmla="*/ 69140 h 69087"/>
                  <a:gd name="csX2" fmla="*/ 216699 w 216632"/>
                  <a:gd name="csY2" fmla="*/ 129 h 69087"/>
                  <a:gd name="csX3" fmla="*/ 40162 w 216632"/>
                  <a:gd name="csY3" fmla="*/ 52 h 69087"/>
                  <a:gd name="csX4" fmla="*/ 67 w 216632"/>
                  <a:gd name="csY4" fmla="*/ 69140 h 690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16632" h="69087">
                    <a:moveTo>
                      <a:pt x="67" y="69140"/>
                    </a:moveTo>
                    <a:lnTo>
                      <a:pt x="176578" y="69140"/>
                    </a:lnTo>
                    <a:lnTo>
                      <a:pt x="216699" y="129"/>
                    </a:lnTo>
                    <a:lnTo>
                      <a:pt x="40162" y="52"/>
                    </a:lnTo>
                    <a:lnTo>
                      <a:pt x="67" y="69140"/>
                    </a:lnTo>
                    <a:close/>
                  </a:path>
                </a:pathLst>
              </a:custGeom>
              <a:solidFill>
                <a:srgbClr val="283E47"/>
              </a:solidFill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0" name="Forma libre 59">
                <a:extLst>
                  <a:ext uri="{FF2B5EF4-FFF2-40B4-BE49-F238E27FC236}">
                    <a16:creationId xmlns:a16="http://schemas.microsoft.com/office/drawing/2014/main" id="{3425A4AD-2A6F-0C35-5D61-DA9A4D43CA9D}"/>
                  </a:ext>
                </a:extLst>
              </p:cNvPr>
              <p:cNvSpPr/>
              <p:nvPr/>
            </p:nvSpPr>
            <p:spPr>
              <a:xfrm rot="115606" flipV="1">
                <a:off x="5827549" y="-730729"/>
                <a:ext cx="171091" cy="90641"/>
              </a:xfrm>
              <a:custGeom>
                <a:avLst/>
                <a:gdLst>
                  <a:gd name="csX0" fmla="*/ 61 w 171091"/>
                  <a:gd name="csY0" fmla="*/ 90697 h 90641"/>
                  <a:gd name="csX1" fmla="*/ 55825 w 171091"/>
                  <a:gd name="csY1" fmla="*/ 90697 h 90641"/>
                  <a:gd name="csX2" fmla="*/ 171153 w 171091"/>
                  <a:gd name="csY2" fmla="*/ 10397 h 90641"/>
                  <a:gd name="csX3" fmla="*/ 151349 w 171091"/>
                  <a:gd name="csY3" fmla="*/ 56 h 90641"/>
                  <a:gd name="csX4" fmla="*/ 61 w 171091"/>
                  <a:gd name="csY4" fmla="*/ 90697 h 9064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71091" h="90641">
                    <a:moveTo>
                      <a:pt x="61" y="90697"/>
                    </a:moveTo>
                    <a:lnTo>
                      <a:pt x="55825" y="90697"/>
                    </a:lnTo>
                    <a:lnTo>
                      <a:pt x="171153" y="10397"/>
                    </a:lnTo>
                    <a:lnTo>
                      <a:pt x="151349" y="56"/>
                    </a:lnTo>
                    <a:lnTo>
                      <a:pt x="61" y="90697"/>
                    </a:lnTo>
                    <a:close/>
                  </a:path>
                </a:pathLst>
              </a:custGeom>
              <a:solidFill>
                <a:srgbClr val="283E47"/>
              </a:solidFill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" name="Forma libre 60">
                <a:extLst>
                  <a:ext uri="{FF2B5EF4-FFF2-40B4-BE49-F238E27FC236}">
                    <a16:creationId xmlns:a16="http://schemas.microsoft.com/office/drawing/2014/main" id="{07869B35-5441-7546-A3B5-D7AA1DF7EC90}"/>
                  </a:ext>
                </a:extLst>
              </p:cNvPr>
              <p:cNvSpPr/>
              <p:nvPr/>
            </p:nvSpPr>
            <p:spPr>
              <a:xfrm>
                <a:off x="5746256" y="-709821"/>
                <a:ext cx="100226" cy="134196"/>
              </a:xfrm>
              <a:custGeom>
                <a:avLst/>
                <a:gdLst>
                  <a:gd name="csX0" fmla="*/ 100287 w 100226"/>
                  <a:gd name="csY0" fmla="*/ 4768 h 134196"/>
                  <a:gd name="csX1" fmla="*/ 95175 w 100226"/>
                  <a:gd name="csY1" fmla="*/ 105239 h 134196"/>
                  <a:gd name="csX2" fmla="*/ 46039 w 100226"/>
                  <a:gd name="csY2" fmla="*/ 134164 h 134196"/>
                  <a:gd name="csX3" fmla="*/ 87 w 100226"/>
                  <a:gd name="csY3" fmla="*/ 100529 h 134196"/>
                  <a:gd name="csX4" fmla="*/ 5199 w 100226"/>
                  <a:gd name="csY4" fmla="*/ 58 h 134196"/>
                  <a:gd name="csX5" fmla="*/ 100287 w 100226"/>
                  <a:gd name="csY5" fmla="*/ 4768 h 1341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00226" h="134196">
                    <a:moveTo>
                      <a:pt x="100287" y="4768"/>
                    </a:moveTo>
                    <a:lnTo>
                      <a:pt x="95175" y="105239"/>
                    </a:lnTo>
                    <a:cubicBezTo>
                      <a:pt x="94302" y="122517"/>
                      <a:pt x="72315" y="135470"/>
                      <a:pt x="46039" y="134164"/>
                    </a:cubicBezTo>
                    <a:cubicBezTo>
                      <a:pt x="19814" y="132833"/>
                      <a:pt x="-786" y="117782"/>
                      <a:pt x="87" y="100529"/>
                    </a:cubicBezTo>
                    <a:lnTo>
                      <a:pt x="5199" y="58"/>
                    </a:lnTo>
                    <a:lnTo>
                      <a:pt x="100287" y="4768"/>
                    </a:lnTo>
                    <a:close/>
                  </a:path>
                </a:pathLst>
              </a:custGeom>
              <a:solidFill>
                <a:srgbClr val="283E47"/>
              </a:solidFill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" name="Forma libre 61">
                <a:extLst>
                  <a:ext uri="{FF2B5EF4-FFF2-40B4-BE49-F238E27FC236}">
                    <a16:creationId xmlns:a16="http://schemas.microsoft.com/office/drawing/2014/main" id="{BA5082BC-50D6-F59A-F627-66068323F04B}"/>
                  </a:ext>
                </a:extLst>
              </p:cNvPr>
              <p:cNvSpPr/>
              <p:nvPr/>
            </p:nvSpPr>
            <p:spPr>
              <a:xfrm rot="5570727" flipV="1">
                <a:off x="5767531" y="-754922"/>
                <a:ext cx="62801" cy="94890"/>
              </a:xfrm>
              <a:custGeom>
                <a:avLst/>
                <a:gdLst>
                  <a:gd name="csX0" fmla="*/ 31470 w 62801"/>
                  <a:gd name="csY0" fmla="*/ 53 h 94890"/>
                  <a:gd name="csX1" fmla="*/ 62858 w 62801"/>
                  <a:gd name="csY1" fmla="*/ 47485 h 94890"/>
                  <a:gd name="csX2" fmla="*/ 31470 w 62801"/>
                  <a:gd name="csY2" fmla="*/ 94943 h 94890"/>
                  <a:gd name="csX3" fmla="*/ 57 w 62801"/>
                  <a:gd name="csY3" fmla="*/ 47536 h 94890"/>
                  <a:gd name="csX4" fmla="*/ 31470 w 62801"/>
                  <a:gd name="csY4" fmla="*/ 53 h 948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62801" h="94890">
                    <a:moveTo>
                      <a:pt x="31470" y="53"/>
                    </a:moveTo>
                    <a:cubicBezTo>
                      <a:pt x="48834" y="78"/>
                      <a:pt x="62858" y="21324"/>
                      <a:pt x="62858" y="47485"/>
                    </a:cubicBezTo>
                    <a:cubicBezTo>
                      <a:pt x="62910" y="73697"/>
                      <a:pt x="48808" y="94917"/>
                      <a:pt x="31470" y="94943"/>
                    </a:cubicBezTo>
                    <a:cubicBezTo>
                      <a:pt x="14133" y="94969"/>
                      <a:pt x="31" y="73723"/>
                      <a:pt x="57" y="47536"/>
                    </a:cubicBezTo>
                    <a:cubicBezTo>
                      <a:pt x="31" y="21350"/>
                      <a:pt x="14133" y="78"/>
                      <a:pt x="31470" y="53"/>
                    </a:cubicBezTo>
                  </a:path>
                </a:pathLst>
              </a:custGeom>
              <a:solidFill>
                <a:srgbClr val="283E47"/>
              </a:solidFill>
              <a:ln w="25660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" name="Elipse 62">
                <a:extLst>
                  <a:ext uri="{FF2B5EF4-FFF2-40B4-BE49-F238E27FC236}">
                    <a16:creationId xmlns:a16="http://schemas.microsoft.com/office/drawing/2014/main" id="{0D2D051E-F799-AC9E-37D7-BC952F644919}"/>
                  </a:ext>
                </a:extLst>
              </p:cNvPr>
              <p:cNvSpPr/>
              <p:nvPr/>
            </p:nvSpPr>
            <p:spPr>
              <a:xfrm rot="5570727" flipV="1">
                <a:off x="5767504" y="-754922"/>
                <a:ext cx="62878" cy="94915"/>
              </a:xfrm>
              <a:prstGeom prst="ellipse">
                <a:avLst/>
              </a:prstGeom>
              <a:noFill/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4" name="Forma libre 63">
                <a:extLst>
                  <a:ext uri="{FF2B5EF4-FFF2-40B4-BE49-F238E27FC236}">
                    <a16:creationId xmlns:a16="http://schemas.microsoft.com/office/drawing/2014/main" id="{6E7ABF3C-D813-7957-84F8-94F076F291F6}"/>
                  </a:ext>
                </a:extLst>
              </p:cNvPr>
              <p:cNvSpPr/>
              <p:nvPr/>
            </p:nvSpPr>
            <p:spPr>
              <a:xfrm rot="20053841" flipV="1">
                <a:off x="5854026" y="-578784"/>
                <a:ext cx="60746" cy="70035"/>
              </a:xfrm>
              <a:custGeom>
                <a:avLst/>
                <a:gdLst>
                  <a:gd name="csX0" fmla="*/ 63 w 60746"/>
                  <a:gd name="csY0" fmla="*/ 59 h 70035"/>
                  <a:gd name="csX1" fmla="*/ 22384 w 60746"/>
                  <a:gd name="csY1" fmla="*/ 59 h 70035"/>
                  <a:gd name="csX2" fmla="*/ 60809 w 60746"/>
                  <a:gd name="csY2" fmla="*/ 70094 h 70035"/>
                  <a:gd name="csX3" fmla="*/ 38463 w 60746"/>
                  <a:gd name="csY3" fmla="*/ 70094 h 70035"/>
                  <a:gd name="csX4" fmla="*/ 63 w 60746"/>
                  <a:gd name="csY4" fmla="*/ 59 h 700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60746" h="70035">
                    <a:moveTo>
                      <a:pt x="63" y="59"/>
                    </a:moveTo>
                    <a:lnTo>
                      <a:pt x="22384" y="59"/>
                    </a:lnTo>
                    <a:lnTo>
                      <a:pt x="60809" y="70094"/>
                    </a:lnTo>
                    <a:lnTo>
                      <a:pt x="38463" y="70094"/>
                    </a:lnTo>
                    <a:lnTo>
                      <a:pt x="63" y="59"/>
                    </a:lnTo>
                    <a:close/>
                  </a:path>
                </a:pathLst>
              </a:custGeom>
              <a:solidFill>
                <a:srgbClr val="283E47"/>
              </a:solidFill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5" name="Forma libre 64">
                <a:extLst>
                  <a:ext uri="{FF2B5EF4-FFF2-40B4-BE49-F238E27FC236}">
                    <a16:creationId xmlns:a16="http://schemas.microsoft.com/office/drawing/2014/main" id="{E1B73B96-205B-FCF9-5B67-0066FAFE1167}"/>
                  </a:ext>
                </a:extLst>
              </p:cNvPr>
              <p:cNvSpPr/>
              <p:nvPr/>
            </p:nvSpPr>
            <p:spPr>
              <a:xfrm rot="12633223" flipV="1">
                <a:off x="5710836" y="-613723"/>
                <a:ext cx="192898" cy="70700"/>
              </a:xfrm>
              <a:custGeom>
                <a:avLst/>
                <a:gdLst>
                  <a:gd name="csX0" fmla="*/ 62 w 192898"/>
                  <a:gd name="csY0" fmla="*/ 70757 h 70700"/>
                  <a:gd name="csX1" fmla="*/ 155793 w 192898"/>
                  <a:gd name="csY1" fmla="*/ 70757 h 70700"/>
                  <a:gd name="csX2" fmla="*/ 192960 w 192898"/>
                  <a:gd name="csY2" fmla="*/ 82 h 70700"/>
                  <a:gd name="csX3" fmla="*/ 37254 w 192898"/>
                  <a:gd name="csY3" fmla="*/ 56 h 70700"/>
                  <a:gd name="csX4" fmla="*/ 62 w 192898"/>
                  <a:gd name="csY4" fmla="*/ 70757 h 707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92898" h="70700">
                    <a:moveTo>
                      <a:pt x="62" y="70757"/>
                    </a:moveTo>
                    <a:lnTo>
                      <a:pt x="155793" y="70757"/>
                    </a:lnTo>
                    <a:lnTo>
                      <a:pt x="192960" y="82"/>
                    </a:lnTo>
                    <a:lnTo>
                      <a:pt x="37254" y="56"/>
                    </a:lnTo>
                    <a:lnTo>
                      <a:pt x="62" y="70757"/>
                    </a:lnTo>
                    <a:close/>
                  </a:path>
                </a:pathLst>
              </a:custGeom>
              <a:solidFill>
                <a:srgbClr val="283E47"/>
              </a:solidFill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6" name="Forma libre 65">
                <a:extLst>
                  <a:ext uri="{FF2B5EF4-FFF2-40B4-BE49-F238E27FC236}">
                    <a16:creationId xmlns:a16="http://schemas.microsoft.com/office/drawing/2014/main" id="{8E47F140-C51B-0A78-E2CF-3418960E2386}"/>
                  </a:ext>
                </a:extLst>
              </p:cNvPr>
              <p:cNvSpPr/>
              <p:nvPr/>
            </p:nvSpPr>
            <p:spPr>
              <a:xfrm rot="17471825" flipV="1">
                <a:off x="5791938" y="-716852"/>
                <a:ext cx="62364" cy="168304"/>
              </a:xfrm>
              <a:custGeom>
                <a:avLst/>
                <a:gdLst>
                  <a:gd name="csX0" fmla="*/ 25332 w 62364"/>
                  <a:gd name="csY0" fmla="*/ 168362 h 168304"/>
                  <a:gd name="csX1" fmla="*/ 62422 w 62364"/>
                  <a:gd name="csY1" fmla="*/ 168362 h 168304"/>
                  <a:gd name="csX2" fmla="*/ 16367 w 62364"/>
                  <a:gd name="csY2" fmla="*/ 58 h 168304"/>
                  <a:gd name="csX3" fmla="*/ 57 w 62364"/>
                  <a:gd name="csY3" fmla="*/ 15237 h 168304"/>
                  <a:gd name="csX4" fmla="*/ 25332 w 62364"/>
                  <a:gd name="csY4" fmla="*/ 168362 h 16830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62364" h="168304">
                    <a:moveTo>
                      <a:pt x="25332" y="168362"/>
                    </a:moveTo>
                    <a:lnTo>
                      <a:pt x="62422" y="168362"/>
                    </a:lnTo>
                    <a:lnTo>
                      <a:pt x="16367" y="58"/>
                    </a:lnTo>
                    <a:lnTo>
                      <a:pt x="57" y="15237"/>
                    </a:lnTo>
                    <a:lnTo>
                      <a:pt x="25332" y="168362"/>
                    </a:lnTo>
                    <a:close/>
                  </a:path>
                </a:pathLst>
              </a:custGeom>
              <a:solidFill>
                <a:srgbClr val="283E47"/>
              </a:solidFill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7" name="Forma libre 66">
                <a:extLst>
                  <a:ext uri="{FF2B5EF4-FFF2-40B4-BE49-F238E27FC236}">
                    <a16:creationId xmlns:a16="http://schemas.microsoft.com/office/drawing/2014/main" id="{74E84DEC-98DB-0454-F38F-CB4A7B0C44FC}"/>
                  </a:ext>
                </a:extLst>
              </p:cNvPr>
              <p:cNvSpPr/>
              <p:nvPr/>
            </p:nvSpPr>
            <p:spPr>
              <a:xfrm>
                <a:off x="6171258" y="-1591770"/>
                <a:ext cx="841715" cy="818867"/>
              </a:xfrm>
              <a:custGeom>
                <a:avLst/>
                <a:gdLst>
                  <a:gd name="csX0" fmla="*/ 841832 w 841715"/>
                  <a:gd name="csY0" fmla="*/ 727755 h 818867"/>
                  <a:gd name="csX1" fmla="*/ 750392 w 841715"/>
                  <a:gd name="csY1" fmla="*/ 818857 h 818867"/>
                  <a:gd name="csX2" fmla="*/ 91583 w 841715"/>
                  <a:gd name="csY2" fmla="*/ 818883 h 818867"/>
                  <a:gd name="csX3" fmla="*/ 116 w 841715"/>
                  <a:gd name="csY3" fmla="*/ 727755 h 818867"/>
                  <a:gd name="csX4" fmla="*/ 116 w 841715"/>
                  <a:gd name="csY4" fmla="*/ 91143 h 818867"/>
                  <a:gd name="csX5" fmla="*/ 91583 w 841715"/>
                  <a:gd name="csY5" fmla="*/ 15 h 818867"/>
                  <a:gd name="csX6" fmla="*/ 750392 w 841715"/>
                  <a:gd name="csY6" fmla="*/ 15 h 818867"/>
                  <a:gd name="csX7" fmla="*/ 841832 w 841715"/>
                  <a:gd name="csY7" fmla="*/ 91143 h 818867"/>
                  <a:gd name="csX8" fmla="*/ 841832 w 841715"/>
                  <a:gd name="csY8" fmla="*/ 727755 h 8188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841715" h="818867">
                    <a:moveTo>
                      <a:pt x="841832" y="727755"/>
                    </a:moveTo>
                    <a:cubicBezTo>
                      <a:pt x="841832" y="778080"/>
                      <a:pt x="800889" y="818857"/>
                      <a:pt x="750392" y="818857"/>
                    </a:cubicBezTo>
                    <a:lnTo>
                      <a:pt x="91583" y="818883"/>
                    </a:lnTo>
                    <a:cubicBezTo>
                      <a:pt x="41059" y="818883"/>
                      <a:pt x="116" y="778080"/>
                      <a:pt x="116" y="727755"/>
                    </a:cubicBezTo>
                    <a:lnTo>
                      <a:pt x="116" y="91143"/>
                    </a:lnTo>
                    <a:cubicBezTo>
                      <a:pt x="116" y="40818"/>
                      <a:pt x="41059" y="15"/>
                      <a:pt x="91583" y="15"/>
                    </a:cubicBezTo>
                    <a:lnTo>
                      <a:pt x="750392" y="15"/>
                    </a:lnTo>
                    <a:cubicBezTo>
                      <a:pt x="800889" y="15"/>
                      <a:pt x="841832" y="40818"/>
                      <a:pt x="841832" y="91143"/>
                    </a:cubicBezTo>
                    <a:lnTo>
                      <a:pt x="841832" y="727755"/>
                    </a:lnTo>
                    <a:close/>
                  </a:path>
                </a:pathLst>
              </a:custGeom>
              <a:solidFill>
                <a:srgbClr val="F29163"/>
              </a:solidFill>
              <a:ln w="25147" cap="flat">
                <a:solidFill>
                  <a:srgbClr val="B0684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8" name="Forma libre 67">
                <a:extLst>
                  <a:ext uri="{FF2B5EF4-FFF2-40B4-BE49-F238E27FC236}">
                    <a16:creationId xmlns:a16="http://schemas.microsoft.com/office/drawing/2014/main" id="{D42F91DD-E9EA-B2BA-3276-E3EB31F1CB45}"/>
                  </a:ext>
                </a:extLst>
              </p:cNvPr>
              <p:cNvSpPr/>
              <p:nvPr/>
            </p:nvSpPr>
            <p:spPr>
              <a:xfrm>
                <a:off x="6396146" y="-1537708"/>
                <a:ext cx="391930" cy="391873"/>
              </a:xfrm>
              <a:custGeom>
                <a:avLst/>
                <a:gdLst>
                  <a:gd name="csX0" fmla="*/ 384181 w 391930"/>
                  <a:gd name="csY0" fmla="*/ 27 h 391873"/>
                  <a:gd name="csX1" fmla="*/ 196085 w 391930"/>
                  <a:gd name="csY1" fmla="*/ 391901 h 391873"/>
                  <a:gd name="csX2" fmla="*/ 7964 w 391930"/>
                  <a:gd name="csY2" fmla="*/ 27 h 391873"/>
                  <a:gd name="csX3" fmla="*/ 384181 w 391930"/>
                  <a:gd name="csY3" fmla="*/ 27 h 3918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391930" h="391873">
                    <a:moveTo>
                      <a:pt x="384181" y="27"/>
                    </a:moveTo>
                    <a:cubicBezTo>
                      <a:pt x="419139" y="179031"/>
                      <a:pt x="334068" y="391901"/>
                      <a:pt x="196085" y="391901"/>
                    </a:cubicBezTo>
                    <a:cubicBezTo>
                      <a:pt x="58077" y="391901"/>
                      <a:pt x="-26994" y="179031"/>
                      <a:pt x="7964" y="27"/>
                    </a:cubicBezTo>
                    <a:lnTo>
                      <a:pt x="384181" y="27"/>
                    </a:lnTo>
                    <a:close/>
                  </a:path>
                </a:pathLst>
              </a:custGeom>
              <a:solidFill>
                <a:srgbClr val="FCC333"/>
              </a:solidFill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" name="Forma libre 68">
                <a:extLst>
                  <a:ext uri="{FF2B5EF4-FFF2-40B4-BE49-F238E27FC236}">
                    <a16:creationId xmlns:a16="http://schemas.microsoft.com/office/drawing/2014/main" id="{D55A16FE-00F5-9C50-F8A2-9928FE135C2B}"/>
                  </a:ext>
                </a:extLst>
              </p:cNvPr>
              <p:cNvSpPr/>
              <p:nvPr/>
            </p:nvSpPr>
            <p:spPr>
              <a:xfrm rot="16889586" flipV="1">
                <a:off x="6556072" y="-1113591"/>
                <a:ext cx="76723" cy="226293"/>
              </a:xfrm>
              <a:custGeom>
                <a:avLst/>
                <a:gdLst>
                  <a:gd name="csX0" fmla="*/ 45953 w 76723"/>
                  <a:gd name="csY0" fmla="*/ 37 h 226293"/>
                  <a:gd name="csX1" fmla="*/ 75158 w 76723"/>
                  <a:gd name="csY1" fmla="*/ 48467 h 226293"/>
                  <a:gd name="csX2" fmla="*/ 45953 w 76723"/>
                  <a:gd name="csY2" fmla="*/ 191584 h 226293"/>
                  <a:gd name="csX3" fmla="*/ 105 w 76723"/>
                  <a:gd name="csY3" fmla="*/ 224809 h 226293"/>
                  <a:gd name="csX4" fmla="*/ 45953 w 76723"/>
                  <a:gd name="csY4" fmla="*/ 37 h 2262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76723" h="226293">
                    <a:moveTo>
                      <a:pt x="45953" y="37"/>
                    </a:moveTo>
                    <a:cubicBezTo>
                      <a:pt x="74593" y="5131"/>
                      <a:pt x="80244" y="23561"/>
                      <a:pt x="75158" y="48467"/>
                    </a:cubicBezTo>
                    <a:lnTo>
                      <a:pt x="45953" y="191584"/>
                    </a:lnTo>
                    <a:cubicBezTo>
                      <a:pt x="40868" y="216490"/>
                      <a:pt x="28462" y="231285"/>
                      <a:pt x="105" y="224809"/>
                    </a:cubicBezTo>
                    <a:lnTo>
                      <a:pt x="45953" y="37"/>
                    </a:lnTo>
                    <a:close/>
                  </a:path>
                </a:pathLst>
              </a:custGeom>
              <a:solidFill>
                <a:srgbClr val="FCC333"/>
              </a:solidFill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0" name="Forma libre 69">
                <a:extLst>
                  <a:ext uri="{FF2B5EF4-FFF2-40B4-BE49-F238E27FC236}">
                    <a16:creationId xmlns:a16="http://schemas.microsoft.com/office/drawing/2014/main" id="{3DB95EC8-2E3D-3EDC-BE3C-DDFEF3C77786}"/>
                  </a:ext>
                </a:extLst>
              </p:cNvPr>
              <p:cNvSpPr/>
              <p:nvPr/>
            </p:nvSpPr>
            <p:spPr>
              <a:xfrm>
                <a:off x="6714385" y="-1491052"/>
                <a:ext cx="186327" cy="277836"/>
              </a:xfrm>
              <a:custGeom>
                <a:avLst/>
                <a:gdLst>
                  <a:gd name="csX0" fmla="*/ 186361 w 186327"/>
                  <a:gd name="csY0" fmla="*/ 20374 h 277836"/>
                  <a:gd name="csX1" fmla="*/ 186335 w 186327"/>
                  <a:gd name="csY1" fmla="*/ 16816 h 277836"/>
                  <a:gd name="csX2" fmla="*/ 169331 w 186327"/>
                  <a:gd name="csY2" fmla="*/ 24 h 277836"/>
                  <a:gd name="csX3" fmla="*/ 169177 w 186327"/>
                  <a:gd name="csY3" fmla="*/ 24 h 277836"/>
                  <a:gd name="csX4" fmla="*/ 72343 w 186327"/>
                  <a:gd name="csY4" fmla="*/ 740 h 277836"/>
                  <a:gd name="csX5" fmla="*/ 73755 w 186327"/>
                  <a:gd name="csY5" fmla="*/ 34632 h 277836"/>
                  <a:gd name="csX6" fmla="*/ 152353 w 186327"/>
                  <a:gd name="csY6" fmla="*/ 34068 h 277836"/>
                  <a:gd name="csX7" fmla="*/ 24696 w 186327"/>
                  <a:gd name="csY7" fmla="*/ 240360 h 277836"/>
                  <a:gd name="csX8" fmla="*/ 115 w 186327"/>
                  <a:gd name="csY8" fmla="*/ 277860 h 277836"/>
                  <a:gd name="csX9" fmla="*/ 186361 w 186327"/>
                  <a:gd name="csY9" fmla="*/ 20374 h 2778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186327" h="277836">
                    <a:moveTo>
                      <a:pt x="186361" y="20374"/>
                    </a:moveTo>
                    <a:lnTo>
                      <a:pt x="186335" y="16816"/>
                    </a:lnTo>
                    <a:cubicBezTo>
                      <a:pt x="186258" y="7524"/>
                      <a:pt x="178655" y="24"/>
                      <a:pt x="169331" y="24"/>
                    </a:cubicBezTo>
                    <a:lnTo>
                      <a:pt x="169177" y="24"/>
                    </a:lnTo>
                    <a:lnTo>
                      <a:pt x="72343" y="740"/>
                    </a:lnTo>
                    <a:cubicBezTo>
                      <a:pt x="73242" y="12003"/>
                      <a:pt x="73704" y="23343"/>
                      <a:pt x="73755" y="34632"/>
                    </a:cubicBezTo>
                    <a:lnTo>
                      <a:pt x="152353" y="34068"/>
                    </a:lnTo>
                    <a:cubicBezTo>
                      <a:pt x="151968" y="124991"/>
                      <a:pt x="137687" y="218090"/>
                      <a:pt x="24696" y="240360"/>
                    </a:cubicBezTo>
                    <a:cubicBezTo>
                      <a:pt x="17273" y="253901"/>
                      <a:pt x="9053" y="266469"/>
                      <a:pt x="115" y="277860"/>
                    </a:cubicBezTo>
                    <a:cubicBezTo>
                      <a:pt x="188313" y="261350"/>
                      <a:pt x="187003" y="93122"/>
                      <a:pt x="186361" y="20374"/>
                    </a:cubicBezTo>
                    <a:close/>
                  </a:path>
                </a:pathLst>
              </a:custGeom>
              <a:solidFill>
                <a:srgbClr val="FCC333"/>
              </a:solidFill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" name="Forma libre 70">
                <a:extLst>
                  <a:ext uri="{FF2B5EF4-FFF2-40B4-BE49-F238E27FC236}">
                    <a16:creationId xmlns:a16="http://schemas.microsoft.com/office/drawing/2014/main" id="{E4C156F6-B8C4-749E-527D-57FAF33595A8}"/>
                  </a:ext>
                </a:extLst>
              </p:cNvPr>
              <p:cNvSpPr/>
              <p:nvPr/>
            </p:nvSpPr>
            <p:spPr>
              <a:xfrm>
                <a:off x="6283501" y="-1491072"/>
                <a:ext cx="186293" cy="277861"/>
              </a:xfrm>
              <a:custGeom>
                <a:avLst/>
                <a:gdLst>
                  <a:gd name="csX0" fmla="*/ 161804 w 186293"/>
                  <a:gd name="csY0" fmla="*/ 240377 h 277861"/>
                  <a:gd name="csX1" fmla="*/ 34172 w 186293"/>
                  <a:gd name="csY1" fmla="*/ 34060 h 277861"/>
                  <a:gd name="csX2" fmla="*/ 112796 w 186293"/>
                  <a:gd name="csY2" fmla="*/ 34674 h 277861"/>
                  <a:gd name="csX3" fmla="*/ 114208 w 186293"/>
                  <a:gd name="csY3" fmla="*/ 757 h 277861"/>
                  <a:gd name="csX4" fmla="*/ 17348 w 186293"/>
                  <a:gd name="csY4" fmla="*/ 15 h 277861"/>
                  <a:gd name="csX5" fmla="*/ 17194 w 186293"/>
                  <a:gd name="csY5" fmla="*/ 15 h 277861"/>
                  <a:gd name="csX6" fmla="*/ 216 w 186293"/>
                  <a:gd name="csY6" fmla="*/ 16833 h 277861"/>
                  <a:gd name="csX7" fmla="*/ 165 w 186293"/>
                  <a:gd name="csY7" fmla="*/ 20391 h 277861"/>
                  <a:gd name="csX8" fmla="*/ 186385 w 186293"/>
                  <a:gd name="csY8" fmla="*/ 277877 h 277861"/>
                  <a:gd name="csX9" fmla="*/ 161804 w 186293"/>
                  <a:gd name="csY9" fmla="*/ 240377 h 2778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186293" h="277861">
                    <a:moveTo>
                      <a:pt x="161804" y="240377"/>
                    </a:moveTo>
                    <a:cubicBezTo>
                      <a:pt x="48839" y="218081"/>
                      <a:pt x="34557" y="124983"/>
                      <a:pt x="34172" y="34060"/>
                    </a:cubicBezTo>
                    <a:lnTo>
                      <a:pt x="112796" y="34674"/>
                    </a:lnTo>
                    <a:cubicBezTo>
                      <a:pt x="112847" y="23335"/>
                      <a:pt x="113309" y="12020"/>
                      <a:pt x="114208" y="757"/>
                    </a:cubicBezTo>
                    <a:lnTo>
                      <a:pt x="17348" y="15"/>
                    </a:lnTo>
                    <a:lnTo>
                      <a:pt x="17194" y="15"/>
                    </a:lnTo>
                    <a:cubicBezTo>
                      <a:pt x="7896" y="15"/>
                      <a:pt x="267" y="7515"/>
                      <a:pt x="216" y="16833"/>
                    </a:cubicBezTo>
                    <a:lnTo>
                      <a:pt x="165" y="20391"/>
                    </a:lnTo>
                    <a:cubicBezTo>
                      <a:pt x="-426" y="93165"/>
                      <a:pt x="-1736" y="261367"/>
                      <a:pt x="186385" y="277877"/>
                    </a:cubicBezTo>
                    <a:cubicBezTo>
                      <a:pt x="177472" y="266486"/>
                      <a:pt x="169253" y="253918"/>
                      <a:pt x="161804" y="240377"/>
                    </a:cubicBezTo>
                    <a:close/>
                  </a:path>
                </a:pathLst>
              </a:custGeom>
              <a:solidFill>
                <a:srgbClr val="FCC333"/>
              </a:solidFill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2" name="Forma libre 71">
                <a:extLst>
                  <a:ext uri="{FF2B5EF4-FFF2-40B4-BE49-F238E27FC236}">
                    <a16:creationId xmlns:a16="http://schemas.microsoft.com/office/drawing/2014/main" id="{1AA67DC2-1446-EC30-49BA-2BC9D77F9F31}"/>
                  </a:ext>
                </a:extLst>
              </p:cNvPr>
              <p:cNvSpPr/>
              <p:nvPr/>
            </p:nvSpPr>
            <p:spPr>
              <a:xfrm>
                <a:off x="6537827" y="-1147977"/>
                <a:ext cx="108572" cy="124609"/>
              </a:xfrm>
              <a:custGeom>
                <a:avLst/>
                <a:gdLst>
                  <a:gd name="csX0" fmla="*/ 108675 w 108572"/>
                  <a:gd name="csY0" fmla="*/ 124640 h 124609"/>
                  <a:gd name="csX1" fmla="*/ 77570 w 108572"/>
                  <a:gd name="csY1" fmla="*/ 31 h 124609"/>
                  <a:gd name="csX2" fmla="*/ 54376 w 108572"/>
                  <a:gd name="csY2" fmla="*/ 2181 h 124609"/>
                  <a:gd name="csX3" fmla="*/ 31233 w 108572"/>
                  <a:gd name="csY3" fmla="*/ 31 h 124609"/>
                  <a:gd name="csX4" fmla="*/ 102 w 108572"/>
                  <a:gd name="csY4" fmla="*/ 124640 h 124609"/>
                  <a:gd name="csX5" fmla="*/ 108675 w 108572"/>
                  <a:gd name="csY5" fmla="*/ 124640 h 1246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08572" h="124609">
                    <a:moveTo>
                      <a:pt x="108675" y="124640"/>
                    </a:moveTo>
                    <a:cubicBezTo>
                      <a:pt x="83066" y="87779"/>
                      <a:pt x="79291" y="34101"/>
                      <a:pt x="77570" y="31"/>
                    </a:cubicBezTo>
                    <a:cubicBezTo>
                      <a:pt x="69993" y="1387"/>
                      <a:pt x="62287" y="2181"/>
                      <a:pt x="54376" y="2181"/>
                    </a:cubicBezTo>
                    <a:cubicBezTo>
                      <a:pt x="46465" y="2181"/>
                      <a:pt x="38759" y="1387"/>
                      <a:pt x="31233" y="31"/>
                    </a:cubicBezTo>
                    <a:cubicBezTo>
                      <a:pt x="29461" y="34101"/>
                      <a:pt x="25736" y="87779"/>
                      <a:pt x="102" y="124640"/>
                    </a:cubicBezTo>
                    <a:lnTo>
                      <a:pt x="108675" y="124640"/>
                    </a:lnTo>
                    <a:close/>
                  </a:path>
                </a:pathLst>
              </a:custGeom>
              <a:solidFill>
                <a:srgbClr val="FCC333"/>
              </a:solidFill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3" name="Rectángulo 72">
                <a:extLst>
                  <a:ext uri="{FF2B5EF4-FFF2-40B4-BE49-F238E27FC236}">
                    <a16:creationId xmlns:a16="http://schemas.microsoft.com/office/drawing/2014/main" id="{F96556A8-2425-485A-FE5A-766601723E6A}"/>
                  </a:ext>
                </a:extLst>
              </p:cNvPr>
              <p:cNvSpPr/>
              <p:nvPr/>
            </p:nvSpPr>
            <p:spPr>
              <a:xfrm rot="10800000" flipV="1">
                <a:off x="6415567" y="-985200"/>
                <a:ext cx="353073" cy="129984"/>
              </a:xfrm>
              <a:prstGeom prst="rect">
                <a:avLst/>
              </a:prstGeom>
              <a:solidFill>
                <a:srgbClr val="C4883F"/>
              </a:solidFill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4" name="Rectángulo 73">
                <a:extLst>
                  <a:ext uri="{FF2B5EF4-FFF2-40B4-BE49-F238E27FC236}">
                    <a16:creationId xmlns:a16="http://schemas.microsoft.com/office/drawing/2014/main" id="{2E2F4AAC-9850-D8E1-D896-612EB6988382}"/>
                  </a:ext>
                </a:extLst>
              </p:cNvPr>
              <p:cNvSpPr/>
              <p:nvPr/>
            </p:nvSpPr>
            <p:spPr>
              <a:xfrm rot="10800000" flipV="1">
                <a:off x="6381585" y="-855215"/>
                <a:ext cx="421089" cy="28234"/>
              </a:xfrm>
              <a:prstGeom prst="rect">
                <a:avLst/>
              </a:prstGeom>
              <a:solidFill>
                <a:srgbClr val="C4883F"/>
              </a:solidFill>
              <a:ln w="12573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5" name="Forma libre 74">
                <a:extLst>
                  <a:ext uri="{FF2B5EF4-FFF2-40B4-BE49-F238E27FC236}">
                    <a16:creationId xmlns:a16="http://schemas.microsoft.com/office/drawing/2014/main" id="{DB3941D2-4A33-F64E-A3BF-1B4FF30F0EE9}"/>
                  </a:ext>
                </a:extLst>
              </p:cNvPr>
              <p:cNvSpPr/>
              <p:nvPr/>
            </p:nvSpPr>
            <p:spPr>
              <a:xfrm>
                <a:off x="7303077" y="-1101625"/>
                <a:ext cx="986736" cy="959960"/>
              </a:xfrm>
              <a:custGeom>
                <a:avLst/>
                <a:gdLst>
                  <a:gd name="csX0" fmla="*/ 986918 w 986736"/>
                  <a:gd name="csY0" fmla="*/ 853185 h 959960"/>
                  <a:gd name="csX1" fmla="*/ 879707 w 986736"/>
                  <a:gd name="csY1" fmla="*/ 960003 h 959960"/>
                  <a:gd name="csX2" fmla="*/ 107368 w 986736"/>
                  <a:gd name="csY2" fmla="*/ 960003 h 959960"/>
                  <a:gd name="csX3" fmla="*/ 182 w 986736"/>
                  <a:gd name="csY3" fmla="*/ 853185 h 959960"/>
                  <a:gd name="csX4" fmla="*/ 182 w 986736"/>
                  <a:gd name="csY4" fmla="*/ 106861 h 959960"/>
                  <a:gd name="csX5" fmla="*/ 107368 w 986736"/>
                  <a:gd name="csY5" fmla="*/ 43 h 959960"/>
                  <a:gd name="csX6" fmla="*/ 879707 w 986736"/>
                  <a:gd name="csY6" fmla="*/ 43 h 959960"/>
                  <a:gd name="csX7" fmla="*/ 986918 w 986736"/>
                  <a:gd name="csY7" fmla="*/ 106861 h 959960"/>
                  <a:gd name="csX8" fmla="*/ 986918 w 986736"/>
                  <a:gd name="csY8" fmla="*/ 853185 h 9599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986736" h="959960">
                    <a:moveTo>
                      <a:pt x="986918" y="853185"/>
                    </a:moveTo>
                    <a:cubicBezTo>
                      <a:pt x="986918" y="912213"/>
                      <a:pt x="938938" y="960003"/>
                      <a:pt x="879707" y="960003"/>
                    </a:cubicBezTo>
                    <a:lnTo>
                      <a:pt x="107368" y="960003"/>
                    </a:lnTo>
                    <a:cubicBezTo>
                      <a:pt x="48188" y="960003"/>
                      <a:pt x="182" y="912213"/>
                      <a:pt x="182" y="853185"/>
                    </a:cubicBezTo>
                    <a:lnTo>
                      <a:pt x="182" y="106861"/>
                    </a:lnTo>
                    <a:cubicBezTo>
                      <a:pt x="182" y="47884"/>
                      <a:pt x="48188" y="43"/>
                      <a:pt x="107368" y="43"/>
                    </a:cubicBezTo>
                    <a:lnTo>
                      <a:pt x="879707" y="43"/>
                    </a:lnTo>
                    <a:cubicBezTo>
                      <a:pt x="938938" y="43"/>
                      <a:pt x="986918" y="47884"/>
                      <a:pt x="986918" y="106861"/>
                    </a:cubicBezTo>
                    <a:lnTo>
                      <a:pt x="986918" y="853185"/>
                    </a:lnTo>
                    <a:close/>
                  </a:path>
                </a:pathLst>
              </a:custGeom>
              <a:solidFill>
                <a:srgbClr val="D6D1E9"/>
              </a:solidFill>
              <a:ln w="25147" cap="flat">
                <a:solidFill>
                  <a:srgbClr val="00618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6" name="Forma libre 75">
                <a:extLst>
                  <a:ext uri="{FF2B5EF4-FFF2-40B4-BE49-F238E27FC236}">
                    <a16:creationId xmlns:a16="http://schemas.microsoft.com/office/drawing/2014/main" id="{5F4A8B93-71C0-ABDD-651F-61D1C4190C12}"/>
                  </a:ext>
                </a:extLst>
              </p:cNvPr>
              <p:cNvSpPr/>
              <p:nvPr/>
            </p:nvSpPr>
            <p:spPr>
              <a:xfrm>
                <a:off x="6177772" y="-263867"/>
                <a:ext cx="828744" cy="825931"/>
              </a:xfrm>
              <a:custGeom>
                <a:avLst/>
                <a:gdLst>
                  <a:gd name="csX0" fmla="*/ 828861 w 828744"/>
                  <a:gd name="csY0" fmla="*/ 755981 h 825931"/>
                  <a:gd name="csX1" fmla="*/ 758559 w 828744"/>
                  <a:gd name="csY1" fmla="*/ 826016 h 825931"/>
                  <a:gd name="csX2" fmla="*/ 70366 w 828744"/>
                  <a:gd name="csY2" fmla="*/ 826016 h 825931"/>
                  <a:gd name="csX3" fmla="*/ 116 w 828744"/>
                  <a:gd name="csY3" fmla="*/ 755981 h 825931"/>
                  <a:gd name="csX4" fmla="*/ 116 w 828744"/>
                  <a:gd name="csY4" fmla="*/ 70093 h 825931"/>
                  <a:gd name="csX5" fmla="*/ 70366 w 828744"/>
                  <a:gd name="csY5" fmla="*/ 84 h 825931"/>
                  <a:gd name="csX6" fmla="*/ 758559 w 828744"/>
                  <a:gd name="csY6" fmla="*/ 84 h 825931"/>
                  <a:gd name="csX7" fmla="*/ 828861 w 828744"/>
                  <a:gd name="csY7" fmla="*/ 70093 h 825931"/>
                  <a:gd name="csX8" fmla="*/ 828861 w 828744"/>
                  <a:gd name="csY8" fmla="*/ 755981 h 8259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828744" h="825931">
                    <a:moveTo>
                      <a:pt x="828861" y="755981"/>
                    </a:moveTo>
                    <a:cubicBezTo>
                      <a:pt x="828861" y="794684"/>
                      <a:pt x="797370" y="826016"/>
                      <a:pt x="758559" y="826016"/>
                    </a:cubicBezTo>
                    <a:lnTo>
                      <a:pt x="70366" y="826016"/>
                    </a:lnTo>
                    <a:cubicBezTo>
                      <a:pt x="31555" y="826016"/>
                      <a:pt x="116" y="794684"/>
                      <a:pt x="116" y="755981"/>
                    </a:cubicBezTo>
                    <a:lnTo>
                      <a:pt x="116" y="70093"/>
                    </a:lnTo>
                    <a:cubicBezTo>
                      <a:pt x="116" y="31441"/>
                      <a:pt x="31555" y="84"/>
                      <a:pt x="70366" y="84"/>
                    </a:cubicBezTo>
                    <a:lnTo>
                      <a:pt x="758559" y="84"/>
                    </a:lnTo>
                    <a:cubicBezTo>
                      <a:pt x="797370" y="84"/>
                      <a:pt x="828861" y="31441"/>
                      <a:pt x="828861" y="70093"/>
                    </a:cubicBezTo>
                    <a:lnTo>
                      <a:pt x="828861" y="755981"/>
                    </a:lnTo>
                    <a:close/>
                  </a:path>
                </a:pathLst>
              </a:custGeom>
              <a:solidFill>
                <a:srgbClr val="FFFFFF"/>
              </a:solidFill>
              <a:ln w="25147" cap="flat">
                <a:solidFill>
                  <a:srgbClr val="E306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7" name="Rectángulo 76">
                <a:extLst>
                  <a:ext uri="{FF2B5EF4-FFF2-40B4-BE49-F238E27FC236}">
                    <a16:creationId xmlns:a16="http://schemas.microsoft.com/office/drawing/2014/main" id="{4E6523D1-B53F-A782-310A-96711E2D0911}"/>
                  </a:ext>
                </a:extLst>
              </p:cNvPr>
              <p:cNvSpPr/>
              <p:nvPr/>
            </p:nvSpPr>
            <p:spPr>
              <a:xfrm rot="2699793" flipV="1">
                <a:off x="6135077" y="64521"/>
                <a:ext cx="902872" cy="158039"/>
              </a:xfrm>
              <a:prstGeom prst="rect">
                <a:avLst/>
              </a:prstGeom>
              <a:solidFill>
                <a:srgbClr val="E30613"/>
              </a:solidFill>
              <a:ln w="25660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8" name="Rectángulo 77">
                <a:extLst>
                  <a:ext uri="{FF2B5EF4-FFF2-40B4-BE49-F238E27FC236}">
                    <a16:creationId xmlns:a16="http://schemas.microsoft.com/office/drawing/2014/main" id="{B2A9DA8E-7E5A-76FF-F0EF-7221B6D326E0}"/>
                  </a:ext>
                </a:extLst>
              </p:cNvPr>
              <p:cNvSpPr/>
              <p:nvPr/>
            </p:nvSpPr>
            <p:spPr>
              <a:xfrm rot="8100139" flipV="1">
                <a:off x="6135086" y="64521"/>
                <a:ext cx="902872" cy="158039"/>
              </a:xfrm>
              <a:prstGeom prst="rect">
                <a:avLst/>
              </a:prstGeom>
              <a:solidFill>
                <a:srgbClr val="E30613"/>
              </a:solidFill>
              <a:ln w="25660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9" name="Forma libre 78">
                <a:extLst>
                  <a:ext uri="{FF2B5EF4-FFF2-40B4-BE49-F238E27FC236}">
                    <a16:creationId xmlns:a16="http://schemas.microsoft.com/office/drawing/2014/main" id="{9016A8FA-F49D-62D0-4866-10A0A628C203}"/>
                  </a:ext>
                </a:extLst>
              </p:cNvPr>
              <p:cNvSpPr/>
              <p:nvPr/>
            </p:nvSpPr>
            <p:spPr>
              <a:xfrm rot="15424904" flipV="1">
                <a:off x="7376174" y="-918492"/>
                <a:ext cx="725103" cy="722620"/>
              </a:xfrm>
              <a:custGeom>
                <a:avLst/>
                <a:gdLst>
                  <a:gd name="csX0" fmla="*/ 362725 w 725103"/>
                  <a:gd name="csY0" fmla="*/ 64 h 722620"/>
                  <a:gd name="csX1" fmla="*/ 173 w 725103"/>
                  <a:gd name="csY1" fmla="*/ 361348 h 722620"/>
                  <a:gd name="csX2" fmla="*/ 362725 w 725103"/>
                  <a:gd name="csY2" fmla="*/ 722684 h 722620"/>
                  <a:gd name="csX3" fmla="*/ 725277 w 725103"/>
                  <a:gd name="csY3" fmla="*/ 361348 h 722620"/>
                  <a:gd name="csX4" fmla="*/ 362725 w 725103"/>
                  <a:gd name="csY4" fmla="*/ 64 h 7226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725103" h="722620">
                    <a:moveTo>
                      <a:pt x="362725" y="64"/>
                    </a:moveTo>
                    <a:cubicBezTo>
                      <a:pt x="162506" y="64"/>
                      <a:pt x="173" y="161840"/>
                      <a:pt x="173" y="361348"/>
                    </a:cubicBezTo>
                    <a:cubicBezTo>
                      <a:pt x="173" y="560907"/>
                      <a:pt x="162506" y="722658"/>
                      <a:pt x="362725" y="722684"/>
                    </a:cubicBezTo>
                    <a:cubicBezTo>
                      <a:pt x="562970" y="722658"/>
                      <a:pt x="725277" y="560907"/>
                      <a:pt x="725277" y="361348"/>
                    </a:cubicBezTo>
                    <a:cubicBezTo>
                      <a:pt x="725277" y="161840"/>
                      <a:pt x="562970" y="64"/>
                      <a:pt x="362725" y="64"/>
                    </a:cubicBezTo>
                  </a:path>
                </a:pathLst>
              </a:custGeom>
              <a:solidFill>
                <a:srgbClr val="0076A7"/>
              </a:solidFill>
              <a:ln w="25660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0" name="Forma libre 79">
                <a:extLst>
                  <a:ext uri="{FF2B5EF4-FFF2-40B4-BE49-F238E27FC236}">
                    <a16:creationId xmlns:a16="http://schemas.microsoft.com/office/drawing/2014/main" id="{C9D0B83F-598D-7A38-767A-2AEB41B1BB31}"/>
                  </a:ext>
                </a:extLst>
              </p:cNvPr>
              <p:cNvSpPr/>
              <p:nvPr/>
            </p:nvSpPr>
            <p:spPr>
              <a:xfrm>
                <a:off x="7425955" y="-749728"/>
                <a:ext cx="324048" cy="398727"/>
              </a:xfrm>
              <a:custGeom>
                <a:avLst/>
                <a:gdLst>
                  <a:gd name="csX0" fmla="*/ 24008 w 324048"/>
                  <a:gd name="csY0" fmla="*/ 25610 h 398727"/>
                  <a:gd name="csX1" fmla="*/ 14941 w 324048"/>
                  <a:gd name="csY1" fmla="*/ 46421 h 398727"/>
                  <a:gd name="csX2" fmla="*/ 12758 w 324048"/>
                  <a:gd name="csY2" fmla="*/ 61575 h 398727"/>
                  <a:gd name="csX3" fmla="*/ 1970 w 324048"/>
                  <a:gd name="csY3" fmla="*/ 76191 h 398727"/>
                  <a:gd name="csX4" fmla="*/ 6876 w 324048"/>
                  <a:gd name="csY4" fmla="*/ 134861 h 398727"/>
                  <a:gd name="csX5" fmla="*/ 44659 w 324048"/>
                  <a:gd name="csY5" fmla="*/ 166320 h 398727"/>
                  <a:gd name="csX6" fmla="*/ 65593 w 324048"/>
                  <a:gd name="csY6" fmla="*/ 183189 h 398727"/>
                  <a:gd name="csX7" fmla="*/ 79874 w 324048"/>
                  <a:gd name="csY7" fmla="*/ 190458 h 398727"/>
                  <a:gd name="csX8" fmla="*/ 87939 w 324048"/>
                  <a:gd name="csY8" fmla="*/ 200186 h 398727"/>
                  <a:gd name="csX9" fmla="*/ 100088 w 324048"/>
                  <a:gd name="csY9" fmla="*/ 241807 h 398727"/>
                  <a:gd name="csX10" fmla="*/ 97186 w 324048"/>
                  <a:gd name="csY10" fmla="*/ 263949 h 398727"/>
                  <a:gd name="csX11" fmla="*/ 102734 w 324048"/>
                  <a:gd name="csY11" fmla="*/ 290417 h 398727"/>
                  <a:gd name="csX12" fmla="*/ 106304 w 324048"/>
                  <a:gd name="csY12" fmla="*/ 317448 h 398727"/>
                  <a:gd name="csX13" fmla="*/ 120046 w 324048"/>
                  <a:gd name="csY13" fmla="*/ 346322 h 398727"/>
                  <a:gd name="csX14" fmla="*/ 137307 w 324048"/>
                  <a:gd name="csY14" fmla="*/ 396826 h 398727"/>
                  <a:gd name="csX15" fmla="*/ 175861 w 324048"/>
                  <a:gd name="csY15" fmla="*/ 363985 h 398727"/>
                  <a:gd name="csX16" fmla="*/ 208096 w 324048"/>
                  <a:gd name="csY16" fmla="*/ 330529 h 398727"/>
                  <a:gd name="csX17" fmla="*/ 218781 w 324048"/>
                  <a:gd name="csY17" fmla="*/ 310332 h 398727"/>
                  <a:gd name="csX18" fmla="*/ 238251 w 324048"/>
                  <a:gd name="csY18" fmla="*/ 293694 h 398727"/>
                  <a:gd name="csX19" fmla="*/ 232677 w 324048"/>
                  <a:gd name="csY19" fmla="*/ 232925 h 398727"/>
                  <a:gd name="csX20" fmla="*/ 256231 w 324048"/>
                  <a:gd name="csY20" fmla="*/ 181039 h 398727"/>
                  <a:gd name="csX21" fmla="*/ 294246 w 324048"/>
                  <a:gd name="csY21" fmla="*/ 152574 h 398727"/>
                  <a:gd name="csX22" fmla="*/ 324195 w 324048"/>
                  <a:gd name="csY22" fmla="*/ 109314 h 398727"/>
                  <a:gd name="csX23" fmla="*/ 253354 w 324048"/>
                  <a:gd name="csY23" fmla="*/ 89706 h 398727"/>
                  <a:gd name="csX24" fmla="*/ 212720 w 324048"/>
                  <a:gd name="csY24" fmla="*/ 32342 h 398727"/>
                  <a:gd name="csX25" fmla="*/ 189320 w 324048"/>
                  <a:gd name="csY25" fmla="*/ 14091 h 398727"/>
                  <a:gd name="csX26" fmla="*/ 147221 w 324048"/>
                  <a:gd name="csY26" fmla="*/ 8792 h 398727"/>
                  <a:gd name="csX27" fmla="*/ 131630 w 324048"/>
                  <a:gd name="csY27" fmla="*/ 3724 h 398727"/>
                  <a:gd name="csX28" fmla="*/ 114113 w 324048"/>
                  <a:gd name="csY28" fmla="*/ 3673 h 398727"/>
                  <a:gd name="csX29" fmla="*/ 71346 w 324048"/>
                  <a:gd name="csY29" fmla="*/ 2547 h 398727"/>
                  <a:gd name="csX30" fmla="*/ 24008 w 324048"/>
                  <a:gd name="csY30" fmla="*/ 25610 h 39872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</a:cxnLst>
                <a:rect l="l" t="t" r="r" b="b"/>
                <a:pathLst>
                  <a:path w="324048" h="398727">
                    <a:moveTo>
                      <a:pt x="24008" y="25610"/>
                    </a:moveTo>
                    <a:cubicBezTo>
                      <a:pt x="21465" y="28861"/>
                      <a:pt x="17021" y="41045"/>
                      <a:pt x="14941" y="46421"/>
                    </a:cubicBezTo>
                    <a:cubicBezTo>
                      <a:pt x="13066" y="51310"/>
                      <a:pt x="14530" y="57325"/>
                      <a:pt x="12758" y="61575"/>
                    </a:cubicBezTo>
                    <a:cubicBezTo>
                      <a:pt x="9984" y="68230"/>
                      <a:pt x="4461" y="68281"/>
                      <a:pt x="1970" y="76191"/>
                    </a:cubicBezTo>
                    <a:cubicBezTo>
                      <a:pt x="-3219" y="92445"/>
                      <a:pt x="4024" y="118145"/>
                      <a:pt x="6876" y="134861"/>
                    </a:cubicBezTo>
                    <a:cubicBezTo>
                      <a:pt x="11422" y="161610"/>
                      <a:pt x="26063" y="153342"/>
                      <a:pt x="44659" y="166320"/>
                    </a:cubicBezTo>
                    <a:cubicBezTo>
                      <a:pt x="51748" y="171260"/>
                      <a:pt x="57450" y="178581"/>
                      <a:pt x="65593" y="183189"/>
                    </a:cubicBezTo>
                    <a:cubicBezTo>
                      <a:pt x="71937" y="186772"/>
                      <a:pt x="73786" y="185109"/>
                      <a:pt x="79874" y="190458"/>
                    </a:cubicBezTo>
                    <a:cubicBezTo>
                      <a:pt x="81826" y="192174"/>
                      <a:pt x="85371" y="197575"/>
                      <a:pt x="87939" y="200186"/>
                    </a:cubicBezTo>
                    <a:cubicBezTo>
                      <a:pt x="103145" y="215723"/>
                      <a:pt x="102169" y="219333"/>
                      <a:pt x="100088" y="241807"/>
                    </a:cubicBezTo>
                    <a:cubicBezTo>
                      <a:pt x="99395" y="248949"/>
                      <a:pt x="97494" y="256731"/>
                      <a:pt x="97186" y="263949"/>
                    </a:cubicBezTo>
                    <a:cubicBezTo>
                      <a:pt x="96801" y="273907"/>
                      <a:pt x="101090" y="280536"/>
                      <a:pt x="102734" y="290417"/>
                    </a:cubicBezTo>
                    <a:cubicBezTo>
                      <a:pt x="104429" y="300656"/>
                      <a:pt x="102785" y="307491"/>
                      <a:pt x="106304" y="317448"/>
                    </a:cubicBezTo>
                    <a:cubicBezTo>
                      <a:pt x="109772" y="327380"/>
                      <a:pt x="116887" y="336416"/>
                      <a:pt x="120046" y="346322"/>
                    </a:cubicBezTo>
                    <a:cubicBezTo>
                      <a:pt x="123668" y="357713"/>
                      <a:pt x="128445" y="389659"/>
                      <a:pt x="137307" y="396826"/>
                    </a:cubicBezTo>
                    <a:cubicBezTo>
                      <a:pt x="150329" y="407321"/>
                      <a:pt x="164996" y="372867"/>
                      <a:pt x="175861" y="363985"/>
                    </a:cubicBezTo>
                    <a:cubicBezTo>
                      <a:pt x="188421" y="353746"/>
                      <a:pt x="198978" y="344838"/>
                      <a:pt x="208096" y="330529"/>
                    </a:cubicBezTo>
                    <a:cubicBezTo>
                      <a:pt x="211230" y="325614"/>
                      <a:pt x="213285" y="315656"/>
                      <a:pt x="218781" y="310332"/>
                    </a:cubicBezTo>
                    <a:cubicBezTo>
                      <a:pt x="226128" y="303267"/>
                      <a:pt x="234475" y="304393"/>
                      <a:pt x="238251" y="293694"/>
                    </a:cubicBezTo>
                    <a:cubicBezTo>
                      <a:pt x="244467" y="276031"/>
                      <a:pt x="228080" y="251714"/>
                      <a:pt x="232677" y="232925"/>
                    </a:cubicBezTo>
                    <a:cubicBezTo>
                      <a:pt x="235939" y="219589"/>
                      <a:pt x="246496" y="191098"/>
                      <a:pt x="256231" y="181039"/>
                    </a:cubicBezTo>
                    <a:cubicBezTo>
                      <a:pt x="266428" y="170518"/>
                      <a:pt x="282739" y="163274"/>
                      <a:pt x="294246" y="152574"/>
                    </a:cubicBezTo>
                    <a:cubicBezTo>
                      <a:pt x="307345" y="140364"/>
                      <a:pt x="315333" y="126592"/>
                      <a:pt x="324195" y="109314"/>
                    </a:cubicBezTo>
                    <a:cubicBezTo>
                      <a:pt x="300436" y="102992"/>
                      <a:pt x="270204" y="110773"/>
                      <a:pt x="253354" y="89706"/>
                    </a:cubicBezTo>
                    <a:cubicBezTo>
                      <a:pt x="240203" y="73273"/>
                      <a:pt x="220734" y="51028"/>
                      <a:pt x="212720" y="32342"/>
                    </a:cubicBezTo>
                    <a:cubicBezTo>
                      <a:pt x="206144" y="17009"/>
                      <a:pt x="206863" y="13323"/>
                      <a:pt x="189320" y="14091"/>
                    </a:cubicBezTo>
                    <a:cubicBezTo>
                      <a:pt x="170467" y="14885"/>
                      <a:pt x="164867" y="16984"/>
                      <a:pt x="147221" y="8792"/>
                    </a:cubicBezTo>
                    <a:cubicBezTo>
                      <a:pt x="140055" y="5439"/>
                      <a:pt x="141776" y="4697"/>
                      <a:pt x="131630" y="3724"/>
                    </a:cubicBezTo>
                    <a:cubicBezTo>
                      <a:pt x="125312" y="3110"/>
                      <a:pt x="120663" y="4850"/>
                      <a:pt x="114113" y="3673"/>
                    </a:cubicBezTo>
                    <a:cubicBezTo>
                      <a:pt x="95568" y="294"/>
                      <a:pt x="90662" y="-1856"/>
                      <a:pt x="71346" y="2547"/>
                    </a:cubicBezTo>
                    <a:cubicBezTo>
                      <a:pt x="52467" y="6821"/>
                      <a:pt x="34513" y="12248"/>
                      <a:pt x="24008" y="25610"/>
                    </a:cubicBezTo>
                  </a:path>
                </a:pathLst>
              </a:custGeom>
              <a:solidFill>
                <a:srgbClr val="95C11F"/>
              </a:solidFill>
              <a:ln w="25660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1" name="Forma libre 80">
                <a:extLst>
                  <a:ext uri="{FF2B5EF4-FFF2-40B4-BE49-F238E27FC236}">
                    <a16:creationId xmlns:a16="http://schemas.microsoft.com/office/drawing/2014/main" id="{21FF291D-F026-9D09-5884-C50FF4A2656B}"/>
                  </a:ext>
                </a:extLst>
              </p:cNvPr>
              <p:cNvSpPr/>
              <p:nvPr/>
            </p:nvSpPr>
            <p:spPr>
              <a:xfrm>
                <a:off x="7666016" y="-484209"/>
                <a:ext cx="58672" cy="100230"/>
              </a:xfrm>
              <a:custGeom>
                <a:avLst/>
                <a:gdLst>
                  <a:gd name="csX0" fmla="*/ 226 w 58672"/>
                  <a:gd name="csY0" fmla="*/ 82157 h 100230"/>
                  <a:gd name="csX1" fmla="*/ 5440 w 58672"/>
                  <a:gd name="csY1" fmla="*/ 72379 h 100230"/>
                  <a:gd name="csX2" fmla="*/ 5774 w 58672"/>
                  <a:gd name="csY2" fmla="*/ 62729 h 100230"/>
                  <a:gd name="csX3" fmla="*/ 6930 w 58672"/>
                  <a:gd name="csY3" fmla="*/ 50186 h 100230"/>
                  <a:gd name="csX4" fmla="*/ 7829 w 58672"/>
                  <a:gd name="csY4" fmla="*/ 35723 h 100230"/>
                  <a:gd name="csX5" fmla="*/ 31896 w 58672"/>
                  <a:gd name="csY5" fmla="*/ 24742 h 100230"/>
                  <a:gd name="csX6" fmla="*/ 50929 w 58672"/>
                  <a:gd name="csY6" fmla="*/ 66 h 100230"/>
                  <a:gd name="csX7" fmla="*/ 45202 w 58672"/>
                  <a:gd name="csY7" fmla="*/ 67643 h 100230"/>
                  <a:gd name="csX8" fmla="*/ 24499 w 58672"/>
                  <a:gd name="csY8" fmla="*/ 84947 h 100230"/>
                  <a:gd name="csX9" fmla="*/ 8702 w 58672"/>
                  <a:gd name="csY9" fmla="*/ 100229 h 100230"/>
                  <a:gd name="csX10" fmla="*/ 226 w 58672"/>
                  <a:gd name="csY10" fmla="*/ 82157 h 1002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58672" h="100230">
                    <a:moveTo>
                      <a:pt x="226" y="82157"/>
                    </a:moveTo>
                    <a:cubicBezTo>
                      <a:pt x="817" y="78932"/>
                      <a:pt x="4670" y="75732"/>
                      <a:pt x="5440" y="72379"/>
                    </a:cubicBezTo>
                    <a:cubicBezTo>
                      <a:pt x="6108" y="69282"/>
                      <a:pt x="5004" y="65928"/>
                      <a:pt x="5774" y="62729"/>
                    </a:cubicBezTo>
                    <a:cubicBezTo>
                      <a:pt x="7213" y="56611"/>
                      <a:pt x="8060" y="55740"/>
                      <a:pt x="6930" y="50186"/>
                    </a:cubicBezTo>
                    <a:cubicBezTo>
                      <a:pt x="6005" y="45655"/>
                      <a:pt x="2178" y="40843"/>
                      <a:pt x="7829" y="35723"/>
                    </a:cubicBezTo>
                    <a:cubicBezTo>
                      <a:pt x="14918" y="29298"/>
                      <a:pt x="25501" y="32523"/>
                      <a:pt x="31896" y="24742"/>
                    </a:cubicBezTo>
                    <a:cubicBezTo>
                      <a:pt x="38267" y="17062"/>
                      <a:pt x="43224" y="6951"/>
                      <a:pt x="50929" y="66"/>
                    </a:cubicBezTo>
                    <a:cubicBezTo>
                      <a:pt x="60099" y="18445"/>
                      <a:pt x="64723" y="56329"/>
                      <a:pt x="45202" y="67643"/>
                    </a:cubicBezTo>
                    <a:cubicBezTo>
                      <a:pt x="37111" y="72353"/>
                      <a:pt x="30715" y="78420"/>
                      <a:pt x="24499" y="84947"/>
                    </a:cubicBezTo>
                    <a:cubicBezTo>
                      <a:pt x="21031" y="88557"/>
                      <a:pt x="15047" y="101330"/>
                      <a:pt x="8702" y="100229"/>
                    </a:cubicBezTo>
                    <a:cubicBezTo>
                      <a:pt x="4464" y="99512"/>
                      <a:pt x="-493" y="85997"/>
                      <a:pt x="226" y="82157"/>
                    </a:cubicBezTo>
                  </a:path>
                </a:pathLst>
              </a:custGeom>
              <a:solidFill>
                <a:srgbClr val="95C11F"/>
              </a:solidFill>
              <a:ln w="25660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2" name="Forma libre 81">
                <a:extLst>
                  <a:ext uri="{FF2B5EF4-FFF2-40B4-BE49-F238E27FC236}">
                    <a16:creationId xmlns:a16="http://schemas.microsoft.com/office/drawing/2014/main" id="{AD1E68B5-7799-E7DB-3C59-339BDC445BD5}"/>
                  </a:ext>
                </a:extLst>
              </p:cNvPr>
              <p:cNvSpPr/>
              <p:nvPr/>
            </p:nvSpPr>
            <p:spPr>
              <a:xfrm>
                <a:off x="7803341" y="-501719"/>
                <a:ext cx="196755" cy="167500"/>
              </a:xfrm>
              <a:custGeom>
                <a:avLst/>
                <a:gdLst>
                  <a:gd name="csX0" fmla="*/ 59450 w 196755"/>
                  <a:gd name="csY0" fmla="*/ 156325 h 167500"/>
                  <a:gd name="csX1" fmla="*/ 27420 w 196755"/>
                  <a:gd name="csY1" fmla="*/ 134516 h 167500"/>
                  <a:gd name="csX2" fmla="*/ 9132 w 196755"/>
                  <a:gd name="csY2" fmla="*/ 128295 h 167500"/>
                  <a:gd name="csX3" fmla="*/ 4817 w 196755"/>
                  <a:gd name="csY3" fmla="*/ 109993 h 167500"/>
                  <a:gd name="csX4" fmla="*/ 219 w 196755"/>
                  <a:gd name="csY4" fmla="*/ 94993 h 167500"/>
                  <a:gd name="csX5" fmla="*/ 5587 w 196755"/>
                  <a:gd name="csY5" fmla="*/ 80684 h 167500"/>
                  <a:gd name="csX6" fmla="*/ 13909 w 196755"/>
                  <a:gd name="csY6" fmla="*/ 58491 h 167500"/>
                  <a:gd name="csX7" fmla="*/ 55494 w 196755"/>
                  <a:gd name="csY7" fmla="*/ 27057 h 167500"/>
                  <a:gd name="csX8" fmla="*/ 58294 w 196755"/>
                  <a:gd name="csY8" fmla="*/ 16459 h 167500"/>
                  <a:gd name="csX9" fmla="*/ 73500 w 196755"/>
                  <a:gd name="csY9" fmla="*/ 13311 h 167500"/>
                  <a:gd name="csX10" fmla="*/ 89091 w 196755"/>
                  <a:gd name="csY10" fmla="*/ 32842 h 167500"/>
                  <a:gd name="csX11" fmla="*/ 116549 w 196755"/>
                  <a:gd name="csY11" fmla="*/ 22475 h 167500"/>
                  <a:gd name="csX12" fmla="*/ 120941 w 196755"/>
                  <a:gd name="csY12" fmla="*/ 8601 h 167500"/>
                  <a:gd name="csX13" fmla="*/ 127439 w 196755"/>
                  <a:gd name="csY13" fmla="*/ 691 h 167500"/>
                  <a:gd name="csX14" fmla="*/ 136969 w 196755"/>
                  <a:gd name="csY14" fmla="*/ 16792 h 167500"/>
                  <a:gd name="csX15" fmla="*/ 149247 w 196755"/>
                  <a:gd name="csY15" fmla="*/ 24548 h 167500"/>
                  <a:gd name="csX16" fmla="*/ 170129 w 196755"/>
                  <a:gd name="csY16" fmla="*/ 34787 h 167500"/>
                  <a:gd name="csX17" fmla="*/ 196816 w 196755"/>
                  <a:gd name="csY17" fmla="*/ 91972 h 167500"/>
                  <a:gd name="csX18" fmla="*/ 182663 w 196755"/>
                  <a:gd name="csY18" fmla="*/ 126299 h 167500"/>
                  <a:gd name="csX19" fmla="*/ 147680 w 196755"/>
                  <a:gd name="csY19" fmla="*/ 132186 h 167500"/>
                  <a:gd name="csX20" fmla="*/ 123843 w 196755"/>
                  <a:gd name="csY20" fmla="*/ 119131 h 167500"/>
                  <a:gd name="csX21" fmla="*/ 102036 w 196755"/>
                  <a:gd name="csY21" fmla="*/ 132493 h 167500"/>
                  <a:gd name="csX22" fmla="*/ 66950 w 196755"/>
                  <a:gd name="csY22" fmla="*/ 167229 h 167500"/>
                  <a:gd name="csX23" fmla="*/ 68132 w 196755"/>
                  <a:gd name="csY23" fmla="*/ 166103 h 167500"/>
                  <a:gd name="csX24" fmla="*/ 59450 w 196755"/>
                  <a:gd name="csY24" fmla="*/ 156325 h 1675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</a:cxnLst>
                <a:rect l="l" t="t" r="r" b="b"/>
                <a:pathLst>
                  <a:path w="196755" h="167500">
                    <a:moveTo>
                      <a:pt x="59450" y="156325"/>
                    </a:moveTo>
                    <a:cubicBezTo>
                      <a:pt x="53311" y="142912"/>
                      <a:pt x="40494" y="139533"/>
                      <a:pt x="27420" y="134516"/>
                    </a:cubicBezTo>
                    <a:cubicBezTo>
                      <a:pt x="22976" y="132800"/>
                      <a:pt x="12394" y="132007"/>
                      <a:pt x="9132" y="128295"/>
                    </a:cubicBezTo>
                    <a:cubicBezTo>
                      <a:pt x="6050" y="124814"/>
                      <a:pt x="5972" y="114652"/>
                      <a:pt x="4817" y="109993"/>
                    </a:cubicBezTo>
                    <a:cubicBezTo>
                      <a:pt x="3584" y="104899"/>
                      <a:pt x="681" y="100087"/>
                      <a:pt x="219" y="94993"/>
                    </a:cubicBezTo>
                    <a:cubicBezTo>
                      <a:pt x="-320" y="88645"/>
                      <a:pt x="3430" y="85957"/>
                      <a:pt x="5587" y="80684"/>
                    </a:cubicBezTo>
                    <a:cubicBezTo>
                      <a:pt x="9235" y="71853"/>
                      <a:pt x="6563" y="65684"/>
                      <a:pt x="13909" y="58491"/>
                    </a:cubicBezTo>
                    <a:cubicBezTo>
                      <a:pt x="28113" y="44591"/>
                      <a:pt x="50460" y="52014"/>
                      <a:pt x="55494" y="27057"/>
                    </a:cubicBezTo>
                    <a:cubicBezTo>
                      <a:pt x="56393" y="22424"/>
                      <a:pt x="54595" y="20171"/>
                      <a:pt x="58294" y="16459"/>
                    </a:cubicBezTo>
                    <a:cubicBezTo>
                      <a:pt x="60657" y="14130"/>
                      <a:pt x="70392" y="12492"/>
                      <a:pt x="73500" y="13311"/>
                    </a:cubicBezTo>
                    <a:cubicBezTo>
                      <a:pt x="81385" y="15410"/>
                      <a:pt x="84468" y="26238"/>
                      <a:pt x="89091" y="32842"/>
                    </a:cubicBezTo>
                    <a:cubicBezTo>
                      <a:pt x="101394" y="32432"/>
                      <a:pt x="108227" y="32663"/>
                      <a:pt x="116549" y="22475"/>
                    </a:cubicBezTo>
                    <a:cubicBezTo>
                      <a:pt x="121532" y="16357"/>
                      <a:pt x="120299" y="16639"/>
                      <a:pt x="120941" y="8601"/>
                    </a:cubicBezTo>
                    <a:cubicBezTo>
                      <a:pt x="121326" y="4070"/>
                      <a:pt x="119888" y="-1894"/>
                      <a:pt x="127439" y="691"/>
                    </a:cubicBezTo>
                    <a:cubicBezTo>
                      <a:pt x="133373" y="2713"/>
                      <a:pt x="133167" y="12492"/>
                      <a:pt x="136969" y="16792"/>
                    </a:cubicBezTo>
                    <a:cubicBezTo>
                      <a:pt x="140231" y="20453"/>
                      <a:pt x="145702" y="22398"/>
                      <a:pt x="149247" y="24548"/>
                    </a:cubicBezTo>
                    <a:cubicBezTo>
                      <a:pt x="155950" y="28669"/>
                      <a:pt x="163040" y="31024"/>
                      <a:pt x="170129" y="34787"/>
                    </a:cubicBezTo>
                    <a:cubicBezTo>
                      <a:pt x="189676" y="45154"/>
                      <a:pt x="197972" y="70931"/>
                      <a:pt x="196816" y="91972"/>
                    </a:cubicBezTo>
                    <a:cubicBezTo>
                      <a:pt x="196200" y="103338"/>
                      <a:pt x="191525" y="118901"/>
                      <a:pt x="182663" y="126299"/>
                    </a:cubicBezTo>
                    <a:cubicBezTo>
                      <a:pt x="172852" y="134413"/>
                      <a:pt x="159598" y="133645"/>
                      <a:pt x="147680" y="132186"/>
                    </a:cubicBezTo>
                    <a:cubicBezTo>
                      <a:pt x="136609" y="130804"/>
                      <a:pt x="133989" y="119055"/>
                      <a:pt x="123843" y="119131"/>
                    </a:cubicBezTo>
                    <a:cubicBezTo>
                      <a:pt x="115342" y="119208"/>
                      <a:pt x="108509" y="129063"/>
                      <a:pt x="102036" y="132493"/>
                    </a:cubicBezTo>
                    <a:cubicBezTo>
                      <a:pt x="86651" y="140582"/>
                      <a:pt x="79407" y="156043"/>
                      <a:pt x="66950" y="167229"/>
                    </a:cubicBezTo>
                    <a:cubicBezTo>
                      <a:pt x="66693" y="168356"/>
                      <a:pt x="67926" y="166308"/>
                      <a:pt x="68132" y="166103"/>
                    </a:cubicBezTo>
                    <a:lnTo>
                      <a:pt x="59450" y="156325"/>
                    </a:lnTo>
                    <a:close/>
                  </a:path>
                </a:pathLst>
              </a:custGeom>
              <a:solidFill>
                <a:srgbClr val="95C11F"/>
              </a:solidFill>
              <a:ln w="25660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3" name="Forma libre 82">
                <a:extLst>
                  <a:ext uri="{FF2B5EF4-FFF2-40B4-BE49-F238E27FC236}">
                    <a16:creationId xmlns:a16="http://schemas.microsoft.com/office/drawing/2014/main" id="{D3BBFD16-47A5-C420-776F-54509562AF33}"/>
                  </a:ext>
                </a:extLst>
              </p:cNvPr>
              <p:cNvSpPr/>
              <p:nvPr/>
            </p:nvSpPr>
            <p:spPr>
              <a:xfrm>
                <a:off x="8011312" y="-443608"/>
                <a:ext cx="27610" cy="46645"/>
              </a:xfrm>
              <a:custGeom>
                <a:avLst/>
                <a:gdLst>
                  <a:gd name="csX0" fmla="*/ 12861 w 27610"/>
                  <a:gd name="csY0" fmla="*/ 21698 h 46645"/>
                  <a:gd name="csX1" fmla="*/ 455 w 27610"/>
                  <a:gd name="csY1" fmla="*/ 68 h 46645"/>
                  <a:gd name="csX2" fmla="*/ 18101 w 27610"/>
                  <a:gd name="csY2" fmla="*/ 15042 h 46645"/>
                  <a:gd name="csX3" fmla="*/ 26012 w 27610"/>
                  <a:gd name="csY3" fmla="*/ 13583 h 46645"/>
                  <a:gd name="csX4" fmla="*/ 27502 w 27610"/>
                  <a:gd name="csY4" fmla="*/ 16501 h 46645"/>
                  <a:gd name="csX5" fmla="*/ 27117 w 27610"/>
                  <a:gd name="csY5" fmla="*/ 33652 h 46645"/>
                  <a:gd name="csX6" fmla="*/ 22365 w 27610"/>
                  <a:gd name="csY6" fmla="*/ 46425 h 46645"/>
                  <a:gd name="csX7" fmla="*/ 12861 w 27610"/>
                  <a:gd name="csY7" fmla="*/ 21698 h 466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27610" h="46645">
                    <a:moveTo>
                      <a:pt x="12861" y="21698"/>
                    </a:moveTo>
                    <a:cubicBezTo>
                      <a:pt x="10806" y="15452"/>
                      <a:pt x="-1857" y="7645"/>
                      <a:pt x="455" y="68"/>
                    </a:cubicBezTo>
                    <a:cubicBezTo>
                      <a:pt x="5079" y="657"/>
                      <a:pt x="15455" y="10563"/>
                      <a:pt x="18101" y="15042"/>
                    </a:cubicBezTo>
                    <a:cubicBezTo>
                      <a:pt x="20490" y="14274"/>
                      <a:pt x="23623" y="14377"/>
                      <a:pt x="26012" y="13583"/>
                    </a:cubicBezTo>
                    <a:cubicBezTo>
                      <a:pt x="26475" y="14428"/>
                      <a:pt x="27219" y="15733"/>
                      <a:pt x="27502" y="16501"/>
                    </a:cubicBezTo>
                    <a:cubicBezTo>
                      <a:pt x="28427" y="19164"/>
                      <a:pt x="26757" y="29787"/>
                      <a:pt x="27117" y="33652"/>
                    </a:cubicBezTo>
                    <a:cubicBezTo>
                      <a:pt x="27579" y="39130"/>
                      <a:pt x="29249" y="45222"/>
                      <a:pt x="22365" y="46425"/>
                    </a:cubicBezTo>
                    <a:cubicBezTo>
                      <a:pt x="5310" y="49471"/>
                      <a:pt x="14813" y="27508"/>
                      <a:pt x="12861" y="21698"/>
                    </a:cubicBezTo>
                  </a:path>
                </a:pathLst>
              </a:custGeom>
              <a:solidFill>
                <a:srgbClr val="C1D100"/>
              </a:solidFill>
              <a:ln w="25660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4" name="Forma libre 83">
                <a:extLst>
                  <a:ext uri="{FF2B5EF4-FFF2-40B4-BE49-F238E27FC236}">
                    <a16:creationId xmlns:a16="http://schemas.microsoft.com/office/drawing/2014/main" id="{2FFF8233-92A1-B3CC-9956-374F9F8FC76B}"/>
                  </a:ext>
                </a:extLst>
              </p:cNvPr>
              <p:cNvSpPr/>
              <p:nvPr/>
            </p:nvSpPr>
            <p:spPr>
              <a:xfrm>
                <a:off x="8006479" y="-389268"/>
                <a:ext cx="26599" cy="46657"/>
              </a:xfrm>
              <a:custGeom>
                <a:avLst/>
                <a:gdLst>
                  <a:gd name="csX0" fmla="*/ 3189 w 26599"/>
                  <a:gd name="csY0" fmla="*/ 43451 h 46657"/>
                  <a:gd name="csX1" fmla="*/ 313 w 26599"/>
                  <a:gd name="csY1" fmla="*/ 30242 h 46657"/>
                  <a:gd name="csX2" fmla="*/ 8018 w 26599"/>
                  <a:gd name="csY2" fmla="*/ 18877 h 46657"/>
                  <a:gd name="csX3" fmla="*/ 16109 w 26599"/>
                  <a:gd name="csY3" fmla="*/ 2008 h 46657"/>
                  <a:gd name="csX4" fmla="*/ 18986 w 26599"/>
                  <a:gd name="csY4" fmla="*/ 28963 h 46657"/>
                  <a:gd name="csX5" fmla="*/ 12950 w 26599"/>
                  <a:gd name="csY5" fmla="*/ 33903 h 46657"/>
                  <a:gd name="csX6" fmla="*/ 2855 w 26599"/>
                  <a:gd name="csY6" fmla="*/ 46727 h 46657"/>
                  <a:gd name="csX7" fmla="*/ 3189 w 26599"/>
                  <a:gd name="csY7" fmla="*/ 43451 h 466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26599" h="46657">
                    <a:moveTo>
                      <a:pt x="3189" y="43451"/>
                    </a:moveTo>
                    <a:cubicBezTo>
                      <a:pt x="2367" y="39867"/>
                      <a:pt x="-484" y="33800"/>
                      <a:pt x="313" y="30242"/>
                    </a:cubicBezTo>
                    <a:cubicBezTo>
                      <a:pt x="1417" y="25302"/>
                      <a:pt x="6580" y="23536"/>
                      <a:pt x="8018" y="18877"/>
                    </a:cubicBezTo>
                    <a:cubicBezTo>
                      <a:pt x="10972" y="9585"/>
                      <a:pt x="6272" y="6104"/>
                      <a:pt x="16109" y="2008"/>
                    </a:cubicBezTo>
                    <a:cubicBezTo>
                      <a:pt x="39329" y="-7668"/>
                      <a:pt x="17111" y="21642"/>
                      <a:pt x="18986" y="28963"/>
                    </a:cubicBezTo>
                    <a:cubicBezTo>
                      <a:pt x="16700" y="30524"/>
                      <a:pt x="15262" y="32341"/>
                      <a:pt x="12950" y="33903"/>
                    </a:cubicBezTo>
                    <a:cubicBezTo>
                      <a:pt x="14876" y="39509"/>
                      <a:pt x="7350" y="44628"/>
                      <a:pt x="2855" y="46727"/>
                    </a:cubicBezTo>
                    <a:lnTo>
                      <a:pt x="3189" y="43451"/>
                    </a:lnTo>
                    <a:close/>
                  </a:path>
                </a:pathLst>
              </a:custGeom>
              <a:solidFill>
                <a:srgbClr val="C1D100"/>
              </a:solidFill>
              <a:ln w="25660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5" name="Forma libre 84">
                <a:extLst>
                  <a:ext uri="{FF2B5EF4-FFF2-40B4-BE49-F238E27FC236}">
                    <a16:creationId xmlns:a16="http://schemas.microsoft.com/office/drawing/2014/main" id="{67B92489-550F-1C61-6498-50CE3FDEF519}"/>
                  </a:ext>
                </a:extLst>
              </p:cNvPr>
              <p:cNvSpPr/>
              <p:nvPr/>
            </p:nvSpPr>
            <p:spPr>
              <a:xfrm>
                <a:off x="7890930" y="-601446"/>
                <a:ext cx="52362" cy="79283"/>
              </a:xfrm>
              <a:custGeom>
                <a:avLst/>
                <a:gdLst>
                  <a:gd name="csX0" fmla="*/ 40393 w 52362"/>
                  <a:gd name="csY0" fmla="*/ 73626 h 79283"/>
                  <a:gd name="csX1" fmla="*/ 169 w 52362"/>
                  <a:gd name="csY1" fmla="*/ 59 h 79283"/>
                  <a:gd name="csX2" fmla="*/ 41754 w 52362"/>
                  <a:gd name="csY2" fmla="*/ 35332 h 79283"/>
                  <a:gd name="csX3" fmla="*/ 48407 w 52362"/>
                  <a:gd name="csY3" fmla="*/ 78976 h 79283"/>
                  <a:gd name="csX4" fmla="*/ 47431 w 52362"/>
                  <a:gd name="csY4" fmla="*/ 76263 h 79283"/>
                  <a:gd name="csX5" fmla="*/ 40393 w 52362"/>
                  <a:gd name="csY5" fmla="*/ 73626 h 792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52362" h="79283">
                    <a:moveTo>
                      <a:pt x="40393" y="73626"/>
                    </a:moveTo>
                    <a:cubicBezTo>
                      <a:pt x="36514" y="41553"/>
                      <a:pt x="4998" y="29240"/>
                      <a:pt x="169" y="59"/>
                    </a:cubicBezTo>
                    <a:cubicBezTo>
                      <a:pt x="12242" y="5230"/>
                      <a:pt x="31942" y="25529"/>
                      <a:pt x="41754" y="35332"/>
                    </a:cubicBezTo>
                    <a:cubicBezTo>
                      <a:pt x="49768" y="43396"/>
                      <a:pt x="57551" y="67048"/>
                      <a:pt x="48407" y="78976"/>
                    </a:cubicBezTo>
                    <a:cubicBezTo>
                      <a:pt x="47225" y="80410"/>
                      <a:pt x="48432" y="77236"/>
                      <a:pt x="47431" y="76263"/>
                    </a:cubicBezTo>
                    <a:lnTo>
                      <a:pt x="40393" y="73626"/>
                    </a:lnTo>
                    <a:close/>
                  </a:path>
                </a:pathLst>
              </a:custGeom>
              <a:solidFill>
                <a:srgbClr val="95C11F"/>
              </a:solidFill>
              <a:ln w="25660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6" name="Forma libre 85">
                <a:extLst>
                  <a:ext uri="{FF2B5EF4-FFF2-40B4-BE49-F238E27FC236}">
                    <a16:creationId xmlns:a16="http://schemas.microsoft.com/office/drawing/2014/main" id="{C99F396F-28E3-F031-0429-F5D5365EC63F}"/>
                  </a:ext>
                </a:extLst>
              </p:cNvPr>
              <p:cNvSpPr/>
              <p:nvPr/>
            </p:nvSpPr>
            <p:spPr>
              <a:xfrm>
                <a:off x="7467306" y="-912622"/>
                <a:ext cx="496549" cy="265159"/>
              </a:xfrm>
              <a:custGeom>
                <a:avLst/>
                <a:gdLst>
                  <a:gd name="csX0" fmla="*/ 489110 w 496549"/>
                  <a:gd name="csY0" fmla="*/ 96598 h 265159"/>
                  <a:gd name="csX1" fmla="*/ 489881 w 496549"/>
                  <a:gd name="csY1" fmla="*/ 95651 h 265159"/>
                  <a:gd name="csX2" fmla="*/ 461575 w 496549"/>
                  <a:gd name="csY2" fmla="*/ 66290 h 265159"/>
                  <a:gd name="csX3" fmla="*/ 419040 w 496549"/>
                  <a:gd name="csY3" fmla="*/ 35727 h 265159"/>
                  <a:gd name="csX4" fmla="*/ 315758 w 496549"/>
                  <a:gd name="csY4" fmla="*/ 1759 h 265159"/>
                  <a:gd name="csX5" fmla="*/ 254704 w 496549"/>
                  <a:gd name="csY5" fmla="*/ 8798 h 265159"/>
                  <a:gd name="csX6" fmla="*/ 223419 w 496549"/>
                  <a:gd name="csY6" fmla="*/ 29404 h 265159"/>
                  <a:gd name="csX7" fmla="*/ 172407 w 496549"/>
                  <a:gd name="csY7" fmla="*/ 38671 h 265159"/>
                  <a:gd name="csX8" fmla="*/ 129307 w 496549"/>
                  <a:gd name="csY8" fmla="*/ 47374 h 265159"/>
                  <a:gd name="csX9" fmla="*/ 83638 w 496549"/>
                  <a:gd name="csY9" fmla="*/ 77169 h 265159"/>
                  <a:gd name="csX10" fmla="*/ 53637 w 496549"/>
                  <a:gd name="csY10" fmla="*/ 100822 h 265159"/>
                  <a:gd name="csX11" fmla="*/ 42259 w 496549"/>
                  <a:gd name="csY11" fmla="*/ 110881 h 265159"/>
                  <a:gd name="csX12" fmla="*/ 11641 w 496549"/>
                  <a:gd name="csY12" fmla="*/ 117332 h 265159"/>
                  <a:gd name="csX13" fmla="*/ 494 w 496549"/>
                  <a:gd name="csY13" fmla="*/ 153425 h 265159"/>
                  <a:gd name="csX14" fmla="*/ 19039 w 496549"/>
                  <a:gd name="csY14" fmla="*/ 156983 h 265159"/>
                  <a:gd name="csX15" fmla="*/ 33577 w 496549"/>
                  <a:gd name="csY15" fmla="*/ 152324 h 265159"/>
                  <a:gd name="csX16" fmla="*/ 39870 w 496549"/>
                  <a:gd name="csY16" fmla="*/ 147896 h 265159"/>
                  <a:gd name="csX17" fmla="*/ 46831 w 496549"/>
                  <a:gd name="csY17" fmla="*/ 138117 h 265159"/>
                  <a:gd name="csX18" fmla="*/ 52173 w 496549"/>
                  <a:gd name="csY18" fmla="*/ 122298 h 265159"/>
                  <a:gd name="csX19" fmla="*/ 68047 w 496549"/>
                  <a:gd name="csY19" fmla="*/ 122068 h 265159"/>
                  <a:gd name="csX20" fmla="*/ 78835 w 496549"/>
                  <a:gd name="csY20" fmla="*/ 135404 h 265159"/>
                  <a:gd name="csX21" fmla="*/ 75367 w 496549"/>
                  <a:gd name="csY21" fmla="*/ 151812 h 265159"/>
                  <a:gd name="csX22" fmla="*/ 85847 w 496549"/>
                  <a:gd name="csY22" fmla="*/ 143442 h 265159"/>
                  <a:gd name="csX23" fmla="*/ 89160 w 496549"/>
                  <a:gd name="csY23" fmla="*/ 140907 h 265159"/>
                  <a:gd name="csX24" fmla="*/ 92988 w 496549"/>
                  <a:gd name="csY24" fmla="*/ 146001 h 265159"/>
                  <a:gd name="csX25" fmla="*/ 94246 w 496549"/>
                  <a:gd name="csY25" fmla="*/ 132895 h 265159"/>
                  <a:gd name="csX26" fmla="*/ 89058 w 496549"/>
                  <a:gd name="csY26" fmla="*/ 126624 h 265159"/>
                  <a:gd name="csX27" fmla="*/ 88647 w 496549"/>
                  <a:gd name="csY27" fmla="*/ 125907 h 265159"/>
                  <a:gd name="csX28" fmla="*/ 88493 w 496549"/>
                  <a:gd name="csY28" fmla="*/ 122580 h 265159"/>
                  <a:gd name="csX29" fmla="*/ 119007 w 496549"/>
                  <a:gd name="csY29" fmla="*/ 146334 h 265159"/>
                  <a:gd name="csX30" fmla="*/ 162261 w 496549"/>
                  <a:gd name="csY30" fmla="*/ 129261 h 265159"/>
                  <a:gd name="csX31" fmla="*/ 164162 w 496549"/>
                  <a:gd name="csY31" fmla="*/ 168988 h 265159"/>
                  <a:gd name="csX32" fmla="*/ 200379 w 496549"/>
                  <a:gd name="csY32" fmla="*/ 190516 h 265159"/>
                  <a:gd name="csX33" fmla="*/ 237520 w 496549"/>
                  <a:gd name="csY33" fmla="*/ 228835 h 265159"/>
                  <a:gd name="csX34" fmla="*/ 241039 w 496549"/>
                  <a:gd name="csY34" fmla="*/ 228733 h 265159"/>
                  <a:gd name="csX35" fmla="*/ 284525 w 496549"/>
                  <a:gd name="csY35" fmla="*/ 265209 h 265159"/>
                  <a:gd name="csX36" fmla="*/ 323901 w 496549"/>
                  <a:gd name="csY36" fmla="*/ 232931 h 265159"/>
                  <a:gd name="csX37" fmla="*/ 278386 w 496549"/>
                  <a:gd name="csY37" fmla="*/ 174927 h 265159"/>
                  <a:gd name="csX38" fmla="*/ 321255 w 496549"/>
                  <a:gd name="csY38" fmla="*/ 158314 h 265159"/>
                  <a:gd name="csX39" fmla="*/ 384236 w 496549"/>
                  <a:gd name="csY39" fmla="*/ 231344 h 265159"/>
                  <a:gd name="csX40" fmla="*/ 422739 w 496549"/>
                  <a:gd name="csY40" fmla="*/ 186830 h 265159"/>
                  <a:gd name="csX41" fmla="*/ 434785 w 496549"/>
                  <a:gd name="csY41" fmla="*/ 192615 h 265159"/>
                  <a:gd name="csX42" fmla="*/ 434785 w 496549"/>
                  <a:gd name="csY42" fmla="*/ 192615 h 265159"/>
                  <a:gd name="csX43" fmla="*/ 446061 w 496549"/>
                  <a:gd name="csY43" fmla="*/ 213553 h 265159"/>
                  <a:gd name="csX44" fmla="*/ 460188 w 496549"/>
                  <a:gd name="csY44" fmla="*/ 191104 h 265159"/>
                  <a:gd name="csX45" fmla="*/ 460240 w 496549"/>
                  <a:gd name="csY45" fmla="*/ 172751 h 265159"/>
                  <a:gd name="csX46" fmla="*/ 495275 w 496549"/>
                  <a:gd name="csY46" fmla="*/ 110370 h 265159"/>
                  <a:gd name="csX47" fmla="*/ 489110 w 496549"/>
                  <a:gd name="csY47" fmla="*/ 96598 h 2651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</a:cxnLst>
                <a:rect l="l" t="t" r="r" b="b"/>
                <a:pathLst>
                  <a:path w="496549" h="265159">
                    <a:moveTo>
                      <a:pt x="489110" y="96598"/>
                    </a:moveTo>
                    <a:cubicBezTo>
                      <a:pt x="489393" y="96265"/>
                      <a:pt x="489650" y="95932"/>
                      <a:pt x="489881" y="95651"/>
                    </a:cubicBezTo>
                    <a:cubicBezTo>
                      <a:pt x="487055" y="80446"/>
                      <a:pt x="473314" y="74200"/>
                      <a:pt x="461575" y="66290"/>
                    </a:cubicBezTo>
                    <a:cubicBezTo>
                      <a:pt x="447808" y="56999"/>
                      <a:pt x="435119" y="42280"/>
                      <a:pt x="419040" y="35727"/>
                    </a:cubicBezTo>
                    <a:cubicBezTo>
                      <a:pt x="382130" y="20599"/>
                      <a:pt x="354415" y="9233"/>
                      <a:pt x="315758" y="1759"/>
                    </a:cubicBezTo>
                    <a:cubicBezTo>
                      <a:pt x="295544" y="-2183"/>
                      <a:pt x="271708" y="914"/>
                      <a:pt x="254704" y="8798"/>
                    </a:cubicBezTo>
                    <a:cubicBezTo>
                      <a:pt x="243890" y="13841"/>
                      <a:pt x="235311" y="26077"/>
                      <a:pt x="223419" y="29404"/>
                    </a:cubicBezTo>
                    <a:cubicBezTo>
                      <a:pt x="206569" y="34165"/>
                      <a:pt x="189437" y="30249"/>
                      <a:pt x="172407" y="38671"/>
                    </a:cubicBezTo>
                    <a:cubicBezTo>
                      <a:pt x="154864" y="47399"/>
                      <a:pt x="149033" y="52493"/>
                      <a:pt x="129307" y="47374"/>
                    </a:cubicBezTo>
                    <a:cubicBezTo>
                      <a:pt x="119623" y="50394"/>
                      <a:pt x="85667" y="68799"/>
                      <a:pt x="83638" y="77169"/>
                    </a:cubicBezTo>
                    <a:cubicBezTo>
                      <a:pt x="72953" y="81521"/>
                      <a:pt x="62268" y="83799"/>
                      <a:pt x="53637" y="100822"/>
                    </a:cubicBezTo>
                    <a:cubicBezTo>
                      <a:pt x="50324" y="103407"/>
                      <a:pt x="45623" y="109090"/>
                      <a:pt x="42259" y="110881"/>
                    </a:cubicBezTo>
                    <a:cubicBezTo>
                      <a:pt x="37019" y="113672"/>
                      <a:pt x="15391" y="115131"/>
                      <a:pt x="11641" y="117332"/>
                    </a:cubicBezTo>
                    <a:cubicBezTo>
                      <a:pt x="4783" y="121300"/>
                      <a:pt x="-1330" y="145669"/>
                      <a:pt x="494" y="153425"/>
                    </a:cubicBezTo>
                    <a:cubicBezTo>
                      <a:pt x="8919" y="153143"/>
                      <a:pt x="14082" y="150353"/>
                      <a:pt x="19039" y="156983"/>
                    </a:cubicBezTo>
                    <a:cubicBezTo>
                      <a:pt x="20143" y="159235"/>
                      <a:pt x="28928" y="152990"/>
                      <a:pt x="33577" y="152324"/>
                    </a:cubicBezTo>
                    <a:lnTo>
                      <a:pt x="39870" y="147896"/>
                    </a:lnTo>
                    <a:cubicBezTo>
                      <a:pt x="43620" y="143595"/>
                      <a:pt x="45212" y="144363"/>
                      <a:pt x="46831" y="138117"/>
                    </a:cubicBezTo>
                    <a:cubicBezTo>
                      <a:pt x="47986" y="133843"/>
                      <a:pt x="46728" y="126035"/>
                      <a:pt x="52173" y="122298"/>
                    </a:cubicBezTo>
                    <a:cubicBezTo>
                      <a:pt x="54023" y="121044"/>
                      <a:pt x="66634" y="120967"/>
                      <a:pt x="68047" y="122068"/>
                    </a:cubicBezTo>
                    <a:cubicBezTo>
                      <a:pt x="72388" y="125395"/>
                      <a:pt x="76934" y="130182"/>
                      <a:pt x="78835" y="135404"/>
                    </a:cubicBezTo>
                    <a:cubicBezTo>
                      <a:pt x="81532" y="142699"/>
                      <a:pt x="75367" y="145157"/>
                      <a:pt x="75367" y="151812"/>
                    </a:cubicBezTo>
                    <a:cubicBezTo>
                      <a:pt x="80504" y="151121"/>
                      <a:pt x="84640" y="148356"/>
                      <a:pt x="85847" y="143442"/>
                    </a:cubicBezTo>
                    <a:cubicBezTo>
                      <a:pt x="86284" y="141522"/>
                      <a:pt x="86027" y="138783"/>
                      <a:pt x="89160" y="140907"/>
                    </a:cubicBezTo>
                    <a:cubicBezTo>
                      <a:pt x="91267" y="142341"/>
                      <a:pt x="90059" y="146206"/>
                      <a:pt x="92988" y="146001"/>
                    </a:cubicBezTo>
                    <a:cubicBezTo>
                      <a:pt x="99126" y="145592"/>
                      <a:pt x="95633" y="135660"/>
                      <a:pt x="94246" y="132895"/>
                    </a:cubicBezTo>
                    <a:cubicBezTo>
                      <a:pt x="92910" y="130361"/>
                      <a:pt x="90676" y="128928"/>
                      <a:pt x="89058" y="126624"/>
                    </a:cubicBezTo>
                    <a:cubicBezTo>
                      <a:pt x="88904" y="126368"/>
                      <a:pt x="88775" y="126138"/>
                      <a:pt x="88647" y="125907"/>
                    </a:cubicBezTo>
                    <a:cubicBezTo>
                      <a:pt x="88647" y="124858"/>
                      <a:pt x="88621" y="123757"/>
                      <a:pt x="88493" y="122580"/>
                    </a:cubicBezTo>
                    <a:cubicBezTo>
                      <a:pt x="86181" y="98390"/>
                      <a:pt x="110145" y="141803"/>
                      <a:pt x="119007" y="146334"/>
                    </a:cubicBezTo>
                    <a:cubicBezTo>
                      <a:pt x="127689" y="123015"/>
                      <a:pt x="141122" y="122247"/>
                      <a:pt x="162261" y="129261"/>
                    </a:cubicBezTo>
                    <a:cubicBezTo>
                      <a:pt x="187048" y="137452"/>
                      <a:pt x="167347" y="151505"/>
                      <a:pt x="164162" y="168988"/>
                    </a:cubicBezTo>
                    <a:cubicBezTo>
                      <a:pt x="175515" y="176667"/>
                      <a:pt x="187562" y="182964"/>
                      <a:pt x="200379" y="190516"/>
                    </a:cubicBezTo>
                    <a:cubicBezTo>
                      <a:pt x="210216" y="196326"/>
                      <a:pt x="234053" y="217803"/>
                      <a:pt x="237520" y="228835"/>
                    </a:cubicBezTo>
                    <a:cubicBezTo>
                      <a:pt x="238702" y="228784"/>
                      <a:pt x="239858" y="228758"/>
                      <a:pt x="241039" y="228733"/>
                    </a:cubicBezTo>
                    <a:cubicBezTo>
                      <a:pt x="246125" y="245218"/>
                      <a:pt x="276126" y="246754"/>
                      <a:pt x="284525" y="265209"/>
                    </a:cubicBezTo>
                    <a:cubicBezTo>
                      <a:pt x="299756" y="257428"/>
                      <a:pt x="315322" y="248545"/>
                      <a:pt x="323901" y="232931"/>
                    </a:cubicBezTo>
                    <a:cubicBezTo>
                      <a:pt x="338952" y="205772"/>
                      <a:pt x="273120" y="202854"/>
                      <a:pt x="278386" y="174927"/>
                    </a:cubicBezTo>
                    <a:cubicBezTo>
                      <a:pt x="281622" y="157776"/>
                      <a:pt x="301914" y="156010"/>
                      <a:pt x="321255" y="158314"/>
                    </a:cubicBezTo>
                    <a:cubicBezTo>
                      <a:pt x="346838" y="193306"/>
                      <a:pt x="363277" y="205234"/>
                      <a:pt x="384236" y="231344"/>
                    </a:cubicBezTo>
                    <a:cubicBezTo>
                      <a:pt x="391017" y="221002"/>
                      <a:pt x="419168" y="199347"/>
                      <a:pt x="422739" y="186830"/>
                    </a:cubicBezTo>
                    <a:cubicBezTo>
                      <a:pt x="422764" y="186804"/>
                      <a:pt x="434734" y="192691"/>
                      <a:pt x="434785" y="192615"/>
                    </a:cubicBezTo>
                    <a:cubicBezTo>
                      <a:pt x="434760" y="192589"/>
                      <a:pt x="434734" y="192640"/>
                      <a:pt x="434785" y="192615"/>
                    </a:cubicBezTo>
                    <a:cubicBezTo>
                      <a:pt x="436095" y="197529"/>
                      <a:pt x="440128" y="218033"/>
                      <a:pt x="446061" y="213553"/>
                    </a:cubicBezTo>
                    <a:cubicBezTo>
                      <a:pt x="445393" y="214065"/>
                      <a:pt x="460291" y="190388"/>
                      <a:pt x="460188" y="191104"/>
                    </a:cubicBezTo>
                    <a:cubicBezTo>
                      <a:pt x="461498" y="182120"/>
                      <a:pt x="454769" y="180097"/>
                      <a:pt x="460240" y="172751"/>
                    </a:cubicBezTo>
                    <a:cubicBezTo>
                      <a:pt x="493759" y="177666"/>
                      <a:pt x="500129" y="133535"/>
                      <a:pt x="495275" y="110370"/>
                    </a:cubicBezTo>
                    <a:cubicBezTo>
                      <a:pt x="494376" y="106120"/>
                      <a:pt x="492193" y="101385"/>
                      <a:pt x="489110" y="96598"/>
                    </a:cubicBezTo>
                  </a:path>
                </a:pathLst>
              </a:custGeom>
              <a:solidFill>
                <a:srgbClr val="95C11F"/>
              </a:solidFill>
              <a:ln w="25660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7" name="Forma libre 86">
                <a:extLst>
                  <a:ext uri="{FF2B5EF4-FFF2-40B4-BE49-F238E27FC236}">
                    <a16:creationId xmlns:a16="http://schemas.microsoft.com/office/drawing/2014/main" id="{10B7184D-05DA-B9DB-753C-60EFB9BA1971}"/>
                  </a:ext>
                </a:extLst>
              </p:cNvPr>
              <p:cNvSpPr/>
              <p:nvPr/>
            </p:nvSpPr>
            <p:spPr>
              <a:xfrm>
                <a:off x="7986858" y="-1032775"/>
                <a:ext cx="211726" cy="726946"/>
              </a:xfrm>
              <a:custGeom>
                <a:avLst/>
                <a:gdLst>
                  <a:gd name="csX0" fmla="*/ 54244 w 211726"/>
                  <a:gd name="csY0" fmla="*/ 50161 h 726946"/>
                  <a:gd name="csX1" fmla="*/ 54295 w 211726"/>
                  <a:gd name="csY1" fmla="*/ 529502 h 726946"/>
                  <a:gd name="csX2" fmla="*/ 176 w 211726"/>
                  <a:gd name="csY2" fmla="*/ 621500 h 726946"/>
                  <a:gd name="csX3" fmla="*/ 106000 w 211726"/>
                  <a:gd name="csY3" fmla="*/ 727013 h 726946"/>
                  <a:gd name="csX4" fmla="*/ 211902 w 211726"/>
                  <a:gd name="csY4" fmla="*/ 621500 h 726946"/>
                  <a:gd name="csX5" fmla="*/ 157731 w 211726"/>
                  <a:gd name="csY5" fmla="*/ 529502 h 726946"/>
                  <a:gd name="csX6" fmla="*/ 157731 w 211726"/>
                  <a:gd name="csY6" fmla="*/ 50161 h 726946"/>
                  <a:gd name="csX7" fmla="*/ 106000 w 211726"/>
                  <a:gd name="csY7" fmla="*/ 67 h 726946"/>
                  <a:gd name="csX8" fmla="*/ 54244 w 211726"/>
                  <a:gd name="csY8" fmla="*/ 50161 h 7269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211726" h="726946">
                    <a:moveTo>
                      <a:pt x="54244" y="50161"/>
                    </a:moveTo>
                    <a:lnTo>
                      <a:pt x="54295" y="529502"/>
                    </a:lnTo>
                    <a:cubicBezTo>
                      <a:pt x="22009" y="547574"/>
                      <a:pt x="150" y="582003"/>
                      <a:pt x="176" y="621500"/>
                    </a:cubicBezTo>
                    <a:cubicBezTo>
                      <a:pt x="176" y="679785"/>
                      <a:pt x="47566" y="727013"/>
                      <a:pt x="106000" y="727013"/>
                    </a:cubicBezTo>
                    <a:cubicBezTo>
                      <a:pt x="164512" y="727013"/>
                      <a:pt x="211902" y="679785"/>
                      <a:pt x="211902" y="621500"/>
                    </a:cubicBezTo>
                    <a:cubicBezTo>
                      <a:pt x="211902" y="582003"/>
                      <a:pt x="190018" y="547574"/>
                      <a:pt x="157731" y="529502"/>
                    </a:cubicBezTo>
                    <a:lnTo>
                      <a:pt x="157731" y="50161"/>
                    </a:lnTo>
                    <a:cubicBezTo>
                      <a:pt x="157731" y="22465"/>
                      <a:pt x="134588" y="67"/>
                      <a:pt x="106000" y="67"/>
                    </a:cubicBezTo>
                    <a:cubicBezTo>
                      <a:pt x="77387" y="67"/>
                      <a:pt x="54244" y="22465"/>
                      <a:pt x="54244" y="501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147" cap="flat">
                <a:solidFill>
                  <a:srgbClr val="00618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8" name="Forma libre 87">
                <a:extLst>
                  <a:ext uri="{FF2B5EF4-FFF2-40B4-BE49-F238E27FC236}">
                    <a16:creationId xmlns:a16="http://schemas.microsoft.com/office/drawing/2014/main" id="{A4725F0C-78EF-2D12-0BAC-0205F34EEBB0}"/>
                  </a:ext>
                </a:extLst>
              </p:cNvPr>
              <p:cNvSpPr/>
              <p:nvPr/>
            </p:nvSpPr>
            <p:spPr>
              <a:xfrm>
                <a:off x="8020362" y="-838216"/>
                <a:ext cx="144712" cy="498999"/>
              </a:xfrm>
              <a:custGeom>
                <a:avLst/>
                <a:gdLst>
                  <a:gd name="csX0" fmla="*/ 48466 w 144712"/>
                  <a:gd name="csY0" fmla="*/ 69 h 498999"/>
                  <a:gd name="csX1" fmla="*/ 48466 w 144712"/>
                  <a:gd name="csY1" fmla="*/ 358947 h 498999"/>
                  <a:gd name="csX2" fmla="*/ 177 w 144712"/>
                  <a:gd name="csY2" fmla="*/ 426960 h 498999"/>
                  <a:gd name="csX3" fmla="*/ 72533 w 144712"/>
                  <a:gd name="csY3" fmla="*/ 499068 h 498999"/>
                  <a:gd name="csX4" fmla="*/ 144889 w 144712"/>
                  <a:gd name="csY4" fmla="*/ 426960 h 498999"/>
                  <a:gd name="csX5" fmla="*/ 96549 w 144712"/>
                  <a:gd name="csY5" fmla="*/ 358947 h 498999"/>
                  <a:gd name="csX6" fmla="*/ 96523 w 144712"/>
                  <a:gd name="csY6" fmla="*/ 69 h 498999"/>
                  <a:gd name="csX7" fmla="*/ 48466 w 144712"/>
                  <a:gd name="csY7" fmla="*/ 69 h 49899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144712" h="498999">
                    <a:moveTo>
                      <a:pt x="48466" y="69"/>
                    </a:moveTo>
                    <a:lnTo>
                      <a:pt x="48466" y="358947"/>
                    </a:lnTo>
                    <a:cubicBezTo>
                      <a:pt x="20314" y="368879"/>
                      <a:pt x="177" y="395500"/>
                      <a:pt x="177" y="426960"/>
                    </a:cubicBezTo>
                    <a:cubicBezTo>
                      <a:pt x="177" y="466764"/>
                      <a:pt x="32566" y="499068"/>
                      <a:pt x="72533" y="499068"/>
                    </a:cubicBezTo>
                    <a:cubicBezTo>
                      <a:pt x="112500" y="499068"/>
                      <a:pt x="144889" y="466764"/>
                      <a:pt x="144889" y="426960"/>
                    </a:cubicBezTo>
                    <a:cubicBezTo>
                      <a:pt x="144864" y="395500"/>
                      <a:pt x="124701" y="368853"/>
                      <a:pt x="96549" y="358947"/>
                    </a:cubicBezTo>
                    <a:lnTo>
                      <a:pt x="96523" y="69"/>
                    </a:lnTo>
                    <a:lnTo>
                      <a:pt x="48466" y="69"/>
                    </a:lnTo>
                    <a:close/>
                  </a:path>
                </a:pathLst>
              </a:custGeom>
              <a:solidFill>
                <a:srgbClr val="E30613"/>
              </a:solidFill>
              <a:ln w="25660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9" name="Forma libre 88">
                <a:extLst>
                  <a:ext uri="{FF2B5EF4-FFF2-40B4-BE49-F238E27FC236}">
                    <a16:creationId xmlns:a16="http://schemas.microsoft.com/office/drawing/2014/main" id="{28CC89FE-4EB5-DE27-E05E-F8C438FD3292}"/>
                  </a:ext>
                </a:extLst>
              </p:cNvPr>
              <p:cNvSpPr/>
              <p:nvPr/>
            </p:nvSpPr>
            <p:spPr>
              <a:xfrm flipV="1">
                <a:off x="5850640" y="-528130"/>
                <a:ext cx="1402452" cy="226419"/>
              </a:xfrm>
              <a:custGeom>
                <a:avLst/>
                <a:gdLst>
                  <a:gd name="csX0" fmla="*/ 97 w 1402452"/>
                  <a:gd name="csY0" fmla="*/ 113277 h 226419"/>
                  <a:gd name="csX1" fmla="*/ 196441 w 1402452"/>
                  <a:gd name="csY1" fmla="*/ 68 h 226419"/>
                  <a:gd name="csX2" fmla="*/ 196441 w 1402452"/>
                  <a:gd name="csY2" fmla="*/ 75541 h 226419"/>
                  <a:gd name="csX3" fmla="*/ 1402550 w 1402452"/>
                  <a:gd name="csY3" fmla="*/ 75541 h 226419"/>
                  <a:gd name="csX4" fmla="*/ 1402550 w 1402452"/>
                  <a:gd name="csY4" fmla="*/ 151014 h 226419"/>
                  <a:gd name="csX5" fmla="*/ 196441 w 1402452"/>
                  <a:gd name="csY5" fmla="*/ 151014 h 226419"/>
                  <a:gd name="csX6" fmla="*/ 196441 w 1402452"/>
                  <a:gd name="csY6" fmla="*/ 226487 h 226419"/>
                  <a:gd name="csX7" fmla="*/ 97 w 1402452"/>
                  <a:gd name="csY7" fmla="*/ 113277 h 226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1402452" h="226419">
                    <a:moveTo>
                      <a:pt x="97" y="113277"/>
                    </a:moveTo>
                    <a:lnTo>
                      <a:pt x="196441" y="68"/>
                    </a:lnTo>
                    <a:lnTo>
                      <a:pt x="196441" y="75541"/>
                    </a:lnTo>
                    <a:lnTo>
                      <a:pt x="1402550" y="75541"/>
                    </a:lnTo>
                    <a:lnTo>
                      <a:pt x="1402550" y="151014"/>
                    </a:lnTo>
                    <a:lnTo>
                      <a:pt x="196441" y="151014"/>
                    </a:lnTo>
                    <a:lnTo>
                      <a:pt x="196441" y="226487"/>
                    </a:lnTo>
                    <a:lnTo>
                      <a:pt x="97" y="113277"/>
                    </a:lnTo>
                    <a:close/>
                  </a:path>
                </a:pathLst>
              </a:custGeom>
              <a:gradFill>
                <a:gsLst>
                  <a:gs pos="0">
                    <a:srgbClr val="ED7004"/>
                  </a:gs>
                  <a:gs pos="79000">
                    <a:srgbClr val="ED7004"/>
                  </a:gs>
                  <a:gs pos="100000">
                    <a:srgbClr val="FFFFFF"/>
                  </a:gs>
                </a:gsLst>
                <a:lin ang="0" scaled="1"/>
              </a:gradFill>
              <a:ln w="1401056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2314AE2B-EA07-FB66-189F-67F4C6AC06EA}"/>
                  </a:ext>
                </a:extLst>
              </p:cNvPr>
              <p:cNvSpPr txBox="1"/>
              <p:nvPr/>
            </p:nvSpPr>
            <p:spPr>
              <a:xfrm>
                <a:off x="5476060" y="543338"/>
                <a:ext cx="2151609" cy="530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dirty="0"/>
                  <a:t>Penalización</a:t>
                </a:r>
              </a:p>
            </p:txBody>
          </p:sp>
          <p:sp>
            <p:nvSpPr>
              <p:cNvPr id="154" name="CuadroTexto 153">
                <a:extLst>
                  <a:ext uri="{FF2B5EF4-FFF2-40B4-BE49-F238E27FC236}">
                    <a16:creationId xmlns:a16="http://schemas.microsoft.com/office/drawing/2014/main" id="{0A15EFF7-E803-068D-1F40-7EA9E37B0535}"/>
                  </a:ext>
                </a:extLst>
              </p:cNvPr>
              <p:cNvSpPr txBox="1"/>
              <p:nvPr/>
            </p:nvSpPr>
            <p:spPr>
              <a:xfrm>
                <a:off x="5931389" y="-877779"/>
                <a:ext cx="1413473" cy="530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dirty="0"/>
                  <a:t>Premio</a:t>
                </a:r>
              </a:p>
            </p:txBody>
          </p:sp>
          <p:sp>
            <p:nvSpPr>
              <p:cNvPr id="155" name="CuadroTexto 154">
                <a:extLst>
                  <a:ext uri="{FF2B5EF4-FFF2-40B4-BE49-F238E27FC236}">
                    <a16:creationId xmlns:a16="http://schemas.microsoft.com/office/drawing/2014/main" id="{257B0AC9-CD06-74D1-9260-731A4A3C9BE3}"/>
                  </a:ext>
                </a:extLst>
              </p:cNvPr>
              <p:cNvSpPr txBox="1"/>
              <p:nvPr/>
            </p:nvSpPr>
            <p:spPr>
              <a:xfrm>
                <a:off x="7199996" y="-135084"/>
                <a:ext cx="1664608" cy="530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dirty="0"/>
                  <a:t>Ambiente</a:t>
                </a:r>
              </a:p>
            </p:txBody>
          </p:sp>
          <p:sp>
            <p:nvSpPr>
              <p:cNvPr id="156" name="CuadroTexto 155">
                <a:extLst>
                  <a:ext uri="{FF2B5EF4-FFF2-40B4-BE49-F238E27FC236}">
                    <a16:creationId xmlns:a16="http://schemas.microsoft.com/office/drawing/2014/main" id="{5EA7E22D-63AF-D9C8-CA66-7345DF4E5F9A}"/>
                  </a:ext>
                </a:extLst>
              </p:cNvPr>
              <p:cNvSpPr txBox="1"/>
              <p:nvPr/>
            </p:nvSpPr>
            <p:spPr>
              <a:xfrm>
                <a:off x="4526672" y="-116001"/>
                <a:ext cx="1425147" cy="530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dirty="0"/>
                  <a:t>Agente</a:t>
                </a:r>
              </a:p>
            </p:txBody>
          </p:sp>
        </p:grpSp>
      </p:grpSp>
      <p:grpSp>
        <p:nvGrpSpPr>
          <p:cNvPr id="160" name="Grupo 159">
            <a:extLst>
              <a:ext uri="{FF2B5EF4-FFF2-40B4-BE49-F238E27FC236}">
                <a16:creationId xmlns:a16="http://schemas.microsoft.com/office/drawing/2014/main" id="{A4B08C4E-BC20-B704-77A1-2C3F75552B89}"/>
              </a:ext>
            </a:extLst>
          </p:cNvPr>
          <p:cNvGrpSpPr/>
          <p:nvPr/>
        </p:nvGrpSpPr>
        <p:grpSpPr>
          <a:xfrm>
            <a:off x="139550" y="1616436"/>
            <a:ext cx="5617084" cy="3579906"/>
            <a:chOff x="139550" y="1606151"/>
            <a:chExt cx="5617084" cy="3579906"/>
          </a:xfrm>
        </p:grpSpPr>
        <p:pic>
          <p:nvPicPr>
            <p:cNvPr id="158" name="Imagen 157">
              <a:extLst>
                <a:ext uri="{FF2B5EF4-FFF2-40B4-BE49-F238E27FC236}">
                  <a16:creationId xmlns:a16="http://schemas.microsoft.com/office/drawing/2014/main" id="{744CE317-1EB7-9255-5ADE-9C3DB6E75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59719" y="2913584"/>
              <a:ext cx="3087855" cy="2234632"/>
            </a:xfrm>
            <a:prstGeom prst="rect">
              <a:avLst/>
            </a:prstGeom>
          </p:spPr>
        </p:pic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391BAD9F-DE66-0BBB-D98E-9E671CFCA51E}"/>
                </a:ext>
              </a:extLst>
            </p:cNvPr>
            <p:cNvGrpSpPr/>
            <p:nvPr/>
          </p:nvGrpSpPr>
          <p:grpSpPr>
            <a:xfrm>
              <a:off x="538166" y="1628810"/>
              <a:ext cx="5218468" cy="3557247"/>
              <a:chOff x="146280" y="1541726"/>
              <a:chExt cx="5218468" cy="3557247"/>
            </a:xfrm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861DFA2D-A57E-CE1B-608A-0634B0D02DD0}"/>
                  </a:ext>
                </a:extLst>
              </p:cNvPr>
              <p:cNvSpPr/>
              <p:nvPr/>
            </p:nvSpPr>
            <p:spPr>
              <a:xfrm>
                <a:off x="146280" y="1541726"/>
                <a:ext cx="5218468" cy="3557247"/>
              </a:xfrm>
              <a:prstGeom prst="rect">
                <a:avLst/>
              </a:prstGeom>
              <a:noFill/>
              <a:ln>
                <a:solidFill>
                  <a:srgbClr val="EB3E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" name="TextBox 34">
                <a:extLst>
                  <a:ext uri="{FF2B5EF4-FFF2-40B4-BE49-F238E27FC236}">
                    <a16:creationId xmlns:a16="http://schemas.microsoft.com/office/drawing/2014/main" id="{9911E096-9F05-49A0-B97D-C13D804728B2}"/>
                  </a:ext>
                </a:extLst>
              </p:cNvPr>
              <p:cNvSpPr txBox="1"/>
              <p:nvPr/>
            </p:nvSpPr>
            <p:spPr>
              <a:xfrm>
                <a:off x="197024" y="2073601"/>
                <a:ext cx="511697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err="1"/>
                  <a:t>Recibe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datos</a:t>
                </a:r>
                <a:r>
                  <a:rPr lang="en-US" sz="1600" dirty="0"/>
                  <a:t> </a:t>
                </a:r>
                <a:r>
                  <a:rPr lang="en-US" sz="1600" b="1" dirty="0" err="1"/>
                  <a:t>clasificados</a:t>
                </a:r>
                <a:r>
                  <a:rPr lang="en-US" sz="1600" b="1" dirty="0"/>
                  <a:t> y </a:t>
                </a:r>
                <a:r>
                  <a:rPr lang="en-US" sz="1600" b="1" dirty="0" err="1"/>
                  <a:t>etiquetados</a:t>
                </a:r>
                <a:r>
                  <a:rPr lang="en-US" sz="1600" b="1" dirty="0"/>
                  <a:t> </a:t>
                </a:r>
                <a:r>
                  <a:rPr lang="en-US" sz="1600" dirty="0"/>
                  <a:t>(con la </a:t>
                </a:r>
                <a:r>
                  <a:rPr lang="en-US" sz="1600" dirty="0" err="1"/>
                  <a:t>solución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correcta</a:t>
                </a:r>
                <a:r>
                  <a:rPr lang="en-US" sz="1600" dirty="0"/>
                  <a:t>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err="1"/>
                  <a:t>Aprende</a:t>
                </a:r>
                <a:r>
                  <a:rPr lang="en-US" sz="1600" dirty="0"/>
                  <a:t> a </a:t>
                </a:r>
                <a:r>
                  <a:rPr lang="en-US" sz="1600" dirty="0" err="1"/>
                  <a:t>clasificar</a:t>
                </a:r>
                <a:r>
                  <a:rPr lang="en-US" sz="1600" dirty="0"/>
                  <a:t> </a:t>
                </a:r>
                <a:r>
                  <a:rPr lang="en-US" sz="1600" dirty="0" err="1"/>
                  <a:t>nuevos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datos</a:t>
                </a:r>
                <a:r>
                  <a:rPr lang="en-US" sz="1600" dirty="0"/>
                  <a:t> sin </a:t>
                </a:r>
                <a:r>
                  <a:rPr lang="en-US" sz="1600" dirty="0" err="1"/>
                  <a:t>etiqueta</a:t>
                </a:r>
                <a:r>
                  <a:rPr lang="en-US" sz="1600" dirty="0"/>
                  <a:t>.</a:t>
                </a:r>
              </a:p>
            </p:txBody>
          </p:sp>
        </p:grpSp>
        <p:sp>
          <p:nvSpPr>
            <p:cNvPr id="18" name="TextBox 34">
              <a:extLst>
                <a:ext uri="{FF2B5EF4-FFF2-40B4-BE49-F238E27FC236}">
                  <a16:creationId xmlns:a16="http://schemas.microsoft.com/office/drawing/2014/main" id="{E9FD041D-CC85-19A0-E21F-3887F92BAFC9}"/>
                </a:ext>
              </a:extLst>
            </p:cNvPr>
            <p:cNvSpPr txBox="1"/>
            <p:nvPr/>
          </p:nvSpPr>
          <p:spPr>
            <a:xfrm>
              <a:off x="139550" y="1606151"/>
              <a:ext cx="463585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>
                <a:spcAft>
                  <a:spcPts val="1000"/>
                </a:spcAft>
              </a:pPr>
              <a:r>
                <a:rPr lang="en-US" sz="2400" b="1" i="1" dirty="0" err="1">
                  <a:solidFill>
                    <a:srgbClr val="FF0000"/>
                  </a:solidFill>
                </a:rPr>
                <a:t>Aprendizaje</a:t>
              </a:r>
              <a:r>
                <a:rPr lang="en-US" sz="2400" b="1" i="1" dirty="0">
                  <a:solidFill>
                    <a:srgbClr val="FF0000"/>
                  </a:solidFill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</a:rPr>
                <a:t>supervisado</a:t>
              </a:r>
              <a:endParaRPr lang="en-US" sz="2000" dirty="0"/>
            </a:p>
          </p:txBody>
        </p:sp>
        <p:sp>
          <p:nvSpPr>
            <p:cNvPr id="159" name="TextBox 34">
              <a:extLst>
                <a:ext uri="{FF2B5EF4-FFF2-40B4-BE49-F238E27FC236}">
                  <a16:creationId xmlns:a16="http://schemas.microsoft.com/office/drawing/2014/main" id="{E886FFE0-F425-365C-AA24-22A2B860066E}"/>
                </a:ext>
              </a:extLst>
            </p:cNvPr>
            <p:cNvSpPr txBox="1"/>
            <p:nvPr/>
          </p:nvSpPr>
          <p:spPr>
            <a:xfrm>
              <a:off x="588910" y="3014341"/>
              <a:ext cx="2454789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/>
                <a:t>Algoritmos</a:t>
              </a:r>
              <a:r>
                <a:rPr lang="en-US" sz="1600" dirty="0"/>
                <a:t>: Árbol de decision, </a:t>
              </a:r>
              <a:r>
                <a:rPr lang="en-US" sz="1600" dirty="0" err="1"/>
                <a:t>regresión</a:t>
              </a:r>
              <a:r>
                <a:rPr lang="en-US" sz="1600" dirty="0"/>
                <a:t> lineal, </a:t>
              </a:r>
              <a:r>
                <a:rPr lang="en-US" sz="1600" dirty="0" err="1"/>
                <a:t>máquinas</a:t>
              </a:r>
              <a:r>
                <a:rPr lang="en-US" sz="1600" dirty="0"/>
                <a:t> de </a:t>
              </a:r>
              <a:r>
                <a:rPr lang="en-US" sz="1600" dirty="0" err="1"/>
                <a:t>vectores</a:t>
              </a:r>
              <a:r>
                <a:rPr lang="en-US" sz="1600" dirty="0"/>
                <a:t> de </a:t>
              </a:r>
              <a:r>
                <a:rPr lang="en-US" sz="1600" dirty="0" err="1"/>
                <a:t>soporte</a:t>
              </a:r>
              <a:r>
                <a:rPr lang="en-US" sz="1600" dirty="0"/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>
                  <a:solidFill>
                    <a:srgbClr val="FF0000"/>
                  </a:solidFill>
                </a:rPr>
                <a:t>Aplicaciones</a:t>
              </a:r>
              <a:r>
                <a:rPr lang="en-US" sz="1600" dirty="0">
                  <a:solidFill>
                    <a:srgbClr val="FF0000"/>
                  </a:solidFill>
                </a:rPr>
                <a:t>: </a:t>
              </a:r>
              <a:r>
                <a:rPr lang="en-US" sz="1600" dirty="0"/>
                <a:t>OCR, </a:t>
              </a:r>
              <a:r>
                <a:rPr lang="en-US" sz="1600" dirty="0" err="1"/>
                <a:t>clasificación</a:t>
              </a:r>
              <a:r>
                <a:rPr lang="en-US" sz="1600" dirty="0"/>
                <a:t> de spam, </a:t>
              </a:r>
              <a:r>
                <a:rPr lang="en-US" sz="1600" dirty="0" err="1"/>
                <a:t>diagnóstico</a:t>
              </a:r>
              <a:r>
                <a:rPr lang="en-US" sz="1600" dirty="0"/>
                <a:t> </a:t>
              </a:r>
              <a:r>
                <a:rPr lang="en-US" sz="1600" dirty="0" err="1"/>
                <a:t>médico</a:t>
              </a:r>
              <a:r>
                <a:rPr lang="en-US" sz="1600" dirty="0"/>
                <a:t>.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0470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8DE56-170C-E97C-1EB0-BB27138A6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áfico 17" descr="Bombilla y lápiz contorno">
            <a:extLst>
              <a:ext uri="{FF2B5EF4-FFF2-40B4-BE49-F238E27FC236}">
                <a16:creationId xmlns:a16="http://schemas.microsoft.com/office/drawing/2014/main" id="{08AAD091-C555-82B7-94BA-8A47FAEC7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751615" y="784226"/>
            <a:ext cx="913935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21B03A-411B-B741-67D0-20D657ADD8BB}"/>
              </a:ext>
            </a:extLst>
          </p:cNvPr>
          <p:cNvSpPr txBox="1"/>
          <p:nvPr/>
        </p:nvSpPr>
        <p:spPr>
          <a:xfrm>
            <a:off x="1701937" y="984202"/>
            <a:ext cx="746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Características del Big Data</a:t>
            </a:r>
            <a:endParaRPr lang="en-US" sz="2400" b="1" dirty="0"/>
          </a:p>
        </p:txBody>
      </p:sp>
      <p:sp>
        <p:nvSpPr>
          <p:cNvPr id="7" name="CuadroTexto 10">
            <a:extLst>
              <a:ext uri="{FF2B5EF4-FFF2-40B4-BE49-F238E27FC236}">
                <a16:creationId xmlns:a16="http://schemas.microsoft.com/office/drawing/2014/main" id="{A6794582-1C4D-EAE7-2E49-82307A0994C2}"/>
              </a:ext>
            </a:extLst>
          </p:cNvPr>
          <p:cNvSpPr txBox="1"/>
          <p:nvPr/>
        </p:nvSpPr>
        <p:spPr>
          <a:xfrm>
            <a:off x="690635" y="2087759"/>
            <a:ext cx="8645220" cy="3779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s-ES" b="1" dirty="0">
                <a:solidFill>
                  <a:srgbClr val="FF0000"/>
                </a:solidFill>
              </a:rPr>
              <a:t>Diversidad</a:t>
            </a:r>
            <a:r>
              <a:rPr lang="es-ES" dirty="0"/>
              <a:t>: Diferentes significados y fuentes (redes sociales, vídeos, imágenes).</a:t>
            </a:r>
          </a:p>
          <a:p>
            <a:pPr lvl="0">
              <a:lnSpc>
                <a:spcPct val="150000"/>
              </a:lnSpc>
              <a:defRPr/>
            </a:pPr>
            <a:r>
              <a:rPr lang="es-ES" b="1" dirty="0">
                <a:solidFill>
                  <a:srgbClr val="FF0000"/>
                </a:solidFill>
              </a:rPr>
              <a:t>Omnipresencia</a:t>
            </a:r>
            <a:r>
              <a:rPr lang="es-ES" dirty="0"/>
              <a:t>: Presente en operaciones y desarrollo de empresas.</a:t>
            </a:r>
          </a:p>
          <a:p>
            <a:pPr lvl="0">
              <a:lnSpc>
                <a:spcPct val="150000"/>
              </a:lnSpc>
              <a:defRPr/>
            </a:pPr>
            <a:r>
              <a:rPr lang="es-ES" b="1" dirty="0">
                <a:solidFill>
                  <a:srgbClr val="FF0000"/>
                </a:solidFill>
              </a:rPr>
              <a:t>Integración y equilibrio</a:t>
            </a:r>
            <a:r>
              <a:rPr lang="es-ES" dirty="0"/>
              <a:t>: Útil solo si se integra en estrategias empresariales.</a:t>
            </a:r>
          </a:p>
          <a:p>
            <a:pPr lvl="0">
              <a:lnSpc>
                <a:spcPct val="150000"/>
              </a:lnSpc>
              <a:defRPr/>
            </a:pPr>
            <a:r>
              <a:rPr lang="es-ES" b="1" dirty="0">
                <a:solidFill>
                  <a:srgbClr val="FF0000"/>
                </a:solidFill>
              </a:rPr>
              <a:t>Extracción de conocimiento</a:t>
            </a:r>
            <a:r>
              <a:rPr lang="es-ES" dirty="0"/>
              <a:t>: El valor reside en procesar datos provechosos.</a:t>
            </a:r>
          </a:p>
          <a:p>
            <a:pPr lvl="0">
              <a:lnSpc>
                <a:spcPct val="150000"/>
              </a:lnSpc>
              <a:defRPr/>
            </a:pPr>
            <a:r>
              <a:rPr lang="es-ES" b="1" dirty="0">
                <a:solidFill>
                  <a:srgbClr val="FF0000"/>
                </a:solidFill>
              </a:rPr>
              <a:t>Tiempo y paciencia</a:t>
            </a:r>
            <a:r>
              <a:rPr lang="es-ES" dirty="0"/>
              <a:t>: El sistema aprende de los datos, lo que requiere tiempo.</a:t>
            </a:r>
          </a:p>
          <a:p>
            <a:pPr lvl="0">
              <a:lnSpc>
                <a:spcPct val="150000"/>
              </a:lnSpc>
              <a:defRPr/>
            </a:pPr>
            <a:r>
              <a:rPr lang="es-ES" b="1" dirty="0">
                <a:solidFill>
                  <a:srgbClr val="FF0000"/>
                </a:solidFill>
              </a:rPr>
              <a:t>Curiosidad organizacional</a:t>
            </a:r>
            <a:r>
              <a:rPr lang="es-ES" dirty="0"/>
              <a:t>: Análisis para conocer mejor a clientes, ciudadanos, etc.</a:t>
            </a:r>
          </a:p>
          <a:p>
            <a:pPr lvl="0">
              <a:lnSpc>
                <a:spcPct val="150000"/>
              </a:lnSpc>
              <a:defRPr/>
            </a:pPr>
            <a:r>
              <a:rPr lang="es-ES" b="1" dirty="0">
                <a:solidFill>
                  <a:srgbClr val="FF0000"/>
                </a:solidFill>
              </a:rPr>
              <a:t>Respeto</a:t>
            </a:r>
            <a:r>
              <a:rPr lang="es-ES" dirty="0"/>
              <a:t>: Preservar la privacidad y seguridad de datos personales.</a:t>
            </a:r>
          </a:p>
          <a:p>
            <a:pPr lvl="0">
              <a:lnSpc>
                <a:spcPct val="150000"/>
              </a:lnSpc>
              <a:defRPr/>
            </a:pPr>
            <a:r>
              <a:rPr lang="es-ES" b="1" dirty="0">
                <a:solidFill>
                  <a:srgbClr val="FF0000"/>
                </a:solidFill>
              </a:rPr>
              <a:t>Creatividad</a:t>
            </a:r>
            <a:r>
              <a:rPr lang="es-ES" dirty="0"/>
              <a:t>: Potencial aún por explorar.</a:t>
            </a:r>
          </a:p>
          <a:p>
            <a:pPr lvl="0">
              <a:lnSpc>
                <a:spcPct val="150000"/>
              </a:lnSpc>
              <a:defRPr/>
            </a:pPr>
            <a:r>
              <a:rPr lang="es-ES" b="1" dirty="0">
                <a:solidFill>
                  <a:srgbClr val="FF0000"/>
                </a:solidFill>
              </a:rPr>
              <a:t>Ayuda</a:t>
            </a:r>
            <a:r>
              <a:rPr lang="es-ES" dirty="0"/>
              <a:t>: Crear un mundo mejor.</a:t>
            </a: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90C7C5-5C6A-A3BF-3BCD-F38347DCCB24}"/>
              </a:ext>
            </a:extLst>
          </p:cNvPr>
          <p:cNvSpPr txBox="1"/>
          <p:nvPr/>
        </p:nvSpPr>
        <p:spPr>
          <a:xfrm>
            <a:off x="9540055" y="1628810"/>
            <a:ext cx="2169343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s-ES" sz="24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sz="2300" b="1" dirty="0">
                <a:solidFill>
                  <a:schemeClr val="bg1"/>
                </a:solidFill>
              </a:rPr>
              <a:t>Big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Conjunto de tecnologías para capturar, almacenar, gestionar y procesar de forma rápida y veraz cantidades masivas de datos.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309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269F3-D77B-B2B3-863A-22427CC65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áfico 17" descr="Bombilla y lápiz contorno">
            <a:extLst>
              <a:ext uri="{FF2B5EF4-FFF2-40B4-BE49-F238E27FC236}">
                <a16:creationId xmlns:a16="http://schemas.microsoft.com/office/drawing/2014/main" id="{24500952-D26A-E828-83F6-862DC19DC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751615" y="784226"/>
            <a:ext cx="913935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5C8DE4-5411-F2C3-2543-D2A900CE5F6C}"/>
              </a:ext>
            </a:extLst>
          </p:cNvPr>
          <p:cNvSpPr txBox="1"/>
          <p:nvPr/>
        </p:nvSpPr>
        <p:spPr>
          <a:xfrm>
            <a:off x="1701937" y="984202"/>
            <a:ext cx="746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Modelos de IA generativa</a:t>
            </a:r>
            <a:endParaRPr lang="en-US" sz="2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1CC25D-E28C-2562-176C-5284737F65BE}"/>
              </a:ext>
            </a:extLst>
          </p:cNvPr>
          <p:cNvSpPr txBox="1"/>
          <p:nvPr/>
        </p:nvSpPr>
        <p:spPr>
          <a:xfrm>
            <a:off x="9540055" y="1628810"/>
            <a:ext cx="2169343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s-ES" sz="24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sz="2300" b="1" dirty="0">
                <a:solidFill>
                  <a:schemeClr val="bg1"/>
                </a:solidFill>
              </a:rPr>
              <a:t>IA generativa</a:t>
            </a:r>
            <a:endParaRPr lang="es-ES" sz="2400" b="1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es-ES" dirty="0"/>
              <a:t>Sistemas que crean contenido nuevo (texto, imágenes, sonido, vídeo, aplicaciones) a partir de instrucciones en lenguaje natural (</a:t>
            </a:r>
            <a:r>
              <a:rPr lang="es-ES" dirty="0" err="1"/>
              <a:t>prompts</a:t>
            </a:r>
            <a:r>
              <a:rPr lang="es-ES" dirty="0"/>
              <a:t>). Usa </a:t>
            </a:r>
            <a:r>
              <a:rPr lang="es-ES" dirty="0" err="1"/>
              <a:t>model</a:t>
            </a:r>
            <a:r>
              <a:rPr lang="en-US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os</a:t>
            </a:r>
            <a:r>
              <a:rPr lang="en-US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que</a:t>
            </a:r>
            <a:r>
              <a:rPr lang="en-US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combinan</a:t>
            </a:r>
            <a:r>
              <a:rPr lang="en-US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patrones</a:t>
            </a:r>
            <a:r>
              <a:rPr lang="en-US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para </a:t>
            </a:r>
            <a:r>
              <a:rPr lang="en-US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producir</a:t>
            </a:r>
            <a:r>
              <a:rPr lang="en-US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resultados</a:t>
            </a:r>
            <a:r>
              <a:rPr lang="en-US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nuevos</a:t>
            </a:r>
            <a:r>
              <a:rPr lang="en-US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dirty="0"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E3D1764C-C730-39A3-CFD8-2012AD61E32B}"/>
              </a:ext>
            </a:extLst>
          </p:cNvPr>
          <p:cNvGrpSpPr/>
          <p:nvPr/>
        </p:nvGrpSpPr>
        <p:grpSpPr>
          <a:xfrm>
            <a:off x="538164" y="1566950"/>
            <a:ext cx="2779360" cy="2815196"/>
            <a:chOff x="538164" y="1795550"/>
            <a:chExt cx="2779360" cy="2815196"/>
          </a:xfrm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F71538DD-E031-52A2-577C-7A309CB10AEB}"/>
                </a:ext>
              </a:extLst>
            </p:cNvPr>
            <p:cNvSpPr/>
            <p:nvPr/>
          </p:nvSpPr>
          <p:spPr>
            <a:xfrm>
              <a:off x="538166" y="1797406"/>
              <a:ext cx="2779358" cy="2813340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9" name="TextBox 34">
              <a:extLst>
                <a:ext uri="{FF2B5EF4-FFF2-40B4-BE49-F238E27FC236}">
                  <a16:creationId xmlns:a16="http://schemas.microsoft.com/office/drawing/2014/main" id="{8C0D50CD-361B-2DAF-2214-97FB299A92A7}"/>
                </a:ext>
              </a:extLst>
            </p:cNvPr>
            <p:cNvSpPr txBox="1"/>
            <p:nvPr/>
          </p:nvSpPr>
          <p:spPr>
            <a:xfrm>
              <a:off x="538164" y="2731679"/>
              <a:ext cx="2779359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600" dirty="0" err="1"/>
                <a:t>Comprenden</a:t>
              </a:r>
              <a:r>
                <a:rPr lang="en-US" sz="1600" dirty="0"/>
                <a:t> y </a:t>
              </a:r>
              <a:r>
                <a:rPr lang="en-US" sz="1600" dirty="0" err="1"/>
                <a:t>producen</a:t>
              </a:r>
              <a:r>
                <a:rPr lang="en-US" sz="1600" dirty="0"/>
                <a:t> </a:t>
              </a:r>
              <a:r>
                <a:rPr lang="en-US" sz="1600" dirty="0" err="1"/>
                <a:t>lenguaje</a:t>
              </a:r>
              <a:r>
                <a:rPr lang="en-US" sz="1600" dirty="0"/>
                <a:t> natural, </a:t>
              </a:r>
              <a:r>
                <a:rPr lang="en-US" sz="1600" dirty="0" err="1"/>
                <a:t>responden</a:t>
              </a:r>
              <a:r>
                <a:rPr lang="en-US" sz="1600" dirty="0"/>
                <a:t> </a:t>
              </a:r>
              <a:r>
                <a:rPr lang="en-US" sz="1600" dirty="0" err="1"/>
                <a:t>preguntas</a:t>
              </a:r>
              <a:r>
                <a:rPr lang="en-US" sz="1600" dirty="0"/>
                <a:t>, </a:t>
              </a:r>
              <a:r>
                <a:rPr lang="en-US" sz="1600" dirty="0" err="1"/>
                <a:t>redactan</a:t>
              </a:r>
              <a:r>
                <a:rPr lang="en-US" sz="1600" dirty="0"/>
                <a:t> </a:t>
              </a:r>
              <a:r>
                <a:rPr lang="en-US" sz="1600" dirty="0" err="1"/>
                <a:t>textos</a:t>
              </a:r>
              <a:r>
                <a:rPr lang="en-US" sz="1600" dirty="0"/>
                <a:t>, </a:t>
              </a:r>
              <a:r>
                <a:rPr lang="en-US" sz="1600" dirty="0" err="1"/>
                <a:t>resumen</a:t>
              </a:r>
              <a:r>
                <a:rPr lang="en-US" sz="1600" dirty="0"/>
                <a:t> </a:t>
              </a:r>
              <a:r>
                <a:rPr lang="en-US" sz="1600" dirty="0" err="1"/>
                <a:t>información</a:t>
              </a:r>
              <a:r>
                <a:rPr lang="en-US" sz="1600" dirty="0"/>
                <a:t>.</a:t>
              </a:r>
            </a:p>
          </p:txBody>
        </p:sp>
        <p:sp>
          <p:nvSpPr>
            <p:cNvPr id="26" name="TextBox 34">
              <a:extLst>
                <a:ext uri="{FF2B5EF4-FFF2-40B4-BE49-F238E27FC236}">
                  <a16:creationId xmlns:a16="http://schemas.microsoft.com/office/drawing/2014/main" id="{ACDE10D3-D7B3-A7ED-8F75-71803857E9BC}"/>
                </a:ext>
              </a:extLst>
            </p:cNvPr>
            <p:cNvSpPr txBox="1"/>
            <p:nvPr/>
          </p:nvSpPr>
          <p:spPr>
            <a:xfrm>
              <a:off x="538165" y="1795550"/>
              <a:ext cx="277935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400" b="1" i="1" dirty="0" err="1">
                  <a:solidFill>
                    <a:srgbClr val="FF0000"/>
                  </a:solidFill>
                </a:rPr>
                <a:t>Modelos</a:t>
              </a:r>
              <a:r>
                <a:rPr lang="en-US" sz="2400" b="1" i="1" dirty="0">
                  <a:solidFill>
                    <a:srgbClr val="FF0000"/>
                  </a:solidFill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</a:rPr>
                <a:t>que</a:t>
              </a:r>
              <a:r>
                <a:rPr lang="en-US" sz="2400" b="1" i="1" dirty="0">
                  <a:solidFill>
                    <a:srgbClr val="FF0000"/>
                  </a:solidFill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</a:rPr>
                <a:t>generan</a:t>
              </a:r>
              <a:r>
                <a:rPr lang="en-US" sz="2400" b="1" i="1" dirty="0">
                  <a:solidFill>
                    <a:srgbClr val="FF0000"/>
                  </a:solidFill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</a:rPr>
                <a:t>texto</a:t>
              </a:r>
              <a:endParaRPr lang="en-US" sz="2000" dirty="0"/>
            </a:p>
          </p:txBody>
        </p:sp>
        <p:sp>
          <p:nvSpPr>
            <p:cNvPr id="27" name="TextBox 34">
              <a:extLst>
                <a:ext uri="{FF2B5EF4-FFF2-40B4-BE49-F238E27FC236}">
                  <a16:creationId xmlns:a16="http://schemas.microsoft.com/office/drawing/2014/main" id="{52CA7394-6BD7-9F07-C0E0-D639CBD684C4}"/>
                </a:ext>
              </a:extLst>
            </p:cNvPr>
            <p:cNvSpPr txBox="1"/>
            <p:nvPr/>
          </p:nvSpPr>
          <p:spPr>
            <a:xfrm>
              <a:off x="538164" y="4246520"/>
              <a:ext cx="232846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600" dirty="0">
                  <a:solidFill>
                    <a:srgbClr val="FF0000"/>
                  </a:solidFill>
                </a:rPr>
                <a:t>ChatGPT, Gemini</a:t>
              </a:r>
              <a:endParaRPr lang="en-US" sz="1600" b="1" dirty="0"/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AF91977A-09D9-FC25-B390-3CEAF00BC548}"/>
              </a:ext>
            </a:extLst>
          </p:cNvPr>
          <p:cNvGrpSpPr/>
          <p:nvPr/>
        </p:nvGrpSpPr>
        <p:grpSpPr>
          <a:xfrm>
            <a:off x="3574447" y="1544351"/>
            <a:ext cx="2779360" cy="2837794"/>
            <a:chOff x="3574447" y="1772951"/>
            <a:chExt cx="2779360" cy="2837794"/>
          </a:xfrm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71CE0914-73D0-74F3-0587-3D8BE2407725}"/>
                </a:ext>
              </a:extLst>
            </p:cNvPr>
            <p:cNvSpPr/>
            <p:nvPr/>
          </p:nvSpPr>
          <p:spPr>
            <a:xfrm>
              <a:off x="3574449" y="1774806"/>
              <a:ext cx="2779358" cy="2835939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4" name="TextBox 34">
              <a:extLst>
                <a:ext uri="{FF2B5EF4-FFF2-40B4-BE49-F238E27FC236}">
                  <a16:creationId xmlns:a16="http://schemas.microsoft.com/office/drawing/2014/main" id="{1D551956-7A7F-5EA6-7A2D-6F4755EC16AA}"/>
                </a:ext>
              </a:extLst>
            </p:cNvPr>
            <p:cNvSpPr txBox="1"/>
            <p:nvPr/>
          </p:nvSpPr>
          <p:spPr>
            <a:xfrm>
              <a:off x="3574447" y="2731679"/>
              <a:ext cx="277935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600" dirty="0"/>
                <a:t>Crean </a:t>
              </a:r>
              <a:r>
                <a:rPr lang="en-US" sz="1600" dirty="0" err="1"/>
                <a:t>imágenes</a:t>
              </a:r>
              <a:r>
                <a:rPr lang="en-US" sz="1600" dirty="0"/>
                <a:t> a </a:t>
              </a:r>
              <a:r>
                <a:rPr lang="en-US" sz="1600" dirty="0" err="1"/>
                <a:t>partir</a:t>
              </a:r>
              <a:r>
                <a:rPr lang="en-US" sz="1600" dirty="0"/>
                <a:t> de </a:t>
              </a:r>
              <a:r>
                <a:rPr lang="en-US" sz="1600" dirty="0" err="1"/>
                <a:t>descripciones</a:t>
              </a:r>
              <a:r>
                <a:rPr lang="en-US" sz="1600" dirty="0"/>
                <a:t>, </a:t>
              </a:r>
              <a:r>
                <a:rPr lang="en-US" sz="1600" dirty="0" err="1"/>
                <a:t>diseñan</a:t>
              </a:r>
              <a:r>
                <a:rPr lang="en-US" sz="1600" dirty="0"/>
                <a:t> </a:t>
              </a:r>
              <a:r>
                <a:rPr lang="en-US" sz="1600" dirty="0" err="1"/>
                <a:t>objetos</a:t>
              </a:r>
              <a:r>
                <a:rPr lang="en-US" sz="1600" dirty="0"/>
                <a:t>, </a:t>
              </a:r>
              <a:r>
                <a:rPr lang="en-US" sz="1600" dirty="0" err="1"/>
                <a:t>ilustran</a:t>
              </a:r>
              <a:r>
                <a:rPr lang="en-US" sz="1600" dirty="0"/>
                <a:t> </a:t>
              </a:r>
              <a:r>
                <a:rPr lang="en-US" sz="1600" dirty="0" err="1"/>
                <a:t>escenas</a:t>
              </a:r>
              <a:r>
                <a:rPr lang="en-US" sz="1600" dirty="0"/>
                <a:t>, </a:t>
              </a:r>
              <a:r>
                <a:rPr lang="en-US" sz="1600" dirty="0" err="1"/>
                <a:t>combinan</a:t>
              </a:r>
              <a:r>
                <a:rPr lang="en-US" sz="1600" dirty="0"/>
                <a:t> </a:t>
              </a:r>
              <a:r>
                <a:rPr lang="en-US" sz="1600" dirty="0" err="1"/>
                <a:t>elementos</a:t>
              </a:r>
              <a:r>
                <a:rPr lang="en-US" sz="1600" dirty="0"/>
                <a:t> </a:t>
              </a:r>
              <a:r>
                <a:rPr lang="en-US" sz="1600" dirty="0" err="1"/>
                <a:t>creativos</a:t>
              </a:r>
              <a:r>
                <a:rPr lang="en-US" sz="1600" dirty="0"/>
                <a:t>.</a:t>
              </a:r>
            </a:p>
          </p:txBody>
        </p:sp>
        <p:sp>
          <p:nvSpPr>
            <p:cNvPr id="41" name="TextBox 34">
              <a:extLst>
                <a:ext uri="{FF2B5EF4-FFF2-40B4-BE49-F238E27FC236}">
                  <a16:creationId xmlns:a16="http://schemas.microsoft.com/office/drawing/2014/main" id="{A9CED522-525A-67A7-1CBA-8BB027BE9BBC}"/>
                </a:ext>
              </a:extLst>
            </p:cNvPr>
            <p:cNvSpPr txBox="1"/>
            <p:nvPr/>
          </p:nvSpPr>
          <p:spPr>
            <a:xfrm>
              <a:off x="3574448" y="1772951"/>
              <a:ext cx="277935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400" b="1" i="1" dirty="0" err="1">
                  <a:solidFill>
                    <a:srgbClr val="FF0000"/>
                  </a:solidFill>
                </a:rPr>
                <a:t>Modelos</a:t>
              </a:r>
              <a:r>
                <a:rPr lang="en-US" sz="2400" b="1" i="1" dirty="0">
                  <a:solidFill>
                    <a:srgbClr val="FF0000"/>
                  </a:solidFill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</a:rPr>
                <a:t>que</a:t>
              </a:r>
              <a:r>
                <a:rPr lang="en-US" sz="2400" b="1" i="1" dirty="0">
                  <a:solidFill>
                    <a:srgbClr val="FF0000"/>
                  </a:solidFill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</a:rPr>
                <a:t>generan</a:t>
              </a:r>
              <a:r>
                <a:rPr lang="en-US" sz="2400" b="1" i="1" dirty="0">
                  <a:solidFill>
                    <a:srgbClr val="FF0000"/>
                  </a:solidFill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</a:rPr>
                <a:t>imágenes</a:t>
              </a:r>
              <a:endParaRPr lang="en-US" sz="2000" dirty="0"/>
            </a:p>
          </p:txBody>
        </p:sp>
        <p:sp>
          <p:nvSpPr>
            <p:cNvPr id="42" name="TextBox 34">
              <a:extLst>
                <a:ext uri="{FF2B5EF4-FFF2-40B4-BE49-F238E27FC236}">
                  <a16:creationId xmlns:a16="http://schemas.microsoft.com/office/drawing/2014/main" id="{54BFE462-12EC-0AFA-1E19-164934665E28}"/>
                </a:ext>
              </a:extLst>
            </p:cNvPr>
            <p:cNvSpPr txBox="1"/>
            <p:nvPr/>
          </p:nvSpPr>
          <p:spPr>
            <a:xfrm>
              <a:off x="3574447" y="4246520"/>
              <a:ext cx="232846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600" dirty="0">
                  <a:solidFill>
                    <a:srgbClr val="FF0000"/>
                  </a:solidFill>
                </a:rPr>
                <a:t>Dall-E, Stable Diffusion.</a:t>
              </a:r>
              <a:endParaRPr lang="en-US" sz="1600" b="1" dirty="0"/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330D7608-5298-E70A-5245-D16150C11A23}"/>
              </a:ext>
            </a:extLst>
          </p:cNvPr>
          <p:cNvGrpSpPr/>
          <p:nvPr/>
        </p:nvGrpSpPr>
        <p:grpSpPr>
          <a:xfrm>
            <a:off x="6610732" y="1540454"/>
            <a:ext cx="2779361" cy="2837794"/>
            <a:chOff x="6610732" y="1780484"/>
            <a:chExt cx="2779361" cy="2837794"/>
          </a:xfrm>
        </p:grpSpPr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4C545EDB-CA18-DDB0-1DA9-EB3E425BB3A2}"/>
                </a:ext>
              </a:extLst>
            </p:cNvPr>
            <p:cNvSpPr/>
            <p:nvPr/>
          </p:nvSpPr>
          <p:spPr>
            <a:xfrm>
              <a:off x="6610735" y="1782339"/>
              <a:ext cx="2779358" cy="2835939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0" name="TextBox 34">
              <a:extLst>
                <a:ext uri="{FF2B5EF4-FFF2-40B4-BE49-F238E27FC236}">
                  <a16:creationId xmlns:a16="http://schemas.microsoft.com/office/drawing/2014/main" id="{23FC5A95-95B8-BEBD-7DD3-0FBF005FDC71}"/>
                </a:ext>
              </a:extLst>
            </p:cNvPr>
            <p:cNvSpPr txBox="1"/>
            <p:nvPr/>
          </p:nvSpPr>
          <p:spPr>
            <a:xfrm>
              <a:off x="6610733" y="2731679"/>
              <a:ext cx="277935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600" dirty="0" err="1"/>
                <a:t>Combinan</a:t>
              </a:r>
              <a:r>
                <a:rPr lang="en-US" sz="1600" dirty="0"/>
                <a:t> </a:t>
              </a:r>
              <a:r>
                <a:rPr lang="en-US" sz="1600" dirty="0" err="1"/>
                <a:t>texto</a:t>
              </a:r>
              <a:r>
                <a:rPr lang="en-US" sz="1600" dirty="0"/>
                <a:t>, imagen y </a:t>
              </a:r>
              <a:r>
                <a:rPr lang="en-US" sz="1600" dirty="0" err="1"/>
                <a:t>sonido</a:t>
              </a:r>
              <a:r>
                <a:rPr lang="en-US" sz="1600" dirty="0"/>
                <a:t> </a:t>
              </a:r>
              <a:r>
                <a:rPr lang="en-US" sz="1600" dirty="0" err="1"/>
                <a:t>en</a:t>
              </a:r>
              <a:r>
                <a:rPr lang="en-US" sz="1600" dirty="0"/>
                <a:t> un </a:t>
              </a:r>
              <a:r>
                <a:rPr lang="en-US" sz="1600" dirty="0" err="1"/>
                <a:t>mismo</a:t>
              </a:r>
              <a:r>
                <a:rPr lang="en-US" sz="1600" dirty="0"/>
                <a:t> </a:t>
              </a:r>
              <a:r>
                <a:rPr lang="en-US" sz="1600" dirty="0" err="1"/>
                <a:t>sistema</a:t>
              </a:r>
              <a:r>
                <a:rPr lang="en-US" sz="1600" dirty="0"/>
                <a:t>. </a:t>
              </a:r>
              <a:r>
                <a:rPr lang="en-US" sz="1600" dirty="0" err="1"/>
                <a:t>Pueden</a:t>
              </a:r>
              <a:r>
                <a:rPr lang="en-US" sz="1600" dirty="0"/>
                <a:t> </a:t>
              </a:r>
              <a:r>
                <a:rPr lang="en-US" sz="1600" dirty="0" err="1"/>
                <a:t>analizar</a:t>
              </a:r>
              <a:r>
                <a:rPr lang="en-US" sz="1600" dirty="0"/>
                <a:t> </a:t>
              </a:r>
              <a:r>
                <a:rPr lang="en-US" sz="1600" dirty="0" err="1"/>
                <a:t>una</a:t>
              </a:r>
              <a:r>
                <a:rPr lang="en-US" sz="1600" dirty="0"/>
                <a:t> imagen y responder </a:t>
              </a:r>
              <a:r>
                <a:rPr lang="en-US" sz="1600" dirty="0" err="1"/>
                <a:t>preguntas</a:t>
              </a:r>
              <a:r>
                <a:rPr lang="en-US" sz="1600" dirty="0"/>
                <a:t> </a:t>
              </a:r>
              <a:r>
                <a:rPr lang="en-US" sz="1600" dirty="0" err="1"/>
                <a:t>sobre</a:t>
              </a:r>
              <a:r>
                <a:rPr lang="en-US" sz="1600" dirty="0"/>
                <a:t> </a:t>
              </a:r>
              <a:r>
                <a:rPr lang="en-US" sz="1600" dirty="0" err="1"/>
                <a:t>ello</a:t>
              </a:r>
              <a:r>
                <a:rPr lang="en-US" sz="1600" dirty="0"/>
                <a:t> o </a:t>
              </a:r>
              <a:r>
                <a:rPr lang="en-US" sz="1600" dirty="0" err="1"/>
                <a:t>redactar</a:t>
              </a:r>
              <a:r>
                <a:rPr lang="en-US" sz="1600" dirty="0"/>
                <a:t> </a:t>
              </a:r>
              <a:r>
                <a:rPr lang="en-US" sz="1600" dirty="0" err="1"/>
                <a:t>textos</a:t>
              </a:r>
              <a:r>
                <a:rPr lang="en-US" sz="1600" dirty="0"/>
                <a:t> </a:t>
              </a:r>
              <a:r>
                <a:rPr lang="en-US" sz="1600" dirty="0" err="1"/>
                <a:t>relacionados</a:t>
              </a:r>
              <a:r>
                <a:rPr lang="en-US" sz="1600" dirty="0"/>
                <a:t>. </a:t>
              </a:r>
            </a:p>
          </p:txBody>
        </p:sp>
        <p:sp>
          <p:nvSpPr>
            <p:cNvPr id="47" name="TextBox 34">
              <a:extLst>
                <a:ext uri="{FF2B5EF4-FFF2-40B4-BE49-F238E27FC236}">
                  <a16:creationId xmlns:a16="http://schemas.microsoft.com/office/drawing/2014/main" id="{98EF64B0-0437-EF61-19F0-DF4E211F4D1C}"/>
                </a:ext>
              </a:extLst>
            </p:cNvPr>
            <p:cNvSpPr txBox="1"/>
            <p:nvPr/>
          </p:nvSpPr>
          <p:spPr>
            <a:xfrm>
              <a:off x="6610734" y="1780484"/>
              <a:ext cx="277935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400" b="1" i="1" dirty="0" err="1">
                  <a:solidFill>
                    <a:srgbClr val="FF0000"/>
                  </a:solidFill>
                </a:rPr>
                <a:t>Modelos</a:t>
              </a:r>
              <a:r>
                <a:rPr lang="en-US" sz="2400" b="1" i="1" dirty="0">
                  <a:solidFill>
                    <a:srgbClr val="FF0000"/>
                  </a:solidFill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</a:rPr>
                <a:t>multimodales</a:t>
              </a:r>
              <a:endParaRPr lang="en-US" sz="2000" dirty="0"/>
            </a:p>
          </p:txBody>
        </p:sp>
        <p:sp>
          <p:nvSpPr>
            <p:cNvPr id="48" name="TextBox 34">
              <a:extLst>
                <a:ext uri="{FF2B5EF4-FFF2-40B4-BE49-F238E27FC236}">
                  <a16:creationId xmlns:a16="http://schemas.microsoft.com/office/drawing/2014/main" id="{B3952B7F-5441-1CC8-F726-7D5F6F8684EB}"/>
                </a:ext>
              </a:extLst>
            </p:cNvPr>
            <p:cNvSpPr txBox="1"/>
            <p:nvPr/>
          </p:nvSpPr>
          <p:spPr>
            <a:xfrm>
              <a:off x="6610732" y="4246520"/>
              <a:ext cx="277936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600" dirty="0">
                  <a:solidFill>
                    <a:srgbClr val="FF0000"/>
                  </a:solidFill>
                </a:rPr>
                <a:t>Copilot</a:t>
              </a:r>
              <a:endParaRPr lang="en-US" sz="1600" b="1" dirty="0"/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9EE44229-BD3F-22AE-D911-A2C5A2BFB8BF}"/>
              </a:ext>
            </a:extLst>
          </p:cNvPr>
          <p:cNvGrpSpPr/>
          <p:nvPr/>
        </p:nvGrpSpPr>
        <p:grpSpPr>
          <a:xfrm>
            <a:off x="110116" y="4482653"/>
            <a:ext cx="9296088" cy="2301414"/>
            <a:chOff x="110116" y="4482653"/>
            <a:chExt cx="9296088" cy="2301414"/>
          </a:xfrm>
        </p:grpSpPr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4364FC48-29CA-03F7-33BB-B2918286C1F4}"/>
                </a:ext>
              </a:extLst>
            </p:cNvPr>
            <p:cNvGrpSpPr/>
            <p:nvPr/>
          </p:nvGrpSpPr>
          <p:grpSpPr>
            <a:xfrm>
              <a:off x="538167" y="4482653"/>
              <a:ext cx="8868037" cy="2301414"/>
              <a:chOff x="538167" y="4482653"/>
              <a:chExt cx="8868037" cy="2301414"/>
            </a:xfrm>
          </p:grpSpPr>
          <p:grpSp>
            <p:nvGrpSpPr>
              <p:cNvPr id="31" name="Grupo 30">
                <a:extLst>
                  <a:ext uri="{FF2B5EF4-FFF2-40B4-BE49-F238E27FC236}">
                    <a16:creationId xmlns:a16="http://schemas.microsoft.com/office/drawing/2014/main" id="{7B286476-F90F-4AB8-B828-40DBAF160862}"/>
                  </a:ext>
                </a:extLst>
              </p:cNvPr>
              <p:cNvGrpSpPr/>
              <p:nvPr/>
            </p:nvGrpSpPr>
            <p:grpSpPr>
              <a:xfrm>
                <a:off x="538167" y="4711680"/>
                <a:ext cx="3344410" cy="1893734"/>
                <a:chOff x="148693" y="4624596"/>
                <a:chExt cx="3363597" cy="1893734"/>
              </a:xfrm>
            </p:grpSpPr>
            <p:sp>
              <p:nvSpPr>
                <p:cNvPr id="37" name="Rectángulo 15">
                  <a:extLst>
                    <a:ext uri="{FF2B5EF4-FFF2-40B4-BE49-F238E27FC236}">
                      <a16:creationId xmlns:a16="http://schemas.microsoft.com/office/drawing/2014/main" id="{B9B4434B-7460-A824-5E3B-50563B2973F9}"/>
                    </a:ext>
                  </a:extLst>
                </p:cNvPr>
                <p:cNvSpPr/>
                <p:nvPr/>
              </p:nvSpPr>
              <p:spPr>
                <a:xfrm>
                  <a:off x="148693" y="4624596"/>
                  <a:ext cx="3363597" cy="1893734"/>
                </a:xfrm>
                <a:custGeom>
                  <a:avLst/>
                  <a:gdLst>
                    <a:gd name="csX0" fmla="*/ 0 w 4320000"/>
                    <a:gd name="csY0" fmla="*/ 0 h 1893734"/>
                    <a:gd name="csX1" fmla="*/ 4320000 w 4320000"/>
                    <a:gd name="csY1" fmla="*/ 0 h 1893734"/>
                    <a:gd name="csX2" fmla="*/ 4320000 w 4320000"/>
                    <a:gd name="csY2" fmla="*/ 1893734 h 1893734"/>
                    <a:gd name="csX3" fmla="*/ 0 w 4320000"/>
                    <a:gd name="csY3" fmla="*/ 1893734 h 1893734"/>
                    <a:gd name="csX4" fmla="*/ 0 w 4320000"/>
                    <a:gd name="csY4" fmla="*/ 0 h 1893734"/>
                    <a:gd name="csX0" fmla="*/ 0 w 4320000"/>
                    <a:gd name="csY0" fmla="*/ 0 h 1893734"/>
                    <a:gd name="csX1" fmla="*/ 4320000 w 4320000"/>
                    <a:gd name="csY1" fmla="*/ 0 h 1893734"/>
                    <a:gd name="csX2" fmla="*/ 4306967 w 4320000"/>
                    <a:gd name="csY2" fmla="*/ 934711 h 1893734"/>
                    <a:gd name="csX3" fmla="*/ 4320000 w 4320000"/>
                    <a:gd name="csY3" fmla="*/ 1893734 h 1893734"/>
                    <a:gd name="csX4" fmla="*/ 0 w 4320000"/>
                    <a:gd name="csY4" fmla="*/ 1893734 h 1893734"/>
                    <a:gd name="csX5" fmla="*/ 0 w 4320000"/>
                    <a:gd name="csY5" fmla="*/ 0 h 1893734"/>
                    <a:gd name="csX0" fmla="*/ 0 w 4520723"/>
                    <a:gd name="csY0" fmla="*/ 0 h 1893734"/>
                    <a:gd name="csX1" fmla="*/ 4320000 w 4520723"/>
                    <a:gd name="csY1" fmla="*/ 0 h 1893734"/>
                    <a:gd name="csX2" fmla="*/ 4520723 w 4520723"/>
                    <a:gd name="csY2" fmla="*/ 958461 h 1893734"/>
                    <a:gd name="csX3" fmla="*/ 4320000 w 4520723"/>
                    <a:gd name="csY3" fmla="*/ 1893734 h 1893734"/>
                    <a:gd name="csX4" fmla="*/ 0 w 4520723"/>
                    <a:gd name="csY4" fmla="*/ 1893734 h 1893734"/>
                    <a:gd name="csX5" fmla="*/ 0 w 4520723"/>
                    <a:gd name="csY5" fmla="*/ 0 h 1893734"/>
                    <a:gd name="csX0" fmla="*/ 0 w 4723673"/>
                    <a:gd name="csY0" fmla="*/ 0 h 1893734"/>
                    <a:gd name="csX1" fmla="*/ 4320000 w 4723673"/>
                    <a:gd name="csY1" fmla="*/ 0 h 1893734"/>
                    <a:gd name="csX2" fmla="*/ 4723673 w 4723673"/>
                    <a:gd name="csY2" fmla="*/ 984586 h 1893734"/>
                    <a:gd name="csX3" fmla="*/ 4320000 w 4723673"/>
                    <a:gd name="csY3" fmla="*/ 1893734 h 1893734"/>
                    <a:gd name="csX4" fmla="*/ 0 w 4723673"/>
                    <a:gd name="csY4" fmla="*/ 1893734 h 1893734"/>
                    <a:gd name="csX5" fmla="*/ 0 w 4723673"/>
                    <a:gd name="csY5" fmla="*/ 0 h 1893734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</a:cxnLst>
                  <a:rect l="l" t="t" r="r" b="b"/>
                  <a:pathLst>
                    <a:path w="4723673" h="1893734">
                      <a:moveTo>
                        <a:pt x="0" y="0"/>
                      </a:moveTo>
                      <a:lnTo>
                        <a:pt x="4320000" y="0"/>
                      </a:lnTo>
                      <a:lnTo>
                        <a:pt x="4723673" y="984586"/>
                      </a:lnTo>
                      <a:lnTo>
                        <a:pt x="4320000" y="1893734"/>
                      </a:lnTo>
                      <a:lnTo>
                        <a:pt x="0" y="18937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EB3E4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TextBox 47">
                  <a:extLst>
                    <a:ext uri="{FF2B5EF4-FFF2-40B4-BE49-F238E27FC236}">
                      <a16:creationId xmlns:a16="http://schemas.microsoft.com/office/drawing/2014/main" id="{035BC78F-D10D-6FF3-7FE8-7EE5A6E426BD}"/>
                    </a:ext>
                  </a:extLst>
                </p:cNvPr>
                <p:cNvSpPr txBox="1"/>
                <p:nvPr/>
              </p:nvSpPr>
              <p:spPr>
                <a:xfrm>
                  <a:off x="581203" y="5120886"/>
                  <a:ext cx="2700497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s-ES" sz="2000" b="1" i="1" dirty="0">
                      <a:solidFill>
                        <a:schemeClr val="bg1"/>
                      </a:solidFill>
                    </a:rPr>
                    <a:t>El Papel del </a:t>
                  </a:r>
                  <a:r>
                    <a:rPr lang="es-ES" sz="2000" b="1" i="1" dirty="0" err="1">
                      <a:solidFill>
                        <a:schemeClr val="bg1"/>
                      </a:solidFill>
                    </a:rPr>
                    <a:t>Prompt</a:t>
                  </a:r>
                  <a:endParaRPr lang="es-ES" sz="16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701DB060-044B-EE1D-C491-27BF48FF2650}"/>
                  </a:ext>
                </a:extLst>
              </p:cNvPr>
              <p:cNvSpPr/>
              <p:nvPr/>
            </p:nvSpPr>
            <p:spPr>
              <a:xfrm>
                <a:off x="3491345" y="4482653"/>
                <a:ext cx="5914859" cy="2301414"/>
              </a:xfrm>
              <a:prstGeom prst="rect">
                <a:avLst/>
              </a:prstGeom>
              <a:noFill/>
              <a:ln>
                <a:solidFill>
                  <a:srgbClr val="EB3E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TextBox 51">
                <a:extLst>
                  <a:ext uri="{FF2B5EF4-FFF2-40B4-BE49-F238E27FC236}">
                    <a16:creationId xmlns:a16="http://schemas.microsoft.com/office/drawing/2014/main" id="{18C3E4D1-C088-B6FC-1479-2E74BF4758CA}"/>
                  </a:ext>
                </a:extLst>
              </p:cNvPr>
              <p:cNvSpPr txBox="1"/>
              <p:nvPr/>
            </p:nvSpPr>
            <p:spPr>
              <a:xfrm>
                <a:off x="4083346" y="5171526"/>
                <a:ext cx="400850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b="1" dirty="0" err="1"/>
                  <a:t>Estructura</a:t>
                </a:r>
                <a:r>
                  <a:rPr lang="en-US" b="1" dirty="0"/>
                  <a:t> </a:t>
                </a:r>
                <a:r>
                  <a:rPr lang="en-US" b="1" dirty="0" err="1"/>
                  <a:t>básica</a:t>
                </a:r>
                <a:r>
                  <a:rPr lang="en-US" b="1" dirty="0"/>
                  <a:t>: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Rol, Tarea, </a:t>
                </a:r>
                <a:r>
                  <a:rPr lang="en-US" dirty="0" err="1"/>
                  <a:t>Contexto</a:t>
                </a:r>
                <a:r>
                  <a:rPr lang="en-US" dirty="0"/>
                  <a:t>, Formato de </a:t>
                </a:r>
                <a:r>
                  <a:rPr lang="en-US" dirty="0" err="1"/>
                  <a:t>salida</a:t>
                </a:r>
                <a:r>
                  <a:rPr lang="en-US" dirty="0"/>
                  <a:t> </a:t>
                </a:r>
                <a:endParaRPr lang="es-E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8C074FE6-78B1-28F5-FF2A-A5850E532B31}"/>
                </a:ext>
              </a:extLst>
            </p:cNvPr>
            <p:cNvSpPr txBox="1"/>
            <p:nvPr/>
          </p:nvSpPr>
          <p:spPr>
            <a:xfrm>
              <a:off x="110116" y="5658547"/>
              <a:ext cx="339344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>
                <a:spcAft>
                  <a:spcPts val="1000"/>
                </a:spcAft>
              </a:pPr>
              <a:r>
                <a:rPr lang="en-US" sz="1600" dirty="0" err="1">
                  <a:solidFill>
                    <a:schemeClr val="bg1"/>
                  </a:solidFill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Instrucción</a:t>
              </a:r>
              <a:r>
                <a:rPr lang="en-US" sz="1600" dirty="0">
                  <a:solidFill>
                    <a:schemeClr val="bg1"/>
                  </a:solidFill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dada a la IA. </a:t>
              </a:r>
              <a:r>
                <a:rPr lang="en-US" sz="1600" dirty="0" err="1">
                  <a:solidFill>
                    <a:schemeClr val="bg1"/>
                  </a:solidFill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Cuanto</a:t>
              </a:r>
              <a:r>
                <a:rPr lang="en-US" sz="1600" dirty="0">
                  <a:solidFill>
                    <a:schemeClr val="bg1"/>
                  </a:solidFill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más</a:t>
              </a:r>
              <a:r>
                <a:rPr lang="en-US" sz="1600" dirty="0">
                  <a:solidFill>
                    <a:schemeClr val="bg1"/>
                  </a:solidFill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explícito</a:t>
              </a:r>
              <a:r>
                <a:rPr lang="en-US" sz="1600" dirty="0">
                  <a:solidFill>
                    <a:schemeClr val="bg1"/>
                  </a:solidFill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mejor</a:t>
              </a:r>
              <a:r>
                <a:rPr lang="en-US" sz="1600" dirty="0">
                  <a:solidFill>
                    <a:schemeClr val="bg1"/>
                  </a:solidFill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el</a:t>
              </a:r>
              <a:r>
                <a:rPr lang="en-US" sz="1600" dirty="0">
                  <a:solidFill>
                    <a:schemeClr val="bg1"/>
                  </a:solidFill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resultado</a:t>
              </a:r>
              <a:r>
                <a:rPr lang="en-US" sz="1600" dirty="0">
                  <a:solidFill>
                    <a:schemeClr val="bg1"/>
                  </a:solidFill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s-ES" sz="1600" dirty="0">
                <a:solidFill>
                  <a:schemeClr val="bg1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B7989746-0263-469C-DEDA-E3450417A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1911" t="54145" r="12207" b="2793"/>
            <a:stretch>
              <a:fillRect/>
            </a:stretch>
          </p:blipFill>
          <p:spPr>
            <a:xfrm>
              <a:off x="8091852" y="4518438"/>
              <a:ext cx="1257888" cy="222950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25793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98B65-4110-41DF-B4B8-293F1BB6B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E079FE07-D45F-1B2E-1BE4-2A7BA4E3DDA9}"/>
              </a:ext>
            </a:extLst>
          </p:cNvPr>
          <p:cNvSpPr txBox="1"/>
          <p:nvPr/>
        </p:nvSpPr>
        <p:spPr>
          <a:xfrm>
            <a:off x="1683076" y="967091"/>
            <a:ext cx="7100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Riesgos</a:t>
            </a:r>
            <a:r>
              <a:rPr lang="en-US" sz="2400" b="1" dirty="0"/>
              <a:t> y </a:t>
            </a:r>
            <a:r>
              <a:rPr lang="en-US" sz="2400" b="1" dirty="0" err="1"/>
              <a:t>desafíos</a:t>
            </a:r>
            <a:r>
              <a:rPr lang="en-US" sz="2400" b="1" dirty="0"/>
              <a:t> </a:t>
            </a:r>
            <a:r>
              <a:rPr lang="en-US" sz="2400" b="1" dirty="0" err="1"/>
              <a:t>actuales</a:t>
            </a:r>
            <a:r>
              <a:rPr lang="en-US" sz="2400" b="1" dirty="0"/>
              <a:t> de la IA</a:t>
            </a:r>
            <a:endParaRPr lang="es-ES" sz="24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EE4349-D9C0-8360-B106-DF87A6031ADB}"/>
              </a:ext>
            </a:extLst>
          </p:cNvPr>
          <p:cNvSpPr txBox="1"/>
          <p:nvPr/>
        </p:nvSpPr>
        <p:spPr>
          <a:xfrm>
            <a:off x="9540055" y="1628810"/>
            <a:ext cx="2169343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s-ES" sz="24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sz="2300" b="1" dirty="0">
                <a:solidFill>
                  <a:schemeClr val="bg1"/>
                </a:solidFill>
              </a:rPr>
              <a:t>Ética e 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Las decisiones de la IA se basan en datos; errores o prejuicios pueden afectar negativamente a las personas. Impacto en privacidad, veracidad y medioambiente.</a:t>
            </a:r>
            <a:endParaRPr lang="en-US" dirty="0"/>
          </a:p>
        </p:txBody>
      </p:sp>
      <p:pic>
        <p:nvPicPr>
          <p:cNvPr id="37" name="Gráfico 36" descr="Bombilla y lápiz contorno">
            <a:extLst>
              <a:ext uri="{FF2B5EF4-FFF2-40B4-BE49-F238E27FC236}">
                <a16:creationId xmlns:a16="http://schemas.microsoft.com/office/drawing/2014/main" id="{9966431F-F5AA-6F1B-E50B-96AC7EBBF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751615" y="784226"/>
            <a:ext cx="913935" cy="9144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6A56A80-1C4D-6494-1CCE-3C119B56B3C9}"/>
              </a:ext>
            </a:extLst>
          </p:cNvPr>
          <p:cNvSpPr/>
          <p:nvPr/>
        </p:nvSpPr>
        <p:spPr>
          <a:xfrm>
            <a:off x="2607734" y="1620982"/>
            <a:ext cx="6756400" cy="646140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</a:rPr>
              <a:t>La IA puede generar respuestas falsas (alucinaciones).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D836D9-A120-1ECC-5F11-AB9389CF64F7}"/>
              </a:ext>
            </a:extLst>
          </p:cNvPr>
          <p:cNvSpPr/>
          <p:nvPr/>
        </p:nvSpPr>
        <p:spPr>
          <a:xfrm>
            <a:off x="2607733" y="2473479"/>
            <a:ext cx="6756400" cy="648000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</a:rPr>
              <a:t>No introducir datos personales; pueden usarse para entrenar modelos.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49D5E8E-70F0-E539-8EB4-A7EB744E9949}"/>
              </a:ext>
            </a:extLst>
          </p:cNvPr>
          <p:cNvSpPr/>
          <p:nvPr/>
        </p:nvSpPr>
        <p:spPr>
          <a:xfrm>
            <a:off x="2607732" y="3327836"/>
            <a:ext cx="6756400" cy="648000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</a:rPr>
              <a:t>Reproducción de prejuicios presentes en los datos de entrenamiento.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EBDAD1B-56CB-6C89-8A7D-2BF1A21EFA60}"/>
              </a:ext>
            </a:extLst>
          </p:cNvPr>
          <p:cNvSpPr/>
          <p:nvPr/>
        </p:nvSpPr>
        <p:spPr>
          <a:xfrm>
            <a:off x="2607733" y="4182193"/>
            <a:ext cx="6756400" cy="648000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</a:rPr>
              <a:t>Pérdida de habilidades humanas (razonamiento, creatividad).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51A6527-02E1-04F6-F88C-4C417F506B3B}"/>
              </a:ext>
            </a:extLst>
          </p:cNvPr>
          <p:cNvSpPr/>
          <p:nvPr/>
        </p:nvSpPr>
        <p:spPr>
          <a:xfrm>
            <a:off x="2607732" y="5036550"/>
            <a:ext cx="6756400" cy="648000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</a:rPr>
              <a:t>Manipulación y difusión de información falsa.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051C9F6-CEF1-883E-3641-99842A44B7E1}"/>
              </a:ext>
            </a:extLst>
          </p:cNvPr>
          <p:cNvSpPr/>
          <p:nvPr/>
        </p:nvSpPr>
        <p:spPr>
          <a:xfrm>
            <a:off x="249187" y="1619122"/>
            <a:ext cx="2358548" cy="648000"/>
          </a:xfrm>
          <a:prstGeom prst="rect">
            <a:avLst/>
          </a:prstGeom>
          <a:solidFill>
            <a:srgbClr val="FF0000"/>
          </a:solidFill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Información incorrecta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E77D70D-00C9-6500-271B-AFE1CB2E037D}"/>
              </a:ext>
            </a:extLst>
          </p:cNvPr>
          <p:cNvSpPr/>
          <p:nvPr/>
        </p:nvSpPr>
        <p:spPr>
          <a:xfrm>
            <a:off x="249186" y="2473479"/>
            <a:ext cx="2358548" cy="648000"/>
          </a:xfrm>
          <a:prstGeom prst="rect">
            <a:avLst/>
          </a:prstGeom>
          <a:solidFill>
            <a:srgbClr val="FF0000"/>
          </a:solidFill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Privacidad de los datos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CD5CE2E-A63F-05E4-D1DA-0D8861B4E91F}"/>
              </a:ext>
            </a:extLst>
          </p:cNvPr>
          <p:cNvSpPr/>
          <p:nvPr/>
        </p:nvSpPr>
        <p:spPr>
          <a:xfrm>
            <a:off x="249185" y="3327836"/>
            <a:ext cx="2358548" cy="648000"/>
          </a:xfrm>
          <a:prstGeom prst="rect">
            <a:avLst/>
          </a:prstGeom>
          <a:solidFill>
            <a:srgbClr val="FF0000"/>
          </a:solidFill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Sesgos algorítmicos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07BF46C5-E611-30C2-4581-DFA27AFF9A59}"/>
              </a:ext>
            </a:extLst>
          </p:cNvPr>
          <p:cNvSpPr/>
          <p:nvPr/>
        </p:nvSpPr>
        <p:spPr>
          <a:xfrm>
            <a:off x="249186" y="4182193"/>
            <a:ext cx="2358548" cy="648000"/>
          </a:xfrm>
          <a:prstGeom prst="rect">
            <a:avLst/>
          </a:prstGeom>
          <a:solidFill>
            <a:srgbClr val="FF0000"/>
          </a:solidFill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Dependencia tecnológica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B7D4440-F6ED-A5E9-470E-33E6666D3663}"/>
              </a:ext>
            </a:extLst>
          </p:cNvPr>
          <p:cNvSpPr/>
          <p:nvPr/>
        </p:nvSpPr>
        <p:spPr>
          <a:xfrm>
            <a:off x="249185" y="5036550"/>
            <a:ext cx="2358548" cy="648000"/>
          </a:xfrm>
          <a:prstGeom prst="rect">
            <a:avLst/>
          </a:prstGeom>
          <a:solidFill>
            <a:srgbClr val="FF0000"/>
          </a:solidFill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Noticias falsas y </a:t>
            </a:r>
            <a:r>
              <a:rPr lang="es-ES" b="1" i="1" dirty="0" err="1"/>
              <a:t>deepfakes</a:t>
            </a:r>
            <a:endParaRPr lang="es-ES" b="1" i="1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E82146DA-2B64-613D-4279-266ACD274F2C}"/>
              </a:ext>
            </a:extLst>
          </p:cNvPr>
          <p:cNvSpPr/>
          <p:nvPr/>
        </p:nvSpPr>
        <p:spPr>
          <a:xfrm>
            <a:off x="2607732" y="5890909"/>
            <a:ext cx="6756400" cy="648000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</a:rPr>
              <a:t>Alto consumo de energía y agua en centros de datos.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C2CC08F-7BA3-E1D7-9968-8D239B463FAE}"/>
              </a:ext>
            </a:extLst>
          </p:cNvPr>
          <p:cNvSpPr/>
          <p:nvPr/>
        </p:nvSpPr>
        <p:spPr>
          <a:xfrm>
            <a:off x="249185" y="5890909"/>
            <a:ext cx="2358548" cy="648000"/>
          </a:xfrm>
          <a:prstGeom prst="rect">
            <a:avLst/>
          </a:prstGeom>
          <a:solidFill>
            <a:srgbClr val="FF0000"/>
          </a:solidFill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Impacto medioambiental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192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3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0F392-B862-C62D-1410-86F82BCC9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987012A2-7812-D4E8-BBB2-1FBD67688F16}"/>
              </a:ext>
            </a:extLst>
          </p:cNvPr>
          <p:cNvSpPr txBox="1"/>
          <p:nvPr/>
        </p:nvSpPr>
        <p:spPr>
          <a:xfrm>
            <a:off x="1979324" y="1110493"/>
            <a:ext cx="7100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/>
              <a:t>Decálogo de buenas prácticas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04C6DC-6B0B-9E08-6EB0-44290F6A6411}"/>
              </a:ext>
            </a:extLst>
          </p:cNvPr>
          <p:cNvSpPr txBox="1"/>
          <p:nvPr/>
        </p:nvSpPr>
        <p:spPr>
          <a:xfrm>
            <a:off x="9532497" y="1947810"/>
            <a:ext cx="216254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Regulación UE</a:t>
            </a:r>
            <a:endParaRPr lang="es-ES" dirty="0"/>
          </a:p>
          <a:p>
            <a:br>
              <a:rPr lang="es-ES" dirty="0"/>
            </a:br>
            <a:r>
              <a:rPr lang="es-ES" dirty="0"/>
              <a:t>La Unión Europea ha desarrollado el AI </a:t>
            </a:r>
            <a:r>
              <a:rPr lang="es-ES" dirty="0" err="1"/>
              <a:t>Act</a:t>
            </a:r>
            <a:r>
              <a:rPr lang="es-ES" dirty="0"/>
              <a:t> (Ley Europea de la IA) para garantizar seguridad, privacidad, transparencia, eliminación de sesgos y supervisión humana.</a:t>
            </a:r>
            <a:endParaRPr lang="es-ES" sz="2400" b="1" dirty="0"/>
          </a:p>
        </p:txBody>
      </p:sp>
      <p:sp>
        <p:nvSpPr>
          <p:cNvPr id="2" name="CuadroTexto 4">
            <a:extLst>
              <a:ext uri="{FF2B5EF4-FFF2-40B4-BE49-F238E27FC236}">
                <a16:creationId xmlns:a16="http://schemas.microsoft.com/office/drawing/2014/main" id="{9641DF1C-A129-EA81-9EE5-4D220A28335E}"/>
              </a:ext>
            </a:extLst>
          </p:cNvPr>
          <p:cNvSpPr txBox="1"/>
          <p:nvPr/>
        </p:nvSpPr>
        <p:spPr>
          <a:xfrm>
            <a:off x="694268" y="1698626"/>
            <a:ext cx="87037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  <a:defRPr/>
            </a:pPr>
            <a:r>
              <a:rPr lang="es-ES" sz="2000" b="1" dirty="0">
                <a:solidFill>
                  <a:srgbClr val="FF0000"/>
                </a:solidFill>
              </a:rPr>
              <a:t>Uso ético y responsable</a:t>
            </a:r>
            <a:r>
              <a:rPr lang="es-ES" sz="2000" dirty="0"/>
              <a:t>: Complemento para aprender, respetando integridad académica.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ES" sz="2000" b="1" dirty="0">
                <a:solidFill>
                  <a:srgbClr val="FF0000"/>
                </a:solidFill>
              </a:rPr>
              <a:t>Transparencia</a:t>
            </a:r>
            <a:r>
              <a:rPr lang="es-ES" sz="2000" dirty="0"/>
              <a:t>: Comprender cómo opera la IA y señalar cuándo se ha usado.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ES" sz="2000" b="1" dirty="0">
                <a:solidFill>
                  <a:srgbClr val="FF0000"/>
                </a:solidFill>
              </a:rPr>
              <a:t>Fiabilidad y veracidad</a:t>
            </a:r>
            <a:r>
              <a:rPr lang="es-ES" sz="2000" dirty="0"/>
              <a:t>: Verificar información, actitud crítica.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ES" sz="2000" b="1" dirty="0">
                <a:solidFill>
                  <a:srgbClr val="FF0000"/>
                </a:solidFill>
              </a:rPr>
              <a:t>Protección de datos</a:t>
            </a:r>
            <a:r>
              <a:rPr lang="es-ES" sz="2000" dirty="0"/>
              <a:t>: No compartir datos personales sin permiso.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ES" sz="2000" b="1" dirty="0">
                <a:solidFill>
                  <a:srgbClr val="FF0000"/>
                </a:solidFill>
              </a:rPr>
              <a:t>Supervisión docente</a:t>
            </a:r>
            <a:r>
              <a:rPr lang="es-ES" sz="2000" dirty="0"/>
              <a:t>: Apoyo didáctico, no sustituto del profesorado.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ES" sz="2000" b="1" dirty="0">
                <a:solidFill>
                  <a:srgbClr val="FF0000"/>
                </a:solidFill>
              </a:rPr>
              <a:t>Sesgos algorítmicos</a:t>
            </a:r>
            <a:r>
              <a:rPr lang="es-ES" sz="2000" dirty="0"/>
              <a:t>: Analizar resultados con cautela, promover uso justo.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ES" sz="2000" b="1" dirty="0">
                <a:solidFill>
                  <a:srgbClr val="FF0000"/>
                </a:solidFill>
              </a:rPr>
              <a:t>Accesibilidad e inclusión</a:t>
            </a:r>
            <a:r>
              <a:rPr lang="es-ES" sz="2000" dirty="0"/>
              <a:t>: Facilitar educación accesible.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ES" sz="2000" b="1" dirty="0">
                <a:solidFill>
                  <a:srgbClr val="FF0000"/>
                </a:solidFill>
              </a:rPr>
              <a:t>Autonomía cognitiva</a:t>
            </a:r>
            <a:r>
              <a:rPr lang="es-ES" sz="2000" dirty="0"/>
              <a:t>: Usar como apoyo, sin dejar de pensar por uno mismo.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ES" sz="2000" b="1" dirty="0">
                <a:solidFill>
                  <a:srgbClr val="FF0000"/>
                </a:solidFill>
              </a:rPr>
              <a:t>Impacto medioambiental</a:t>
            </a:r>
            <a:r>
              <a:rPr lang="es-ES" sz="2000" dirty="0"/>
              <a:t>: Uso consciente y responsable para reducir impacto.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s-ES" sz="2000" b="1" dirty="0">
                <a:solidFill>
                  <a:srgbClr val="FF0000"/>
                </a:solidFill>
              </a:rPr>
              <a:t>Competencia digital</a:t>
            </a:r>
            <a:r>
              <a:rPr lang="es-ES" sz="2000" dirty="0"/>
              <a:t>: Comprender funcionamiento y limitaciones para uso seguro.</a:t>
            </a:r>
          </a:p>
        </p:txBody>
      </p:sp>
      <p:pic>
        <p:nvPicPr>
          <p:cNvPr id="54" name="Gráfico 53" descr="Bombilla y lápiz contorno">
            <a:extLst>
              <a:ext uri="{FF2B5EF4-FFF2-40B4-BE49-F238E27FC236}">
                <a16:creationId xmlns:a16="http://schemas.microsoft.com/office/drawing/2014/main" id="{03DA04CC-8088-4B12-E788-2E1C6A5F1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751615" y="784226"/>
            <a:ext cx="913935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032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799BB62-2B95-EC40-F732-682E75FA64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1A23"/>
          </a:solidFill>
          <a:ln>
            <a:solidFill>
              <a:srgbClr val="E21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E738F72D-B077-5DB6-C1E3-2519017EF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2709000"/>
            <a:ext cx="1440000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7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B734F7D-17E8-9153-DE38-88A32B8226EA}"/>
              </a:ext>
            </a:extLst>
          </p:cNvPr>
          <p:cNvSpPr txBox="1">
            <a:spLocks/>
          </p:cNvSpPr>
          <p:nvPr/>
        </p:nvSpPr>
        <p:spPr>
          <a:xfrm>
            <a:off x="2121877" y="914400"/>
            <a:ext cx="7489769" cy="1900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Proxima Nova Extrabold" panose="02000506030000020004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s-ES" sz="5000" dirty="0">
                <a:solidFill>
                  <a:schemeClr val="bg1"/>
                </a:solidFill>
              </a:rPr>
              <a:t>Telecomunicaciones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50A8A3D-92F5-F0FC-8701-AC02D314830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567354" y="3221956"/>
            <a:ext cx="4876800" cy="1900399"/>
          </a:xfrm>
        </p:spPr>
        <p:txBody>
          <a:bodyPr/>
          <a:lstStyle/>
          <a:p>
            <a:r>
              <a:rPr lang="es-ES" dirty="0"/>
              <a:t>Envío y recepción de información codificada mediante señales eléctricas por medios </a:t>
            </a:r>
            <a:r>
              <a:rPr lang="es-ES" b="1" dirty="0"/>
              <a:t>alámbricos</a:t>
            </a:r>
            <a:r>
              <a:rPr lang="es-ES" dirty="0"/>
              <a:t> (cables, fibra óptica) o </a:t>
            </a:r>
            <a:r>
              <a:rPr lang="es-ES" b="1" dirty="0"/>
              <a:t>inalámbricos</a:t>
            </a:r>
            <a:r>
              <a:rPr lang="es-ES" dirty="0"/>
              <a:t> (ondas electromagnéticas).</a:t>
            </a:r>
          </a:p>
          <a:p>
            <a:endParaRPr lang="es-ES" dirty="0"/>
          </a:p>
          <a:p>
            <a:endParaRPr lang="en-US" dirty="0"/>
          </a:p>
        </p:txBody>
      </p:sp>
      <p:pic>
        <p:nvPicPr>
          <p:cNvPr id="6" name="Gráfico 5" descr="Torre de telecomunicaciones con relleno sólido">
            <a:extLst>
              <a:ext uri="{FF2B5EF4-FFF2-40B4-BE49-F238E27FC236}">
                <a16:creationId xmlns:a16="http://schemas.microsoft.com/office/drawing/2014/main" id="{AC158F81-460F-4117-F1D8-236515F19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0429" y="3280063"/>
            <a:ext cx="2208663" cy="22086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840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70E4E-81B1-9094-2F1F-A4C442E1E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43A59D54-466B-898D-A6F4-3E9F31584A32}"/>
              </a:ext>
            </a:extLst>
          </p:cNvPr>
          <p:cNvGrpSpPr/>
          <p:nvPr/>
        </p:nvGrpSpPr>
        <p:grpSpPr>
          <a:xfrm>
            <a:off x="1979324" y="784226"/>
            <a:ext cx="8686800" cy="918865"/>
            <a:chOff x="1979324" y="784226"/>
            <a:chExt cx="8686800" cy="918865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3A898456-4334-E57C-8ED8-947CCC2F38E1}"/>
                </a:ext>
              </a:extLst>
            </p:cNvPr>
            <p:cNvSpPr txBox="1"/>
            <p:nvPr/>
          </p:nvSpPr>
          <p:spPr>
            <a:xfrm>
              <a:off x="1979324" y="1241426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400" b="1" dirty="0"/>
                <a:t>Tipos de señales eléctricas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73209313-9A5E-9E54-139E-FBB9AC085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E605CC6C-6803-3D34-F033-1E104847F63B}"/>
              </a:ext>
            </a:extLst>
          </p:cNvPr>
          <p:cNvSpPr txBox="1"/>
          <p:nvPr/>
        </p:nvSpPr>
        <p:spPr>
          <a:xfrm>
            <a:off x="9612575" y="1964254"/>
            <a:ext cx="201531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Señales</a:t>
            </a:r>
          </a:p>
          <a:p>
            <a:endParaRPr lang="es-ES" dirty="0"/>
          </a:p>
          <a:p>
            <a:r>
              <a:rPr lang="es-ES" dirty="0"/>
              <a:t>La información que enviamos y que recibimos se puede codificar y transportar</a:t>
            </a:r>
          </a:p>
          <a:p>
            <a:r>
              <a:rPr lang="es-ES" dirty="0"/>
              <a:t>gracias a la corriente eléctrica.</a:t>
            </a:r>
            <a:endParaRPr lang="es-ES" sz="2400" b="1" dirty="0"/>
          </a:p>
        </p:txBody>
      </p:sp>
      <p:grpSp>
        <p:nvGrpSpPr>
          <p:cNvPr id="117" name="Grupo 116">
            <a:extLst>
              <a:ext uri="{FF2B5EF4-FFF2-40B4-BE49-F238E27FC236}">
                <a16:creationId xmlns:a16="http://schemas.microsoft.com/office/drawing/2014/main" id="{20F3DFE8-9919-198A-6A5C-5042B76ECC1E}"/>
              </a:ext>
            </a:extLst>
          </p:cNvPr>
          <p:cNvGrpSpPr/>
          <p:nvPr/>
        </p:nvGrpSpPr>
        <p:grpSpPr>
          <a:xfrm>
            <a:off x="1064000" y="4284623"/>
            <a:ext cx="4370090" cy="2175198"/>
            <a:chOff x="886626" y="4308373"/>
            <a:chExt cx="4370090" cy="2175198"/>
          </a:xfrm>
        </p:grpSpPr>
        <p:grpSp>
          <p:nvGrpSpPr>
            <p:cNvPr id="102" name="Grupo 101">
              <a:extLst>
                <a:ext uri="{FF2B5EF4-FFF2-40B4-BE49-F238E27FC236}">
                  <a16:creationId xmlns:a16="http://schemas.microsoft.com/office/drawing/2014/main" id="{88392531-6274-75E0-C6B4-BF280B3A1F61}"/>
                </a:ext>
              </a:extLst>
            </p:cNvPr>
            <p:cNvGrpSpPr/>
            <p:nvPr/>
          </p:nvGrpSpPr>
          <p:grpSpPr>
            <a:xfrm>
              <a:off x="886626" y="4308373"/>
              <a:ext cx="4370090" cy="1791243"/>
              <a:chOff x="973088" y="4085079"/>
              <a:chExt cx="3390310" cy="1389644"/>
            </a:xfrm>
          </p:grpSpPr>
          <p:sp>
            <p:nvSpPr>
              <p:cNvPr id="32" name="Forma libre 31">
                <a:extLst>
                  <a:ext uri="{FF2B5EF4-FFF2-40B4-BE49-F238E27FC236}">
                    <a16:creationId xmlns:a16="http://schemas.microsoft.com/office/drawing/2014/main" id="{C9FDF3E7-DC3C-0AA5-7C4F-7A5756D99E08}"/>
                  </a:ext>
                </a:extLst>
              </p:cNvPr>
              <p:cNvSpPr/>
              <p:nvPr/>
            </p:nvSpPr>
            <p:spPr>
              <a:xfrm rot="16200000" flipV="1">
                <a:off x="955025" y="4839018"/>
                <a:ext cx="786014" cy="1954"/>
              </a:xfrm>
              <a:custGeom>
                <a:avLst/>
                <a:gdLst>
                  <a:gd name="csX0" fmla="*/ 482 w 786014"/>
                  <a:gd name="csY0" fmla="*/ 1452 h 1954"/>
                  <a:gd name="csX1" fmla="*/ 786496 w 786014"/>
                  <a:gd name="csY1" fmla="*/ 1452 h 1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786014" h="1954">
                    <a:moveTo>
                      <a:pt x="482" y="1452"/>
                    </a:moveTo>
                    <a:lnTo>
                      <a:pt x="786496" y="1452"/>
                    </a:lnTo>
                  </a:path>
                </a:pathLst>
              </a:custGeom>
              <a:noFill/>
              <a:ln w="3067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" name="Forma libre 32">
                <a:extLst>
                  <a:ext uri="{FF2B5EF4-FFF2-40B4-BE49-F238E27FC236}">
                    <a16:creationId xmlns:a16="http://schemas.microsoft.com/office/drawing/2014/main" id="{662A72E4-D07C-EB15-55B6-9190541F8CA7}"/>
                  </a:ext>
                </a:extLst>
              </p:cNvPr>
              <p:cNvSpPr/>
              <p:nvPr/>
            </p:nvSpPr>
            <p:spPr>
              <a:xfrm rot="10800000" flipV="1">
                <a:off x="1279947" y="5070285"/>
                <a:ext cx="2393422" cy="1954"/>
              </a:xfrm>
              <a:custGeom>
                <a:avLst/>
                <a:gdLst>
                  <a:gd name="csX0" fmla="*/ 1105 w 2393422"/>
                  <a:gd name="csY0" fmla="*/ 1589 h 1954"/>
                  <a:gd name="csX1" fmla="*/ 2394528 w 2393422"/>
                  <a:gd name="csY1" fmla="*/ 1589 h 1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2393422" h="1954">
                    <a:moveTo>
                      <a:pt x="1105" y="1589"/>
                    </a:moveTo>
                    <a:lnTo>
                      <a:pt x="2394528" y="1589"/>
                    </a:lnTo>
                  </a:path>
                </a:pathLst>
              </a:custGeom>
              <a:noFill/>
              <a:ln w="3067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" name="Forma libre 33">
                <a:extLst>
                  <a:ext uri="{FF2B5EF4-FFF2-40B4-BE49-F238E27FC236}">
                    <a16:creationId xmlns:a16="http://schemas.microsoft.com/office/drawing/2014/main" id="{AD560123-BD58-AC2E-31DE-94FC1081E239}"/>
                  </a:ext>
                </a:extLst>
              </p:cNvPr>
              <p:cNvSpPr/>
              <p:nvPr/>
            </p:nvSpPr>
            <p:spPr>
              <a:xfrm>
                <a:off x="1379474" y="4611855"/>
                <a:ext cx="2255919" cy="613091"/>
              </a:xfrm>
              <a:custGeom>
                <a:avLst/>
                <a:gdLst>
                  <a:gd name="csX0" fmla="*/ 1033 w 2255919"/>
                  <a:gd name="csY0" fmla="*/ 282510 h 613091"/>
                  <a:gd name="csX1" fmla="*/ 224165 w 2255919"/>
                  <a:gd name="csY1" fmla="*/ 52641 h 613091"/>
                  <a:gd name="csX2" fmla="*/ 613002 w 2255919"/>
                  <a:gd name="csY2" fmla="*/ 614568 h 613091"/>
                  <a:gd name="csX3" fmla="*/ 861913 w 2255919"/>
                  <a:gd name="csY3" fmla="*/ 239950 h 613091"/>
                  <a:gd name="csX4" fmla="*/ 1038254 w 2255919"/>
                  <a:gd name="csY4" fmla="*/ 380421 h 613091"/>
                  <a:gd name="csX5" fmla="*/ 1287166 w 2255919"/>
                  <a:gd name="csY5" fmla="*/ 214392 h 613091"/>
                  <a:gd name="csX6" fmla="*/ 1593137 w 2255919"/>
                  <a:gd name="csY6" fmla="*/ 576263 h 613091"/>
                  <a:gd name="csX7" fmla="*/ 1982105 w 2255919"/>
                  <a:gd name="csY7" fmla="*/ 1547 h 613091"/>
                  <a:gd name="csX8" fmla="*/ 2256952 w 2255919"/>
                  <a:gd name="csY8" fmla="*/ 393210 h 6130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2255919" h="613091">
                    <a:moveTo>
                      <a:pt x="1033" y="282510"/>
                    </a:moveTo>
                    <a:cubicBezTo>
                      <a:pt x="37344" y="184600"/>
                      <a:pt x="101434" y="51785"/>
                      <a:pt x="224165" y="52641"/>
                    </a:cubicBezTo>
                    <a:cubicBezTo>
                      <a:pt x="426496" y="54038"/>
                      <a:pt x="483346" y="610312"/>
                      <a:pt x="613002" y="614568"/>
                    </a:cubicBezTo>
                    <a:cubicBezTo>
                      <a:pt x="742631" y="618824"/>
                      <a:pt x="763380" y="244206"/>
                      <a:pt x="861913" y="239950"/>
                    </a:cubicBezTo>
                    <a:cubicBezTo>
                      <a:pt x="960445" y="235694"/>
                      <a:pt x="939722" y="380421"/>
                      <a:pt x="1038254" y="380421"/>
                    </a:cubicBezTo>
                    <a:cubicBezTo>
                      <a:pt x="1136787" y="380421"/>
                      <a:pt x="1131573" y="214392"/>
                      <a:pt x="1287166" y="214392"/>
                    </a:cubicBezTo>
                    <a:cubicBezTo>
                      <a:pt x="1442732" y="214413"/>
                      <a:pt x="1442732" y="576263"/>
                      <a:pt x="1593137" y="576263"/>
                    </a:cubicBezTo>
                    <a:cubicBezTo>
                      <a:pt x="1743542" y="576263"/>
                      <a:pt x="1774666" y="5803"/>
                      <a:pt x="1982105" y="1547"/>
                    </a:cubicBezTo>
                    <a:cubicBezTo>
                      <a:pt x="2189544" y="-2709"/>
                      <a:pt x="2158420" y="388933"/>
                      <a:pt x="2256952" y="393210"/>
                    </a:cubicBezTo>
                  </a:path>
                </a:pathLst>
              </a:custGeom>
              <a:noFill/>
              <a:ln w="5904" cap="flat">
                <a:solidFill>
                  <a:srgbClr val="008FD6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6" name="TextBox 18">
                <a:extLst>
                  <a:ext uri="{FF2B5EF4-FFF2-40B4-BE49-F238E27FC236}">
                    <a16:creationId xmlns:a16="http://schemas.microsoft.com/office/drawing/2014/main" id="{A8765F16-BE2B-E379-6008-D61A2272ABA8}"/>
                  </a:ext>
                </a:extLst>
              </p:cNvPr>
              <p:cNvSpPr txBox="1"/>
              <p:nvPr/>
            </p:nvSpPr>
            <p:spPr>
              <a:xfrm>
                <a:off x="973088" y="4085079"/>
                <a:ext cx="108508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200" b="1" dirty="0" err="1"/>
                  <a:t>Amplitud</a:t>
                </a:r>
                <a:endParaRPr lang="en-US" sz="1200" b="1" dirty="0"/>
              </a:p>
            </p:txBody>
          </p:sp>
          <p:sp>
            <p:nvSpPr>
              <p:cNvPr id="97" name="TextBox 18">
                <a:extLst>
                  <a:ext uri="{FF2B5EF4-FFF2-40B4-BE49-F238E27FC236}">
                    <a16:creationId xmlns:a16="http://schemas.microsoft.com/office/drawing/2014/main" id="{BDB46322-35FB-D1ED-153E-3BE03BB66704}"/>
                  </a:ext>
                </a:extLst>
              </p:cNvPr>
              <p:cNvSpPr txBox="1"/>
              <p:nvPr/>
            </p:nvSpPr>
            <p:spPr>
              <a:xfrm>
                <a:off x="3278318" y="5197724"/>
                <a:ext cx="108508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200" b="1" dirty="0"/>
                  <a:t>Tiempo</a:t>
                </a:r>
              </a:p>
            </p:txBody>
          </p:sp>
        </p:grpSp>
        <p:sp>
          <p:nvSpPr>
            <p:cNvPr id="104" name="CuadroTexto 103">
              <a:extLst>
                <a:ext uri="{FF2B5EF4-FFF2-40B4-BE49-F238E27FC236}">
                  <a16:creationId xmlns:a16="http://schemas.microsoft.com/office/drawing/2014/main" id="{FE992CD3-C661-D8F7-E3F5-AF3BBF4228CB}"/>
                </a:ext>
              </a:extLst>
            </p:cNvPr>
            <p:cNvSpPr txBox="1"/>
            <p:nvPr/>
          </p:nvSpPr>
          <p:spPr>
            <a:xfrm>
              <a:off x="1368667" y="6145017"/>
              <a:ext cx="366961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i="1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Ejemplo</a:t>
              </a:r>
              <a:r>
                <a:rPr lang="en-US" sz="1600" i="1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Termómetro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de </a:t>
              </a:r>
              <a:r>
                <a:rPr lang="en-US" sz="16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mercurio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endParaRPr lang="es-ES" sz="1600" dirty="0">
                <a:latin typeface="Proxima Nova" panose="02000506030000020004" pitchFamily="2" charset="0"/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id="{E6FDB62A-6798-1089-8728-02E4B8FA1B3F}"/>
              </a:ext>
            </a:extLst>
          </p:cNvPr>
          <p:cNvGrpSpPr/>
          <p:nvPr/>
        </p:nvGrpSpPr>
        <p:grpSpPr>
          <a:xfrm>
            <a:off x="5256716" y="1877847"/>
            <a:ext cx="4003500" cy="3403608"/>
            <a:chOff x="5256716" y="1877847"/>
            <a:chExt cx="4003500" cy="340360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43FED4-5501-CBD5-9517-D82722B487F5}"/>
                </a:ext>
              </a:extLst>
            </p:cNvPr>
            <p:cNvSpPr txBox="1"/>
            <p:nvPr/>
          </p:nvSpPr>
          <p:spPr>
            <a:xfrm>
              <a:off x="5256716" y="1877847"/>
              <a:ext cx="3960000" cy="1082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>
                <a:spcAft>
                  <a:spcPts val="1000"/>
                </a:spcAft>
              </a:pPr>
              <a:r>
                <a:rPr lang="en-US" sz="2000" b="1" dirty="0">
                  <a:solidFill>
                    <a:srgbClr val="FF0000"/>
                  </a:solidFill>
                </a:rPr>
                <a:t>Digital</a:t>
              </a:r>
            </a:p>
            <a:p>
              <a:pPr lvl="1">
                <a:spcAft>
                  <a:spcPts val="1000"/>
                </a:spcAft>
              </a:pPr>
              <a:r>
                <a:rPr lang="en-US" dirty="0"/>
                <a:t>Corriente </a:t>
              </a:r>
              <a:r>
                <a:rPr lang="en-US" dirty="0" err="1"/>
                <a:t>eléctrica</a:t>
              </a:r>
              <a:r>
                <a:rPr lang="en-US" dirty="0"/>
                <a:t> </a:t>
              </a:r>
              <a:r>
                <a:rPr lang="en-US" dirty="0" err="1"/>
                <a:t>que</a:t>
              </a:r>
              <a:r>
                <a:rPr lang="en-US" dirty="0"/>
                <a:t> solo </a:t>
              </a:r>
              <a:r>
                <a:rPr lang="en-US" dirty="0" err="1"/>
                <a:t>toma</a:t>
              </a:r>
              <a:r>
                <a:rPr lang="en-US" dirty="0"/>
                <a:t> dos </a:t>
              </a:r>
              <a:r>
                <a:rPr lang="en-US" dirty="0" err="1"/>
                <a:t>valores</a:t>
              </a:r>
              <a:r>
                <a:rPr lang="en-US" dirty="0"/>
                <a:t> (0 y 1).</a:t>
              </a:r>
            </a:p>
          </p:txBody>
        </p:sp>
        <p:sp>
          <p:nvSpPr>
            <p:cNvPr id="107" name="TextBox 20">
              <a:extLst>
                <a:ext uri="{FF2B5EF4-FFF2-40B4-BE49-F238E27FC236}">
                  <a16:creationId xmlns:a16="http://schemas.microsoft.com/office/drawing/2014/main" id="{453DAB76-18DF-A04E-134E-DB2649A02497}"/>
                </a:ext>
              </a:extLst>
            </p:cNvPr>
            <p:cNvSpPr txBox="1"/>
            <p:nvPr/>
          </p:nvSpPr>
          <p:spPr>
            <a:xfrm>
              <a:off x="5983797" y="3952886"/>
              <a:ext cx="3276419" cy="13285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>
                <a:spcAft>
                  <a:spcPts val="1000"/>
                </a:spcAft>
              </a:pPr>
              <a:r>
                <a:rPr lang="en-US" dirty="0">
                  <a:solidFill>
                    <a:srgbClr val="FF0000"/>
                  </a:solidFill>
                </a:rPr>
                <a:t>Bits</a:t>
              </a:r>
              <a:r>
                <a:rPr lang="en-US" dirty="0"/>
                <a:t>: </a:t>
              </a:r>
              <a:r>
                <a:rPr lang="en-US" dirty="0" err="1"/>
                <a:t>Caracteres</a:t>
              </a:r>
              <a:r>
                <a:rPr lang="en-US" dirty="0"/>
                <a:t> </a:t>
              </a:r>
              <a:r>
                <a:rPr lang="en-US" dirty="0" err="1"/>
                <a:t>básicos</a:t>
              </a:r>
              <a:r>
                <a:rPr lang="en-US" dirty="0"/>
                <a:t> (0 o 1) del </a:t>
              </a:r>
              <a:r>
                <a:rPr lang="en-US" dirty="0" err="1"/>
                <a:t>lenguaje</a:t>
              </a:r>
              <a:r>
                <a:rPr lang="en-US" dirty="0"/>
                <a:t> </a:t>
              </a:r>
              <a:r>
                <a:rPr lang="en-US" dirty="0" err="1"/>
                <a:t>binario</a:t>
              </a:r>
              <a:r>
                <a:rPr lang="en-US" dirty="0"/>
                <a:t>.</a:t>
              </a:r>
            </a:p>
            <a:p>
              <a:pPr lvl="1">
                <a:spcAft>
                  <a:spcPts val="1000"/>
                </a:spcAft>
              </a:pPr>
              <a:r>
                <a:rPr lang="en-US" dirty="0">
                  <a:solidFill>
                    <a:srgbClr val="FF0000"/>
                  </a:solidFill>
                </a:rPr>
                <a:t>Bytes</a:t>
              </a:r>
              <a:r>
                <a:rPr lang="en-US" dirty="0"/>
                <a:t>: Conjunto de 8 bits.</a:t>
              </a:r>
            </a:p>
          </p:txBody>
        </p:sp>
      </p:grp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343ABAE4-4717-BC8E-F723-8BD2D0C6BBFE}"/>
              </a:ext>
            </a:extLst>
          </p:cNvPr>
          <p:cNvGrpSpPr/>
          <p:nvPr/>
        </p:nvGrpSpPr>
        <p:grpSpPr>
          <a:xfrm>
            <a:off x="2996826" y="2960195"/>
            <a:ext cx="4239890" cy="1477789"/>
            <a:chOff x="2996826" y="2960195"/>
            <a:chExt cx="4239890" cy="1477789"/>
          </a:xfrm>
        </p:grpSpPr>
        <p:pic>
          <p:nvPicPr>
            <p:cNvPr id="106" name="Imagen 105">
              <a:extLst>
                <a:ext uri="{FF2B5EF4-FFF2-40B4-BE49-F238E27FC236}">
                  <a16:creationId xmlns:a16="http://schemas.microsoft.com/office/drawing/2014/main" id="{E6AD1BF8-77E5-C68D-BEFB-2AE98E1F4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8500" y="3007673"/>
              <a:ext cx="2212512" cy="1430311"/>
            </a:xfrm>
            <a:prstGeom prst="rect">
              <a:avLst/>
            </a:prstGeom>
          </p:spPr>
        </p:pic>
        <p:cxnSp>
          <p:nvCxnSpPr>
            <p:cNvPr id="109" name="Conector curvado 108">
              <a:extLst>
                <a:ext uri="{FF2B5EF4-FFF2-40B4-BE49-F238E27FC236}">
                  <a16:creationId xmlns:a16="http://schemas.microsoft.com/office/drawing/2014/main" id="{2E6320E9-E5FB-66E0-9CB9-CABEFA611911}"/>
                </a:ext>
              </a:extLst>
            </p:cNvPr>
            <p:cNvCxnSpPr>
              <a:stCxn id="106" idx="1"/>
              <a:endCxn id="19" idx="2"/>
            </p:cNvCxnSpPr>
            <p:nvPr/>
          </p:nvCxnSpPr>
          <p:spPr>
            <a:xfrm rot="10800000">
              <a:off x="2996826" y="3237193"/>
              <a:ext cx="1071674" cy="485636"/>
            </a:xfrm>
            <a:prstGeom prst="curved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curvado 109">
              <a:extLst>
                <a:ext uri="{FF2B5EF4-FFF2-40B4-BE49-F238E27FC236}">
                  <a16:creationId xmlns:a16="http://schemas.microsoft.com/office/drawing/2014/main" id="{5ADC7E3B-70F2-8B5C-7CDC-2CEA094DB552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 flipV="1">
              <a:off x="6160552" y="2960195"/>
              <a:ext cx="1076164" cy="956399"/>
            </a:xfrm>
            <a:prstGeom prst="curved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D57FE9F-8F7A-05B7-6BF5-DB1CBEA36AFD}"/>
              </a:ext>
            </a:extLst>
          </p:cNvPr>
          <p:cNvSpPr txBox="1"/>
          <p:nvPr/>
        </p:nvSpPr>
        <p:spPr>
          <a:xfrm>
            <a:off x="1016826" y="1877847"/>
            <a:ext cx="3960000" cy="1359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1000"/>
              </a:spcAft>
            </a:pPr>
            <a:r>
              <a:rPr lang="en-US" sz="2000" b="1" dirty="0" err="1">
                <a:solidFill>
                  <a:srgbClr val="FF0000"/>
                </a:solidFill>
              </a:rPr>
              <a:t>Analógica</a:t>
            </a:r>
            <a:r>
              <a:rPr lang="en-US" dirty="0"/>
              <a:t>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Magnitudes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varían</a:t>
            </a:r>
            <a:r>
              <a:rPr lang="en-US" dirty="0"/>
              <a:t> de forma continua y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adquirir</a:t>
            </a:r>
            <a:r>
              <a:rPr lang="en-US" dirty="0"/>
              <a:t> </a:t>
            </a:r>
            <a:r>
              <a:rPr lang="en-US" dirty="0" err="1"/>
              <a:t>cualquier</a:t>
            </a:r>
            <a:r>
              <a:rPr lang="en-US" dirty="0"/>
              <a:t> valor </a:t>
            </a:r>
            <a:r>
              <a:rPr lang="en-US" dirty="0" err="1"/>
              <a:t>intermedio</a:t>
            </a:r>
            <a:r>
              <a:rPr lang="en-US" dirty="0"/>
              <a:t>.</a:t>
            </a:r>
          </a:p>
        </p:txBody>
      </p:sp>
      <p:grpSp>
        <p:nvGrpSpPr>
          <p:cNvPr id="118" name="Grupo 117">
            <a:extLst>
              <a:ext uri="{FF2B5EF4-FFF2-40B4-BE49-F238E27FC236}">
                <a16:creationId xmlns:a16="http://schemas.microsoft.com/office/drawing/2014/main" id="{EF5566B3-30D6-A237-7144-DA9E99CE8A3B}"/>
              </a:ext>
            </a:extLst>
          </p:cNvPr>
          <p:cNvGrpSpPr/>
          <p:nvPr/>
        </p:nvGrpSpPr>
        <p:grpSpPr>
          <a:xfrm>
            <a:off x="5102541" y="4284623"/>
            <a:ext cx="4370090" cy="2212567"/>
            <a:chOff x="5102541" y="4284623"/>
            <a:chExt cx="4370090" cy="2212567"/>
          </a:xfrm>
        </p:grpSpPr>
        <p:sp>
          <p:nvSpPr>
            <p:cNvPr id="105" name="CuadroTexto 104">
              <a:extLst>
                <a:ext uri="{FF2B5EF4-FFF2-40B4-BE49-F238E27FC236}">
                  <a16:creationId xmlns:a16="http://schemas.microsoft.com/office/drawing/2014/main" id="{3DABE11D-9AAA-D083-575E-529CCAB4C077}"/>
                </a:ext>
              </a:extLst>
            </p:cNvPr>
            <p:cNvSpPr txBox="1"/>
            <p:nvPr/>
          </p:nvSpPr>
          <p:spPr>
            <a:xfrm>
              <a:off x="6176866" y="6158636"/>
              <a:ext cx="289027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i="1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Ejemplo</a:t>
              </a:r>
              <a:r>
                <a:rPr lang="en-US" sz="1600" i="1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Termómetro</a:t>
              </a:r>
              <a:r>
                <a:rPr lang="en-US" sz="1600" dirty="0">
                  <a:effectLst/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>
                  <a:latin typeface="Proxima Nova" panose="02000506030000020004" pitchFamily="2" charset="0"/>
                  <a:ea typeface="Cambria" panose="02040503050406030204" pitchFamily="18" charset="0"/>
                  <a:cs typeface="Times New Roman" panose="02020603050405020304" pitchFamily="18" charset="0"/>
                </a:rPr>
                <a:t>digital</a:t>
              </a:r>
              <a:endParaRPr lang="es-ES" sz="1600" dirty="0">
                <a:latin typeface="Proxima Nova" panose="02000506030000020004" pitchFamily="2" charset="0"/>
              </a:endParaRPr>
            </a:p>
          </p:txBody>
        </p:sp>
        <p:grpSp>
          <p:nvGrpSpPr>
            <p:cNvPr id="101" name="Grupo 100">
              <a:extLst>
                <a:ext uri="{FF2B5EF4-FFF2-40B4-BE49-F238E27FC236}">
                  <a16:creationId xmlns:a16="http://schemas.microsoft.com/office/drawing/2014/main" id="{CE9D97F4-5441-0837-24F0-FDCBD931B42E}"/>
                </a:ext>
              </a:extLst>
            </p:cNvPr>
            <p:cNvGrpSpPr/>
            <p:nvPr/>
          </p:nvGrpSpPr>
          <p:grpSpPr>
            <a:xfrm>
              <a:off x="5102541" y="4284623"/>
              <a:ext cx="4370090" cy="1791243"/>
              <a:chOff x="5472246" y="4550180"/>
              <a:chExt cx="3390310" cy="1389644"/>
            </a:xfrm>
          </p:grpSpPr>
          <p:sp>
            <p:nvSpPr>
              <p:cNvPr id="7" name="Forma libre 6">
                <a:extLst>
                  <a:ext uri="{FF2B5EF4-FFF2-40B4-BE49-F238E27FC236}">
                    <a16:creationId xmlns:a16="http://schemas.microsoft.com/office/drawing/2014/main" id="{965CDA23-3622-DA77-F734-D92C550E24E9}"/>
                  </a:ext>
                </a:extLst>
              </p:cNvPr>
              <p:cNvSpPr/>
              <p:nvPr/>
            </p:nvSpPr>
            <p:spPr>
              <a:xfrm rot="16200000" flipV="1">
                <a:off x="5932463" y="5541610"/>
                <a:ext cx="35953" cy="1954"/>
              </a:xfrm>
              <a:custGeom>
                <a:avLst/>
                <a:gdLst>
                  <a:gd name="csX0" fmla="*/ 548 w 35953"/>
                  <a:gd name="csY0" fmla="*/ 2242 h 1954"/>
                  <a:gd name="csX1" fmla="*/ 36502 w 35953"/>
                  <a:gd name="csY1" fmla="*/ 2242 h 1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35953" h="1954">
                    <a:moveTo>
                      <a:pt x="548" y="2242"/>
                    </a:moveTo>
                    <a:lnTo>
                      <a:pt x="36502" y="2242"/>
                    </a:lnTo>
                  </a:path>
                </a:pathLst>
              </a:custGeom>
              <a:noFill/>
              <a:ln w="3067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" name="Forma libre 8">
                <a:extLst>
                  <a:ext uri="{FF2B5EF4-FFF2-40B4-BE49-F238E27FC236}">
                    <a16:creationId xmlns:a16="http://schemas.microsoft.com/office/drawing/2014/main" id="{88E6B32B-1A81-50A9-A9D2-F5460D24FD2B}"/>
                  </a:ext>
                </a:extLst>
              </p:cNvPr>
              <p:cNvSpPr/>
              <p:nvPr/>
            </p:nvSpPr>
            <p:spPr>
              <a:xfrm rot="16200000" flipV="1">
                <a:off x="8008592" y="5541610"/>
                <a:ext cx="35953" cy="1954"/>
              </a:xfrm>
              <a:custGeom>
                <a:avLst/>
                <a:gdLst>
                  <a:gd name="csX0" fmla="*/ 1610 w 35953"/>
                  <a:gd name="csY0" fmla="*/ 2242 h 1954"/>
                  <a:gd name="csX1" fmla="*/ 37564 w 35953"/>
                  <a:gd name="csY1" fmla="*/ 2242 h 1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35953" h="1954">
                    <a:moveTo>
                      <a:pt x="1610" y="2242"/>
                    </a:moveTo>
                    <a:lnTo>
                      <a:pt x="37564" y="2242"/>
                    </a:lnTo>
                  </a:path>
                </a:pathLst>
              </a:custGeom>
              <a:noFill/>
              <a:ln w="3067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" name="Forma libre 10">
                <a:extLst>
                  <a:ext uri="{FF2B5EF4-FFF2-40B4-BE49-F238E27FC236}">
                    <a16:creationId xmlns:a16="http://schemas.microsoft.com/office/drawing/2014/main" id="{7A146387-0DF4-528E-DDF2-B0FE37B68A24}"/>
                  </a:ext>
                </a:extLst>
              </p:cNvPr>
              <p:cNvSpPr/>
              <p:nvPr/>
            </p:nvSpPr>
            <p:spPr>
              <a:xfrm rot="16200000" flipV="1">
                <a:off x="7886467" y="5541610"/>
                <a:ext cx="35953" cy="1954"/>
              </a:xfrm>
              <a:custGeom>
                <a:avLst/>
                <a:gdLst>
                  <a:gd name="csX0" fmla="*/ 1548 w 35953"/>
                  <a:gd name="csY0" fmla="*/ 2242 h 1954"/>
                  <a:gd name="csX1" fmla="*/ 37501 w 35953"/>
                  <a:gd name="csY1" fmla="*/ 2242 h 1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35953" h="1954">
                    <a:moveTo>
                      <a:pt x="1548" y="2242"/>
                    </a:moveTo>
                    <a:lnTo>
                      <a:pt x="37501" y="2242"/>
                    </a:lnTo>
                  </a:path>
                </a:pathLst>
              </a:custGeom>
              <a:noFill/>
              <a:ln w="3067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" name="Forma libre 12">
                <a:extLst>
                  <a:ext uri="{FF2B5EF4-FFF2-40B4-BE49-F238E27FC236}">
                    <a16:creationId xmlns:a16="http://schemas.microsoft.com/office/drawing/2014/main" id="{9483B2DE-C096-74EC-79D6-5B2EBF94605C}"/>
                  </a:ext>
                </a:extLst>
              </p:cNvPr>
              <p:cNvSpPr/>
              <p:nvPr/>
            </p:nvSpPr>
            <p:spPr>
              <a:xfrm rot="16200000" flipV="1">
                <a:off x="7764342" y="5541610"/>
                <a:ext cx="35953" cy="1954"/>
              </a:xfrm>
              <a:custGeom>
                <a:avLst/>
                <a:gdLst>
                  <a:gd name="csX0" fmla="*/ 1485 w 35953"/>
                  <a:gd name="csY0" fmla="*/ 2242 h 1954"/>
                  <a:gd name="csX1" fmla="*/ 37439 w 35953"/>
                  <a:gd name="csY1" fmla="*/ 2242 h 1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35953" h="1954">
                    <a:moveTo>
                      <a:pt x="1485" y="2242"/>
                    </a:moveTo>
                    <a:lnTo>
                      <a:pt x="37439" y="2242"/>
                    </a:lnTo>
                  </a:path>
                </a:pathLst>
              </a:custGeom>
              <a:noFill/>
              <a:ln w="3067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" name="Forma libre 13">
                <a:extLst>
                  <a:ext uri="{FF2B5EF4-FFF2-40B4-BE49-F238E27FC236}">
                    <a16:creationId xmlns:a16="http://schemas.microsoft.com/office/drawing/2014/main" id="{DE62BB93-37ED-D905-9884-8AD3CC1751B1}"/>
                  </a:ext>
                </a:extLst>
              </p:cNvPr>
              <p:cNvSpPr/>
              <p:nvPr/>
            </p:nvSpPr>
            <p:spPr>
              <a:xfrm rot="16200000" flipV="1">
                <a:off x="7642214" y="5541610"/>
                <a:ext cx="35953" cy="1954"/>
              </a:xfrm>
              <a:custGeom>
                <a:avLst/>
                <a:gdLst>
                  <a:gd name="csX0" fmla="*/ 1423 w 35953"/>
                  <a:gd name="csY0" fmla="*/ 2242 h 1954"/>
                  <a:gd name="csX1" fmla="*/ 37377 w 35953"/>
                  <a:gd name="csY1" fmla="*/ 2242 h 1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35953" h="1954">
                    <a:moveTo>
                      <a:pt x="1423" y="2242"/>
                    </a:moveTo>
                    <a:lnTo>
                      <a:pt x="37377" y="2242"/>
                    </a:lnTo>
                  </a:path>
                </a:pathLst>
              </a:custGeom>
              <a:noFill/>
              <a:ln w="3067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" name="Forma libre 14">
                <a:extLst>
                  <a:ext uri="{FF2B5EF4-FFF2-40B4-BE49-F238E27FC236}">
                    <a16:creationId xmlns:a16="http://schemas.microsoft.com/office/drawing/2014/main" id="{87268DF0-166F-F274-B3A4-9878DF4ED88A}"/>
                  </a:ext>
                </a:extLst>
              </p:cNvPr>
              <p:cNvSpPr/>
              <p:nvPr/>
            </p:nvSpPr>
            <p:spPr>
              <a:xfrm rot="16200000" flipV="1">
                <a:off x="7520091" y="5541610"/>
                <a:ext cx="35953" cy="1954"/>
              </a:xfrm>
              <a:custGeom>
                <a:avLst/>
                <a:gdLst>
                  <a:gd name="csX0" fmla="*/ 1360 w 35953"/>
                  <a:gd name="csY0" fmla="*/ 2242 h 1954"/>
                  <a:gd name="csX1" fmla="*/ 37314 w 35953"/>
                  <a:gd name="csY1" fmla="*/ 2242 h 1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35953" h="1954">
                    <a:moveTo>
                      <a:pt x="1360" y="2242"/>
                    </a:moveTo>
                    <a:lnTo>
                      <a:pt x="37314" y="2242"/>
                    </a:lnTo>
                  </a:path>
                </a:pathLst>
              </a:custGeom>
              <a:noFill/>
              <a:ln w="3067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" name="Forma libre 15">
                <a:extLst>
                  <a:ext uri="{FF2B5EF4-FFF2-40B4-BE49-F238E27FC236}">
                    <a16:creationId xmlns:a16="http://schemas.microsoft.com/office/drawing/2014/main" id="{F591A596-327B-A54B-4817-DEEED5F3C681}"/>
                  </a:ext>
                </a:extLst>
              </p:cNvPr>
              <p:cNvSpPr/>
              <p:nvPr/>
            </p:nvSpPr>
            <p:spPr>
              <a:xfrm rot="16200000" flipV="1">
                <a:off x="7397963" y="5541610"/>
                <a:ext cx="35953" cy="1954"/>
              </a:xfrm>
              <a:custGeom>
                <a:avLst/>
                <a:gdLst>
                  <a:gd name="csX0" fmla="*/ 1298 w 35953"/>
                  <a:gd name="csY0" fmla="*/ 2242 h 1954"/>
                  <a:gd name="csX1" fmla="*/ 37252 w 35953"/>
                  <a:gd name="csY1" fmla="*/ 2242 h 1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35953" h="1954">
                    <a:moveTo>
                      <a:pt x="1298" y="2242"/>
                    </a:moveTo>
                    <a:lnTo>
                      <a:pt x="37252" y="2242"/>
                    </a:lnTo>
                  </a:path>
                </a:pathLst>
              </a:custGeom>
              <a:noFill/>
              <a:ln w="3067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" name="Forma libre 19">
                <a:extLst>
                  <a:ext uri="{FF2B5EF4-FFF2-40B4-BE49-F238E27FC236}">
                    <a16:creationId xmlns:a16="http://schemas.microsoft.com/office/drawing/2014/main" id="{C3C3310D-1A00-D2DD-8B6F-8BB07AF2212F}"/>
                  </a:ext>
                </a:extLst>
              </p:cNvPr>
              <p:cNvSpPr/>
              <p:nvPr/>
            </p:nvSpPr>
            <p:spPr>
              <a:xfrm rot="16200000" flipV="1">
                <a:off x="7275838" y="5541610"/>
                <a:ext cx="35953" cy="1954"/>
              </a:xfrm>
              <a:custGeom>
                <a:avLst/>
                <a:gdLst>
                  <a:gd name="csX0" fmla="*/ 1235 w 35953"/>
                  <a:gd name="csY0" fmla="*/ 2242 h 1954"/>
                  <a:gd name="csX1" fmla="*/ 37189 w 35953"/>
                  <a:gd name="csY1" fmla="*/ 2242 h 1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35953" h="1954">
                    <a:moveTo>
                      <a:pt x="1235" y="2242"/>
                    </a:moveTo>
                    <a:lnTo>
                      <a:pt x="37189" y="2242"/>
                    </a:lnTo>
                  </a:path>
                </a:pathLst>
              </a:custGeom>
              <a:noFill/>
              <a:ln w="3067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" name="Forma libre 21">
                <a:extLst>
                  <a:ext uri="{FF2B5EF4-FFF2-40B4-BE49-F238E27FC236}">
                    <a16:creationId xmlns:a16="http://schemas.microsoft.com/office/drawing/2014/main" id="{9B521B80-398B-2C37-323D-40A4A7C382D7}"/>
                  </a:ext>
                </a:extLst>
              </p:cNvPr>
              <p:cNvSpPr/>
              <p:nvPr/>
            </p:nvSpPr>
            <p:spPr>
              <a:xfrm rot="16200000" flipV="1">
                <a:off x="7153713" y="5541610"/>
                <a:ext cx="35953" cy="1954"/>
              </a:xfrm>
              <a:custGeom>
                <a:avLst/>
                <a:gdLst>
                  <a:gd name="csX0" fmla="*/ 1173 w 35953"/>
                  <a:gd name="csY0" fmla="*/ 2242 h 1954"/>
                  <a:gd name="csX1" fmla="*/ 37127 w 35953"/>
                  <a:gd name="csY1" fmla="*/ 2242 h 1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35953" h="1954">
                    <a:moveTo>
                      <a:pt x="1173" y="2242"/>
                    </a:moveTo>
                    <a:lnTo>
                      <a:pt x="37127" y="2242"/>
                    </a:lnTo>
                  </a:path>
                </a:pathLst>
              </a:custGeom>
              <a:noFill/>
              <a:ln w="3067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" name="Forma libre 22">
                <a:extLst>
                  <a:ext uri="{FF2B5EF4-FFF2-40B4-BE49-F238E27FC236}">
                    <a16:creationId xmlns:a16="http://schemas.microsoft.com/office/drawing/2014/main" id="{EFD97F6F-3771-7154-45C4-2D09FD146E07}"/>
                  </a:ext>
                </a:extLst>
              </p:cNvPr>
              <p:cNvSpPr/>
              <p:nvPr/>
            </p:nvSpPr>
            <p:spPr>
              <a:xfrm rot="16200000" flipV="1">
                <a:off x="7031585" y="5541610"/>
                <a:ext cx="35953" cy="1954"/>
              </a:xfrm>
              <a:custGeom>
                <a:avLst/>
                <a:gdLst>
                  <a:gd name="csX0" fmla="*/ 1111 w 35953"/>
                  <a:gd name="csY0" fmla="*/ 2242 h 1954"/>
                  <a:gd name="csX1" fmla="*/ 37064 w 35953"/>
                  <a:gd name="csY1" fmla="*/ 2242 h 1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35953" h="1954">
                    <a:moveTo>
                      <a:pt x="1111" y="2242"/>
                    </a:moveTo>
                    <a:lnTo>
                      <a:pt x="37064" y="2242"/>
                    </a:lnTo>
                  </a:path>
                </a:pathLst>
              </a:custGeom>
              <a:noFill/>
              <a:ln w="3067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" name="Forma libre 23">
                <a:extLst>
                  <a:ext uri="{FF2B5EF4-FFF2-40B4-BE49-F238E27FC236}">
                    <a16:creationId xmlns:a16="http://schemas.microsoft.com/office/drawing/2014/main" id="{57CA2FCD-4328-EBD2-ECEC-15275E0DFB9B}"/>
                  </a:ext>
                </a:extLst>
              </p:cNvPr>
              <p:cNvSpPr/>
              <p:nvPr/>
            </p:nvSpPr>
            <p:spPr>
              <a:xfrm rot="16200000" flipV="1">
                <a:off x="6909470" y="5541610"/>
                <a:ext cx="35953" cy="1954"/>
              </a:xfrm>
              <a:custGeom>
                <a:avLst/>
                <a:gdLst>
                  <a:gd name="csX0" fmla="*/ 1048 w 35953"/>
                  <a:gd name="csY0" fmla="*/ 2242 h 1954"/>
                  <a:gd name="csX1" fmla="*/ 37002 w 35953"/>
                  <a:gd name="csY1" fmla="*/ 2242 h 1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35953" h="1954">
                    <a:moveTo>
                      <a:pt x="1048" y="2242"/>
                    </a:moveTo>
                    <a:lnTo>
                      <a:pt x="37002" y="2242"/>
                    </a:lnTo>
                  </a:path>
                </a:pathLst>
              </a:custGeom>
              <a:noFill/>
              <a:ln w="3067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" name="Forma libre 24">
                <a:extLst>
                  <a:ext uri="{FF2B5EF4-FFF2-40B4-BE49-F238E27FC236}">
                    <a16:creationId xmlns:a16="http://schemas.microsoft.com/office/drawing/2014/main" id="{B92E5CAB-45F5-58F7-D6AF-D1DB8951EFC1}"/>
                  </a:ext>
                </a:extLst>
              </p:cNvPr>
              <p:cNvSpPr/>
              <p:nvPr/>
            </p:nvSpPr>
            <p:spPr>
              <a:xfrm rot="16200000" flipV="1">
                <a:off x="6787342" y="5541610"/>
                <a:ext cx="35953" cy="1954"/>
              </a:xfrm>
              <a:custGeom>
                <a:avLst/>
                <a:gdLst>
                  <a:gd name="csX0" fmla="*/ 986 w 35953"/>
                  <a:gd name="csY0" fmla="*/ 2242 h 1954"/>
                  <a:gd name="csX1" fmla="*/ 36939 w 35953"/>
                  <a:gd name="csY1" fmla="*/ 2242 h 1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35953" h="1954">
                    <a:moveTo>
                      <a:pt x="986" y="2242"/>
                    </a:moveTo>
                    <a:lnTo>
                      <a:pt x="36939" y="2242"/>
                    </a:lnTo>
                  </a:path>
                </a:pathLst>
              </a:custGeom>
              <a:noFill/>
              <a:ln w="3067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" name="Forma libre 25">
                <a:extLst>
                  <a:ext uri="{FF2B5EF4-FFF2-40B4-BE49-F238E27FC236}">
                    <a16:creationId xmlns:a16="http://schemas.microsoft.com/office/drawing/2014/main" id="{6D9A5D12-6270-3D40-BC59-E57A02A68D7D}"/>
                  </a:ext>
                </a:extLst>
              </p:cNvPr>
              <p:cNvSpPr/>
              <p:nvPr/>
            </p:nvSpPr>
            <p:spPr>
              <a:xfrm rot="16200000" flipV="1">
                <a:off x="6665217" y="5541610"/>
                <a:ext cx="35953" cy="1954"/>
              </a:xfrm>
              <a:custGeom>
                <a:avLst/>
                <a:gdLst>
                  <a:gd name="csX0" fmla="*/ 923 w 35953"/>
                  <a:gd name="csY0" fmla="*/ 2242 h 1954"/>
                  <a:gd name="csX1" fmla="*/ 36877 w 35953"/>
                  <a:gd name="csY1" fmla="*/ 2242 h 1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35953" h="1954">
                    <a:moveTo>
                      <a:pt x="923" y="2242"/>
                    </a:moveTo>
                    <a:lnTo>
                      <a:pt x="36877" y="2242"/>
                    </a:lnTo>
                  </a:path>
                </a:pathLst>
              </a:custGeom>
              <a:noFill/>
              <a:ln w="3067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" name="Forma libre 26">
                <a:extLst>
                  <a:ext uri="{FF2B5EF4-FFF2-40B4-BE49-F238E27FC236}">
                    <a16:creationId xmlns:a16="http://schemas.microsoft.com/office/drawing/2014/main" id="{2F607D7F-9919-27E4-5C01-A3165550C1A6}"/>
                  </a:ext>
                </a:extLst>
              </p:cNvPr>
              <p:cNvSpPr/>
              <p:nvPr/>
            </p:nvSpPr>
            <p:spPr>
              <a:xfrm rot="16200000" flipV="1">
                <a:off x="6543092" y="5541610"/>
                <a:ext cx="35953" cy="1954"/>
              </a:xfrm>
              <a:custGeom>
                <a:avLst/>
                <a:gdLst>
                  <a:gd name="csX0" fmla="*/ 861 w 35953"/>
                  <a:gd name="csY0" fmla="*/ 2242 h 1954"/>
                  <a:gd name="csX1" fmla="*/ 36814 w 35953"/>
                  <a:gd name="csY1" fmla="*/ 2242 h 1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35953" h="1954">
                    <a:moveTo>
                      <a:pt x="861" y="2242"/>
                    </a:moveTo>
                    <a:lnTo>
                      <a:pt x="36814" y="2242"/>
                    </a:lnTo>
                  </a:path>
                </a:pathLst>
              </a:custGeom>
              <a:noFill/>
              <a:ln w="3067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" name="Forma libre 27">
                <a:extLst>
                  <a:ext uri="{FF2B5EF4-FFF2-40B4-BE49-F238E27FC236}">
                    <a16:creationId xmlns:a16="http://schemas.microsoft.com/office/drawing/2014/main" id="{9BFA579B-84E5-1479-8942-FB874198A86F}"/>
                  </a:ext>
                </a:extLst>
              </p:cNvPr>
              <p:cNvSpPr/>
              <p:nvPr/>
            </p:nvSpPr>
            <p:spPr>
              <a:xfrm rot="16200000" flipV="1">
                <a:off x="6420964" y="5541610"/>
                <a:ext cx="35953" cy="1954"/>
              </a:xfrm>
              <a:custGeom>
                <a:avLst/>
                <a:gdLst>
                  <a:gd name="csX0" fmla="*/ 798 w 35953"/>
                  <a:gd name="csY0" fmla="*/ 2242 h 1954"/>
                  <a:gd name="csX1" fmla="*/ 36752 w 35953"/>
                  <a:gd name="csY1" fmla="*/ 2242 h 1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35953" h="1954">
                    <a:moveTo>
                      <a:pt x="798" y="2242"/>
                    </a:moveTo>
                    <a:lnTo>
                      <a:pt x="36752" y="2242"/>
                    </a:lnTo>
                  </a:path>
                </a:pathLst>
              </a:custGeom>
              <a:noFill/>
              <a:ln w="3067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" name="Forma libre 28">
                <a:extLst>
                  <a:ext uri="{FF2B5EF4-FFF2-40B4-BE49-F238E27FC236}">
                    <a16:creationId xmlns:a16="http://schemas.microsoft.com/office/drawing/2014/main" id="{3D432D4B-9D03-508F-DFFA-F00F8C55ABEB}"/>
                  </a:ext>
                </a:extLst>
              </p:cNvPr>
              <p:cNvSpPr/>
              <p:nvPr/>
            </p:nvSpPr>
            <p:spPr>
              <a:xfrm rot="16200000" flipV="1">
                <a:off x="6298839" y="5541610"/>
                <a:ext cx="35953" cy="1954"/>
              </a:xfrm>
              <a:custGeom>
                <a:avLst/>
                <a:gdLst>
                  <a:gd name="csX0" fmla="*/ 736 w 35953"/>
                  <a:gd name="csY0" fmla="*/ 2242 h 1954"/>
                  <a:gd name="csX1" fmla="*/ 36689 w 35953"/>
                  <a:gd name="csY1" fmla="*/ 2242 h 1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35953" h="1954">
                    <a:moveTo>
                      <a:pt x="736" y="2242"/>
                    </a:moveTo>
                    <a:lnTo>
                      <a:pt x="36689" y="2242"/>
                    </a:lnTo>
                  </a:path>
                </a:pathLst>
              </a:custGeom>
              <a:noFill/>
              <a:ln w="3067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" name="Forma libre 29">
                <a:extLst>
                  <a:ext uri="{FF2B5EF4-FFF2-40B4-BE49-F238E27FC236}">
                    <a16:creationId xmlns:a16="http://schemas.microsoft.com/office/drawing/2014/main" id="{4BFE16D2-3181-E88C-1B4A-88364CC97F8B}"/>
                  </a:ext>
                </a:extLst>
              </p:cNvPr>
              <p:cNvSpPr/>
              <p:nvPr/>
            </p:nvSpPr>
            <p:spPr>
              <a:xfrm rot="16200000" flipV="1">
                <a:off x="6176714" y="5541610"/>
                <a:ext cx="35953" cy="1954"/>
              </a:xfrm>
              <a:custGeom>
                <a:avLst/>
                <a:gdLst>
                  <a:gd name="csX0" fmla="*/ 673 w 35953"/>
                  <a:gd name="csY0" fmla="*/ 2242 h 1954"/>
                  <a:gd name="csX1" fmla="*/ 36627 w 35953"/>
                  <a:gd name="csY1" fmla="*/ 2242 h 1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35953" h="1954">
                    <a:moveTo>
                      <a:pt x="673" y="2242"/>
                    </a:moveTo>
                    <a:lnTo>
                      <a:pt x="36627" y="2242"/>
                    </a:lnTo>
                  </a:path>
                </a:pathLst>
              </a:custGeom>
              <a:noFill/>
              <a:ln w="3067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" name="Forma libre 30">
                <a:extLst>
                  <a:ext uri="{FF2B5EF4-FFF2-40B4-BE49-F238E27FC236}">
                    <a16:creationId xmlns:a16="http://schemas.microsoft.com/office/drawing/2014/main" id="{567CCFE1-E924-96AF-3AEA-43FCED8A310B}"/>
                  </a:ext>
                </a:extLst>
              </p:cNvPr>
              <p:cNvSpPr/>
              <p:nvPr/>
            </p:nvSpPr>
            <p:spPr>
              <a:xfrm rot="16200000" flipV="1">
                <a:off x="6054586" y="5541610"/>
                <a:ext cx="35953" cy="1954"/>
              </a:xfrm>
              <a:custGeom>
                <a:avLst/>
                <a:gdLst>
                  <a:gd name="csX0" fmla="*/ 611 w 35953"/>
                  <a:gd name="csY0" fmla="*/ 2242 h 1954"/>
                  <a:gd name="csX1" fmla="*/ 36564 w 35953"/>
                  <a:gd name="csY1" fmla="*/ 2242 h 1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35953" h="1954">
                    <a:moveTo>
                      <a:pt x="611" y="2242"/>
                    </a:moveTo>
                    <a:lnTo>
                      <a:pt x="36564" y="2242"/>
                    </a:lnTo>
                  </a:path>
                </a:pathLst>
              </a:custGeom>
              <a:noFill/>
              <a:ln w="3067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" name="Forma libre 34">
                <a:extLst>
                  <a:ext uri="{FF2B5EF4-FFF2-40B4-BE49-F238E27FC236}">
                    <a16:creationId xmlns:a16="http://schemas.microsoft.com/office/drawing/2014/main" id="{7B56DEEC-765A-D778-52A8-76143D397769}"/>
                  </a:ext>
                </a:extLst>
              </p:cNvPr>
              <p:cNvSpPr/>
              <p:nvPr/>
            </p:nvSpPr>
            <p:spPr>
              <a:xfrm rot="16200000" flipV="1">
                <a:off x="5428799" y="5310430"/>
                <a:ext cx="786014" cy="1954"/>
              </a:xfrm>
              <a:custGeom>
                <a:avLst/>
                <a:gdLst>
                  <a:gd name="csX0" fmla="*/ 482 w 786014"/>
                  <a:gd name="csY0" fmla="*/ 2106 h 1954"/>
                  <a:gd name="csX1" fmla="*/ 786496 w 786014"/>
                  <a:gd name="csY1" fmla="*/ 2106 h 1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786014" h="1954">
                    <a:moveTo>
                      <a:pt x="482" y="2106"/>
                    </a:moveTo>
                    <a:lnTo>
                      <a:pt x="786496" y="2106"/>
                    </a:lnTo>
                  </a:path>
                </a:pathLst>
              </a:custGeom>
              <a:noFill/>
              <a:ln w="3067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" name="Forma libre 35">
                <a:extLst>
                  <a:ext uri="{FF2B5EF4-FFF2-40B4-BE49-F238E27FC236}">
                    <a16:creationId xmlns:a16="http://schemas.microsoft.com/office/drawing/2014/main" id="{32CFBE42-30B5-E1B7-4EF3-41244296C8E0}"/>
                  </a:ext>
                </a:extLst>
              </p:cNvPr>
              <p:cNvSpPr/>
              <p:nvPr/>
            </p:nvSpPr>
            <p:spPr>
              <a:xfrm rot="10800000" flipV="1">
                <a:off x="5753721" y="5541695"/>
                <a:ext cx="2393422" cy="1954"/>
              </a:xfrm>
              <a:custGeom>
                <a:avLst/>
                <a:gdLst>
                  <a:gd name="csX0" fmla="*/ 1105 w 2393422"/>
                  <a:gd name="csY0" fmla="*/ 2243 h 1954"/>
                  <a:gd name="csX1" fmla="*/ 2394528 w 2393422"/>
                  <a:gd name="csY1" fmla="*/ 2243 h 1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2393422" h="1954">
                    <a:moveTo>
                      <a:pt x="1105" y="2243"/>
                    </a:moveTo>
                    <a:lnTo>
                      <a:pt x="2394528" y="2243"/>
                    </a:lnTo>
                  </a:path>
                </a:pathLst>
              </a:custGeom>
              <a:noFill/>
              <a:ln w="3067" cap="flat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" name="Forma libre 36">
                <a:extLst>
                  <a:ext uri="{FF2B5EF4-FFF2-40B4-BE49-F238E27FC236}">
                    <a16:creationId xmlns:a16="http://schemas.microsoft.com/office/drawing/2014/main" id="{99B6002A-378C-AEDA-26C3-0C55D70828C1}"/>
                  </a:ext>
                </a:extLst>
              </p:cNvPr>
              <p:cNvSpPr/>
              <p:nvPr/>
            </p:nvSpPr>
            <p:spPr>
              <a:xfrm>
                <a:off x="5828310" y="5449078"/>
                <a:ext cx="2320378" cy="92527"/>
              </a:xfrm>
              <a:custGeom>
                <a:avLst/>
                <a:gdLst>
                  <a:gd name="csX0" fmla="*/ 1035 w 2320378"/>
                  <a:gd name="csY0" fmla="*/ 94745 h 92527"/>
                  <a:gd name="csX1" fmla="*/ 123160 w 2320378"/>
                  <a:gd name="csY1" fmla="*/ 94745 h 92527"/>
                  <a:gd name="csX2" fmla="*/ 123160 w 2320378"/>
                  <a:gd name="csY2" fmla="*/ 2217 h 92527"/>
                  <a:gd name="csX3" fmla="*/ 245286 w 2320378"/>
                  <a:gd name="csY3" fmla="*/ 2217 h 92527"/>
                  <a:gd name="csX4" fmla="*/ 245286 w 2320378"/>
                  <a:gd name="csY4" fmla="*/ 94745 h 92527"/>
                  <a:gd name="csX5" fmla="*/ 489536 w 2320378"/>
                  <a:gd name="csY5" fmla="*/ 94745 h 92527"/>
                  <a:gd name="csX6" fmla="*/ 489536 w 2320378"/>
                  <a:gd name="csY6" fmla="*/ 2217 h 92527"/>
                  <a:gd name="csX7" fmla="*/ 733786 w 2320378"/>
                  <a:gd name="csY7" fmla="*/ 2217 h 92527"/>
                  <a:gd name="csX8" fmla="*/ 733786 w 2320378"/>
                  <a:gd name="csY8" fmla="*/ 94745 h 92527"/>
                  <a:gd name="csX9" fmla="*/ 855912 w 2320378"/>
                  <a:gd name="csY9" fmla="*/ 94745 h 92527"/>
                  <a:gd name="csX10" fmla="*/ 855912 w 2320378"/>
                  <a:gd name="csY10" fmla="*/ 2217 h 92527"/>
                  <a:gd name="csX11" fmla="*/ 978037 w 2320378"/>
                  <a:gd name="csY11" fmla="*/ 2217 h 92527"/>
                  <a:gd name="csX12" fmla="*/ 978037 w 2320378"/>
                  <a:gd name="csY12" fmla="*/ 94745 h 92527"/>
                  <a:gd name="csX13" fmla="*/ 1222287 w 2320378"/>
                  <a:gd name="csY13" fmla="*/ 94745 h 92527"/>
                  <a:gd name="csX14" fmla="*/ 1222287 w 2320378"/>
                  <a:gd name="csY14" fmla="*/ 2217 h 92527"/>
                  <a:gd name="csX15" fmla="*/ 1588663 w 2320378"/>
                  <a:gd name="csY15" fmla="*/ 2217 h 92527"/>
                  <a:gd name="csX16" fmla="*/ 1588663 w 2320378"/>
                  <a:gd name="csY16" fmla="*/ 94745 h 92527"/>
                  <a:gd name="csX17" fmla="*/ 1710788 w 2320378"/>
                  <a:gd name="csY17" fmla="*/ 94745 h 92527"/>
                  <a:gd name="csX18" fmla="*/ 1710788 w 2320378"/>
                  <a:gd name="csY18" fmla="*/ 2217 h 92527"/>
                  <a:gd name="csX19" fmla="*/ 1832913 w 2320378"/>
                  <a:gd name="csY19" fmla="*/ 2217 h 92527"/>
                  <a:gd name="csX20" fmla="*/ 1832913 w 2320378"/>
                  <a:gd name="csY20" fmla="*/ 94745 h 92527"/>
                  <a:gd name="csX21" fmla="*/ 1955039 w 2320378"/>
                  <a:gd name="csY21" fmla="*/ 94745 h 92527"/>
                  <a:gd name="csX22" fmla="*/ 1955039 w 2320378"/>
                  <a:gd name="csY22" fmla="*/ 2217 h 92527"/>
                  <a:gd name="csX23" fmla="*/ 2077164 w 2320378"/>
                  <a:gd name="csY23" fmla="*/ 2217 h 92527"/>
                  <a:gd name="csX24" fmla="*/ 2077164 w 2320378"/>
                  <a:gd name="csY24" fmla="*/ 94745 h 92527"/>
                  <a:gd name="csX25" fmla="*/ 2321414 w 2320378"/>
                  <a:gd name="csY25" fmla="*/ 94745 h 9252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</a:cxnLst>
                <a:rect l="l" t="t" r="r" b="b"/>
                <a:pathLst>
                  <a:path w="2320378" h="92527">
                    <a:moveTo>
                      <a:pt x="1035" y="94745"/>
                    </a:moveTo>
                    <a:lnTo>
                      <a:pt x="123160" y="94745"/>
                    </a:lnTo>
                    <a:lnTo>
                      <a:pt x="123160" y="2217"/>
                    </a:lnTo>
                    <a:lnTo>
                      <a:pt x="245286" y="2217"/>
                    </a:lnTo>
                    <a:lnTo>
                      <a:pt x="245286" y="94745"/>
                    </a:lnTo>
                    <a:lnTo>
                      <a:pt x="489536" y="94745"/>
                    </a:lnTo>
                    <a:lnTo>
                      <a:pt x="489536" y="2217"/>
                    </a:lnTo>
                    <a:lnTo>
                      <a:pt x="733786" y="2217"/>
                    </a:lnTo>
                    <a:lnTo>
                      <a:pt x="733786" y="94745"/>
                    </a:lnTo>
                    <a:lnTo>
                      <a:pt x="855912" y="94745"/>
                    </a:lnTo>
                    <a:lnTo>
                      <a:pt x="855912" y="2217"/>
                    </a:lnTo>
                    <a:lnTo>
                      <a:pt x="978037" y="2217"/>
                    </a:lnTo>
                    <a:lnTo>
                      <a:pt x="978037" y="94745"/>
                    </a:lnTo>
                    <a:lnTo>
                      <a:pt x="1222287" y="94745"/>
                    </a:lnTo>
                    <a:lnTo>
                      <a:pt x="1222287" y="2217"/>
                    </a:lnTo>
                    <a:lnTo>
                      <a:pt x="1588663" y="2217"/>
                    </a:lnTo>
                    <a:lnTo>
                      <a:pt x="1588663" y="94745"/>
                    </a:lnTo>
                    <a:lnTo>
                      <a:pt x="1710788" y="94745"/>
                    </a:lnTo>
                    <a:lnTo>
                      <a:pt x="1710788" y="2217"/>
                    </a:lnTo>
                    <a:lnTo>
                      <a:pt x="1832913" y="2217"/>
                    </a:lnTo>
                    <a:lnTo>
                      <a:pt x="1832913" y="94745"/>
                    </a:lnTo>
                    <a:lnTo>
                      <a:pt x="1955039" y="94745"/>
                    </a:lnTo>
                    <a:lnTo>
                      <a:pt x="1955039" y="2217"/>
                    </a:lnTo>
                    <a:lnTo>
                      <a:pt x="2077164" y="2217"/>
                    </a:lnTo>
                    <a:lnTo>
                      <a:pt x="2077164" y="94745"/>
                    </a:lnTo>
                    <a:lnTo>
                      <a:pt x="2321414" y="94745"/>
                    </a:lnTo>
                  </a:path>
                </a:pathLst>
              </a:custGeom>
              <a:noFill/>
              <a:ln w="5904" cap="flat">
                <a:solidFill>
                  <a:srgbClr val="E5005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9" name="TextBox 18">
                <a:extLst>
                  <a:ext uri="{FF2B5EF4-FFF2-40B4-BE49-F238E27FC236}">
                    <a16:creationId xmlns:a16="http://schemas.microsoft.com/office/drawing/2014/main" id="{7B141C1B-8991-FE74-3F10-A881B75D1B2B}"/>
                  </a:ext>
                </a:extLst>
              </p:cNvPr>
              <p:cNvSpPr txBox="1"/>
              <p:nvPr/>
            </p:nvSpPr>
            <p:spPr>
              <a:xfrm>
                <a:off x="5472246" y="4550180"/>
                <a:ext cx="108508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200" b="1" dirty="0" err="1"/>
                  <a:t>Amplitud</a:t>
                </a:r>
                <a:endParaRPr lang="en-US" sz="1200" b="1" dirty="0"/>
              </a:p>
            </p:txBody>
          </p:sp>
          <p:sp>
            <p:nvSpPr>
              <p:cNvPr id="100" name="TextBox 18">
                <a:extLst>
                  <a:ext uri="{FF2B5EF4-FFF2-40B4-BE49-F238E27FC236}">
                    <a16:creationId xmlns:a16="http://schemas.microsoft.com/office/drawing/2014/main" id="{30F70AA9-7DF1-483E-A573-AE91A040B002}"/>
                  </a:ext>
                </a:extLst>
              </p:cNvPr>
              <p:cNvSpPr txBox="1"/>
              <p:nvPr/>
            </p:nvSpPr>
            <p:spPr>
              <a:xfrm>
                <a:off x="7777476" y="5662825"/>
                <a:ext cx="108508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200" b="1" dirty="0"/>
                  <a:t>Tiempo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7713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0143F-BD37-0AEC-3D40-AE69FAC40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69E848AB-6E2B-7958-40F4-5F0F2A44D333}"/>
              </a:ext>
            </a:extLst>
          </p:cNvPr>
          <p:cNvGrpSpPr/>
          <p:nvPr/>
        </p:nvGrpSpPr>
        <p:grpSpPr>
          <a:xfrm>
            <a:off x="1979324" y="784226"/>
            <a:ext cx="8686800" cy="918865"/>
            <a:chOff x="1979324" y="784226"/>
            <a:chExt cx="8686800" cy="918865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2DF3871C-76BF-44EF-5B79-5C244451453B}"/>
                </a:ext>
              </a:extLst>
            </p:cNvPr>
            <p:cNvSpPr txBox="1"/>
            <p:nvPr/>
          </p:nvSpPr>
          <p:spPr>
            <a:xfrm>
              <a:off x="1979324" y="1241426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400" b="1" dirty="0"/>
                <a:t>Internet de las cosas (</a:t>
              </a:r>
              <a:r>
                <a:rPr lang="es-ES" sz="2400" b="1" dirty="0" err="1"/>
                <a:t>IoT</a:t>
              </a:r>
              <a:r>
                <a:rPr lang="es-ES" sz="2400" b="1" dirty="0"/>
                <a:t>): aplicaciones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8F00B82D-5884-198F-D101-A203C29C5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BAF57016-7421-DD43-54EE-3B194BA416F6}"/>
              </a:ext>
            </a:extLst>
          </p:cNvPr>
          <p:cNvSpPr txBox="1"/>
          <p:nvPr/>
        </p:nvSpPr>
        <p:spPr>
          <a:xfrm>
            <a:off x="9612575" y="1964254"/>
            <a:ext cx="201620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bg1"/>
                </a:solidFill>
              </a:rPr>
              <a:t>IoT</a:t>
            </a:r>
            <a:endParaRPr lang="es-ES" sz="2400" b="1" dirty="0">
              <a:solidFill>
                <a:schemeClr val="bg1"/>
              </a:solidFill>
            </a:endParaRPr>
          </a:p>
          <a:p>
            <a:endParaRPr lang="es-ES" dirty="0"/>
          </a:p>
          <a:p>
            <a:r>
              <a:rPr lang="es-ES" dirty="0"/>
              <a:t>Red de interconexión de dispositivos cotidianos (objetos) que intercambian información entre sí o con Internet.</a:t>
            </a:r>
            <a:endParaRPr lang="es-ES" sz="2400" b="1" dirty="0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1115010-ADAF-FC6A-E178-6F80650D4531}"/>
              </a:ext>
            </a:extLst>
          </p:cNvPr>
          <p:cNvGrpSpPr/>
          <p:nvPr/>
        </p:nvGrpSpPr>
        <p:grpSpPr>
          <a:xfrm>
            <a:off x="5030701" y="1795550"/>
            <a:ext cx="4375503" cy="2835939"/>
            <a:chOff x="5030701" y="1795550"/>
            <a:chExt cx="4375503" cy="2835939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EDAF45A9-72FC-5A5C-5E1F-9C2885A0CD27}"/>
                </a:ext>
              </a:extLst>
            </p:cNvPr>
            <p:cNvGrpSpPr/>
            <p:nvPr/>
          </p:nvGrpSpPr>
          <p:grpSpPr>
            <a:xfrm>
              <a:off x="5030701" y="1795550"/>
              <a:ext cx="4375503" cy="2835939"/>
              <a:chOff x="4914588" y="1708466"/>
              <a:chExt cx="4375503" cy="2835939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F632D92-FA2A-73C4-7743-159F853D05D4}"/>
                  </a:ext>
                </a:extLst>
              </p:cNvPr>
              <p:cNvSpPr txBox="1"/>
              <p:nvPr/>
            </p:nvSpPr>
            <p:spPr>
              <a:xfrm>
                <a:off x="4914588" y="1739047"/>
                <a:ext cx="284228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s-ES" sz="2400" b="1" i="1" dirty="0">
                    <a:solidFill>
                      <a:srgbClr val="FF0000"/>
                    </a:solidFill>
                  </a:rPr>
                  <a:t>Smart Home </a:t>
                </a:r>
                <a:r>
                  <a:rPr lang="es-ES" sz="2400" b="1" dirty="0">
                    <a:solidFill>
                      <a:srgbClr val="FF0000"/>
                    </a:solidFill>
                  </a:rPr>
                  <a:t>(Hogares inteligentes)</a:t>
                </a:r>
                <a:endParaRPr lang="es-ES" sz="1600" dirty="0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5431B348-55D6-42E7-5424-BB59E5E618FB}"/>
                  </a:ext>
                </a:extLst>
              </p:cNvPr>
              <p:cNvSpPr/>
              <p:nvPr/>
            </p:nvSpPr>
            <p:spPr>
              <a:xfrm>
                <a:off x="4914589" y="1708466"/>
                <a:ext cx="4375502" cy="2835939"/>
              </a:xfrm>
              <a:prstGeom prst="rect">
                <a:avLst/>
              </a:prstGeom>
              <a:noFill/>
              <a:ln>
                <a:solidFill>
                  <a:srgbClr val="EB3E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2B384DF-90F6-167A-BFFA-AA4A66BB8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72981" y="1831445"/>
              <a:ext cx="1435100" cy="1155700"/>
            </a:xfrm>
            <a:prstGeom prst="rect">
              <a:avLst/>
            </a:prstGeom>
          </p:spPr>
        </p:pic>
        <p:sp>
          <p:nvSpPr>
            <p:cNvPr id="8" name="TextBox 46">
              <a:extLst>
                <a:ext uri="{FF2B5EF4-FFF2-40B4-BE49-F238E27FC236}">
                  <a16:creationId xmlns:a16="http://schemas.microsoft.com/office/drawing/2014/main" id="{83E97D90-FC2A-2DCB-0844-23CBFAE349A9}"/>
                </a:ext>
              </a:extLst>
            </p:cNvPr>
            <p:cNvSpPr txBox="1"/>
            <p:nvPr/>
          </p:nvSpPr>
          <p:spPr>
            <a:xfrm>
              <a:off x="5073322" y="3103354"/>
              <a:ext cx="4277380" cy="14516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s-ES" sz="1600" dirty="0"/>
                <a:t>Red </a:t>
              </a:r>
              <a:r>
                <a:rPr lang="es-ES" sz="1600" dirty="0" err="1"/>
                <a:t>IoT</a:t>
              </a:r>
              <a:r>
                <a:rPr lang="es-ES" sz="1600" dirty="0"/>
                <a:t> doméstica que enlaza dispositivos para control remoto y automatización.</a:t>
              </a:r>
            </a:p>
            <a:p>
              <a:pPr>
                <a:spcAft>
                  <a:spcPts val="1000"/>
                </a:spcAft>
              </a:pPr>
              <a:r>
                <a:rPr lang="es-ES" sz="1600" dirty="0">
                  <a:solidFill>
                    <a:srgbClr val="FF0000"/>
                  </a:solidFill>
                </a:rPr>
                <a:t>Ejemplos</a:t>
              </a:r>
              <a:r>
                <a:rPr lang="es-ES" sz="1600" dirty="0"/>
                <a:t>: Asistentes de voz, aspiradoras robot, frigoríficos inteligentes, climatización, cámaras IP, detectores de humo.</a:t>
              </a: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D0A42234-B45E-FD32-18FB-3681D34CD382}"/>
              </a:ext>
            </a:extLst>
          </p:cNvPr>
          <p:cNvGrpSpPr/>
          <p:nvPr/>
        </p:nvGrpSpPr>
        <p:grpSpPr>
          <a:xfrm>
            <a:off x="117559" y="1795550"/>
            <a:ext cx="4740607" cy="2837794"/>
            <a:chOff x="117559" y="1795550"/>
            <a:chExt cx="4740607" cy="2837794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1C22BAA7-B636-3D2A-4407-C65DE4B081D2}"/>
                </a:ext>
              </a:extLst>
            </p:cNvPr>
            <p:cNvGrpSpPr/>
            <p:nvPr/>
          </p:nvGrpSpPr>
          <p:grpSpPr>
            <a:xfrm>
              <a:off x="117559" y="1797405"/>
              <a:ext cx="4740607" cy="2835939"/>
              <a:chOff x="-274327" y="1710321"/>
              <a:chExt cx="4740607" cy="2835939"/>
            </a:xfrm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770EDC08-F298-7B17-417D-05D52E4712EF}"/>
                  </a:ext>
                </a:extLst>
              </p:cNvPr>
              <p:cNvSpPr/>
              <p:nvPr/>
            </p:nvSpPr>
            <p:spPr>
              <a:xfrm>
                <a:off x="146280" y="1710321"/>
                <a:ext cx="4320000" cy="2835939"/>
              </a:xfrm>
              <a:prstGeom prst="rect">
                <a:avLst/>
              </a:prstGeom>
              <a:noFill/>
              <a:ln>
                <a:solidFill>
                  <a:srgbClr val="EB3E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85A6D7-1C20-71EF-EE05-AC2BF17A718F}"/>
                  </a:ext>
                </a:extLst>
              </p:cNvPr>
              <p:cNvSpPr txBox="1"/>
              <p:nvPr/>
            </p:nvSpPr>
            <p:spPr>
              <a:xfrm>
                <a:off x="-274327" y="2410746"/>
                <a:ext cx="474060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US" sz="1600" dirty="0" err="1"/>
                  <a:t>Sensores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conectados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en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toda</a:t>
                </a:r>
                <a:r>
                  <a:rPr lang="en-US" sz="1600" dirty="0"/>
                  <a:t> la ciudad para </a:t>
                </a:r>
                <a:r>
                  <a:rPr lang="en-US" sz="1600" dirty="0" err="1"/>
                  <a:t>optimizar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salud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seguridad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movilidad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energía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gestión</a:t>
                </a:r>
                <a:r>
                  <a:rPr lang="en-US" sz="1600" dirty="0"/>
                  <a:t> de </a:t>
                </a:r>
                <a:r>
                  <a:rPr lang="en-US" sz="1600" dirty="0" err="1"/>
                  <a:t>residuos</a:t>
                </a:r>
                <a:r>
                  <a:rPr lang="en-US" sz="1600" dirty="0"/>
                  <a:t>.</a:t>
                </a:r>
              </a:p>
            </p:txBody>
          </p:sp>
        </p:grp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12580B1-FBFA-4E17-F8AE-898D67F5F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9464" y="3204478"/>
              <a:ext cx="1563859" cy="1387649"/>
            </a:xfrm>
            <a:prstGeom prst="rect">
              <a:avLst/>
            </a:prstGeom>
          </p:spPr>
        </p:pic>
        <p:sp>
          <p:nvSpPr>
            <p:cNvPr id="13" name="TextBox 34">
              <a:extLst>
                <a:ext uri="{FF2B5EF4-FFF2-40B4-BE49-F238E27FC236}">
                  <a16:creationId xmlns:a16="http://schemas.microsoft.com/office/drawing/2014/main" id="{C606A367-38F5-4F69-335E-25A791AA305A}"/>
                </a:ext>
              </a:extLst>
            </p:cNvPr>
            <p:cNvSpPr txBox="1"/>
            <p:nvPr/>
          </p:nvSpPr>
          <p:spPr>
            <a:xfrm>
              <a:off x="132974" y="1795550"/>
              <a:ext cx="463585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>
                <a:spcAft>
                  <a:spcPts val="1000"/>
                </a:spcAft>
              </a:pPr>
              <a:r>
                <a:rPr lang="en-US" sz="2400" b="1" i="1" dirty="0">
                  <a:solidFill>
                    <a:srgbClr val="FF0000"/>
                  </a:solidFill>
                </a:rPr>
                <a:t>Smart City </a:t>
              </a:r>
              <a:r>
                <a:rPr lang="en-US" sz="2400" b="1" dirty="0">
                  <a:solidFill>
                    <a:srgbClr val="FF0000"/>
                  </a:solidFill>
                </a:rPr>
                <a:t>(</a:t>
              </a:r>
              <a:r>
                <a:rPr lang="en-US" sz="2400" b="1" dirty="0" err="1">
                  <a:solidFill>
                    <a:srgbClr val="FF0000"/>
                  </a:solidFill>
                </a:rPr>
                <a:t>Ciudades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inteligentes</a:t>
              </a:r>
              <a:r>
                <a:rPr lang="en-US" sz="2400" b="1" dirty="0">
                  <a:solidFill>
                    <a:srgbClr val="FF0000"/>
                  </a:solidFill>
                </a:rPr>
                <a:t>)</a:t>
              </a:r>
              <a:endParaRPr lang="en-US" sz="2000" dirty="0"/>
            </a:p>
          </p:txBody>
        </p:sp>
        <p:sp>
          <p:nvSpPr>
            <p:cNvPr id="26" name="TextBox 34">
              <a:extLst>
                <a:ext uri="{FF2B5EF4-FFF2-40B4-BE49-F238E27FC236}">
                  <a16:creationId xmlns:a16="http://schemas.microsoft.com/office/drawing/2014/main" id="{79E90D83-387E-B8D0-2E47-0BA19CAF0AD9}"/>
                </a:ext>
              </a:extLst>
            </p:cNvPr>
            <p:cNvSpPr txBox="1"/>
            <p:nvPr/>
          </p:nvSpPr>
          <p:spPr>
            <a:xfrm>
              <a:off x="121805" y="3386328"/>
              <a:ext cx="306611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>
                <a:spcAft>
                  <a:spcPts val="1000"/>
                </a:spcAft>
              </a:pPr>
              <a:r>
                <a:rPr lang="en-US" sz="1600" dirty="0" err="1">
                  <a:solidFill>
                    <a:srgbClr val="FF0000"/>
                  </a:solidFill>
                </a:rPr>
                <a:t>Ejemplos</a:t>
              </a:r>
              <a:r>
                <a:rPr lang="en-US" sz="1600" dirty="0"/>
                <a:t>: Control de </a:t>
              </a:r>
              <a:r>
                <a:rPr lang="en-US" sz="1600" dirty="0" err="1"/>
                <a:t>tráfico</a:t>
              </a:r>
              <a:r>
                <a:rPr lang="en-US" sz="1600" dirty="0"/>
                <a:t>, taxis </a:t>
              </a:r>
              <a:r>
                <a:rPr lang="en-US" sz="1600" dirty="0" err="1"/>
                <a:t>autónomos</a:t>
              </a:r>
              <a:r>
                <a:rPr lang="en-US" sz="1600" dirty="0"/>
                <a:t>, </a:t>
              </a:r>
              <a:r>
                <a:rPr lang="en-US" sz="1600" dirty="0" err="1"/>
                <a:t>sensores</a:t>
              </a:r>
              <a:r>
                <a:rPr lang="en-US" sz="1600" dirty="0"/>
                <a:t> de </a:t>
              </a:r>
              <a:r>
                <a:rPr lang="en-US" sz="1600" dirty="0" err="1"/>
                <a:t>aparcamiento</a:t>
              </a:r>
              <a:r>
                <a:rPr lang="en-US" sz="1600" dirty="0"/>
                <a:t>, </a:t>
              </a:r>
              <a:r>
                <a:rPr lang="en-US" sz="1600" dirty="0" err="1"/>
                <a:t>videovigilancia</a:t>
              </a:r>
              <a:r>
                <a:rPr lang="en-US" sz="1600" dirty="0"/>
                <a:t>.</a:t>
              </a:r>
              <a:endParaRPr lang="en-US" sz="1600" b="1" dirty="0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FC735C4E-03C6-EA66-E0D0-5C37B2A6C997}"/>
              </a:ext>
            </a:extLst>
          </p:cNvPr>
          <p:cNvGrpSpPr/>
          <p:nvPr/>
        </p:nvGrpSpPr>
        <p:grpSpPr>
          <a:xfrm>
            <a:off x="538167" y="4706068"/>
            <a:ext cx="8868037" cy="1900980"/>
            <a:chOff x="538167" y="4706068"/>
            <a:chExt cx="8868037" cy="1900980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6D2D0843-DF8D-D7D4-D5A3-8D3D255487DA}"/>
                </a:ext>
              </a:extLst>
            </p:cNvPr>
            <p:cNvGrpSpPr/>
            <p:nvPr/>
          </p:nvGrpSpPr>
          <p:grpSpPr>
            <a:xfrm>
              <a:off x="538167" y="4706068"/>
              <a:ext cx="3344410" cy="1899346"/>
              <a:chOff x="148693" y="4618984"/>
              <a:chExt cx="3363597" cy="1899346"/>
            </a:xfrm>
          </p:grpSpPr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B581EE71-AA23-DA17-2675-F7D869C145CC}"/>
                  </a:ext>
                </a:extLst>
              </p:cNvPr>
              <p:cNvSpPr/>
              <p:nvPr/>
            </p:nvSpPr>
            <p:spPr>
              <a:xfrm>
                <a:off x="148693" y="4624596"/>
                <a:ext cx="3363597" cy="1893734"/>
              </a:xfrm>
              <a:custGeom>
                <a:avLst/>
                <a:gdLst>
                  <a:gd name="csX0" fmla="*/ 0 w 4320000"/>
                  <a:gd name="csY0" fmla="*/ 0 h 1893734"/>
                  <a:gd name="csX1" fmla="*/ 4320000 w 4320000"/>
                  <a:gd name="csY1" fmla="*/ 0 h 1893734"/>
                  <a:gd name="csX2" fmla="*/ 4320000 w 4320000"/>
                  <a:gd name="csY2" fmla="*/ 1893734 h 1893734"/>
                  <a:gd name="csX3" fmla="*/ 0 w 4320000"/>
                  <a:gd name="csY3" fmla="*/ 1893734 h 1893734"/>
                  <a:gd name="csX4" fmla="*/ 0 w 4320000"/>
                  <a:gd name="csY4" fmla="*/ 0 h 1893734"/>
                  <a:gd name="csX0" fmla="*/ 0 w 4320000"/>
                  <a:gd name="csY0" fmla="*/ 0 h 1893734"/>
                  <a:gd name="csX1" fmla="*/ 4320000 w 4320000"/>
                  <a:gd name="csY1" fmla="*/ 0 h 1893734"/>
                  <a:gd name="csX2" fmla="*/ 4306967 w 4320000"/>
                  <a:gd name="csY2" fmla="*/ 934711 h 1893734"/>
                  <a:gd name="csX3" fmla="*/ 4320000 w 4320000"/>
                  <a:gd name="csY3" fmla="*/ 1893734 h 1893734"/>
                  <a:gd name="csX4" fmla="*/ 0 w 4320000"/>
                  <a:gd name="csY4" fmla="*/ 1893734 h 1893734"/>
                  <a:gd name="csX5" fmla="*/ 0 w 4320000"/>
                  <a:gd name="csY5" fmla="*/ 0 h 1893734"/>
                  <a:gd name="csX0" fmla="*/ 0 w 4520723"/>
                  <a:gd name="csY0" fmla="*/ 0 h 1893734"/>
                  <a:gd name="csX1" fmla="*/ 4320000 w 4520723"/>
                  <a:gd name="csY1" fmla="*/ 0 h 1893734"/>
                  <a:gd name="csX2" fmla="*/ 4520723 w 4520723"/>
                  <a:gd name="csY2" fmla="*/ 958461 h 1893734"/>
                  <a:gd name="csX3" fmla="*/ 4320000 w 4520723"/>
                  <a:gd name="csY3" fmla="*/ 1893734 h 1893734"/>
                  <a:gd name="csX4" fmla="*/ 0 w 4520723"/>
                  <a:gd name="csY4" fmla="*/ 1893734 h 1893734"/>
                  <a:gd name="csX5" fmla="*/ 0 w 4520723"/>
                  <a:gd name="csY5" fmla="*/ 0 h 1893734"/>
                  <a:gd name="csX0" fmla="*/ 0 w 4723673"/>
                  <a:gd name="csY0" fmla="*/ 0 h 1893734"/>
                  <a:gd name="csX1" fmla="*/ 4320000 w 4723673"/>
                  <a:gd name="csY1" fmla="*/ 0 h 1893734"/>
                  <a:gd name="csX2" fmla="*/ 4723673 w 4723673"/>
                  <a:gd name="csY2" fmla="*/ 984586 h 1893734"/>
                  <a:gd name="csX3" fmla="*/ 4320000 w 4723673"/>
                  <a:gd name="csY3" fmla="*/ 1893734 h 1893734"/>
                  <a:gd name="csX4" fmla="*/ 0 w 4723673"/>
                  <a:gd name="csY4" fmla="*/ 1893734 h 1893734"/>
                  <a:gd name="csX5" fmla="*/ 0 w 4723673"/>
                  <a:gd name="csY5" fmla="*/ 0 h 18937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4723673" h="1893734">
                    <a:moveTo>
                      <a:pt x="0" y="0"/>
                    </a:moveTo>
                    <a:lnTo>
                      <a:pt x="4320000" y="0"/>
                    </a:lnTo>
                    <a:lnTo>
                      <a:pt x="4723673" y="984586"/>
                    </a:lnTo>
                    <a:lnTo>
                      <a:pt x="4320000" y="1893734"/>
                    </a:lnTo>
                    <a:lnTo>
                      <a:pt x="0" y="18937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EB3E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2FDE80A-A813-F500-2177-4CA205A64C1E}"/>
                  </a:ext>
                </a:extLst>
              </p:cNvPr>
              <p:cNvSpPr txBox="1"/>
              <p:nvPr/>
            </p:nvSpPr>
            <p:spPr>
              <a:xfrm>
                <a:off x="148693" y="4618984"/>
                <a:ext cx="3182641" cy="1821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s-ES" sz="2000" b="1" i="1" dirty="0">
                    <a:solidFill>
                      <a:schemeClr val="bg1"/>
                    </a:solidFill>
                  </a:rPr>
                  <a:t>Smart Factory </a:t>
                </a:r>
                <a:r>
                  <a:rPr lang="es-ES" sz="2000" b="1" dirty="0">
                    <a:solidFill>
                      <a:schemeClr val="bg1"/>
                    </a:solidFill>
                  </a:rPr>
                  <a:t>(Fábricas inteligentes - </a:t>
                </a:r>
                <a:r>
                  <a:rPr lang="es-ES" sz="2000" b="1" dirty="0" err="1">
                    <a:solidFill>
                      <a:schemeClr val="bg1"/>
                    </a:solidFill>
                  </a:rPr>
                  <a:t>IIoT</a:t>
                </a:r>
                <a:r>
                  <a:rPr lang="es-ES" sz="2000" b="1" dirty="0">
                    <a:solidFill>
                      <a:schemeClr val="bg1"/>
                    </a:solidFill>
                  </a:rPr>
                  <a:t>):</a:t>
                </a:r>
                <a:endParaRPr lang="es-ES" sz="16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s-ES" sz="1600" dirty="0">
                    <a:solidFill>
                      <a:schemeClr val="bg1"/>
                    </a:solidFill>
                  </a:rPr>
                  <a:t>Red de sensores y dispositivos electrónicos interconectados para optimizar procesos productivos y reducir costes.</a:t>
                </a:r>
              </a:p>
            </p:txBody>
          </p: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0A7985D5-AA9C-63AB-9102-974D0C286F19}"/>
                </a:ext>
              </a:extLst>
            </p:cNvPr>
            <p:cNvGrpSpPr/>
            <p:nvPr/>
          </p:nvGrpSpPr>
          <p:grpSpPr>
            <a:xfrm>
              <a:off x="3491345" y="4711680"/>
              <a:ext cx="5914859" cy="1895368"/>
              <a:chOff x="3375232" y="4624596"/>
              <a:chExt cx="5914859" cy="1895368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AD605C4-5449-DC5A-E0CD-5786AEC3438B}"/>
                  </a:ext>
                </a:extLst>
              </p:cNvPr>
              <p:cNvSpPr txBox="1"/>
              <p:nvPr/>
            </p:nvSpPr>
            <p:spPr>
              <a:xfrm>
                <a:off x="3699147" y="5033332"/>
                <a:ext cx="3200718" cy="1451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s-ES" sz="1600" dirty="0" err="1"/>
                  <a:t>IoT</a:t>
                </a:r>
                <a:r>
                  <a:rPr lang="es-ES" sz="1600" dirty="0"/>
                  <a:t> enfocado en centros de producción.</a:t>
                </a:r>
              </a:p>
              <a:p>
                <a:pPr>
                  <a:spcAft>
                    <a:spcPts val="1000"/>
                  </a:spcAft>
                </a:pPr>
                <a:r>
                  <a:rPr lang="es-ES" sz="1600" dirty="0">
                    <a:solidFill>
                      <a:srgbClr val="FF0000"/>
                    </a:solidFill>
                  </a:rPr>
                  <a:t>Ejemplos</a:t>
                </a:r>
                <a:r>
                  <a:rPr lang="es-ES" sz="1600" dirty="0"/>
                  <a:t>: Robots AGV, sensores en maquinaria para prevenir fallos, wearables para operarios.</a:t>
                </a: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B2EF419D-61E2-D71A-7B0E-2B64522F4696}"/>
                  </a:ext>
                </a:extLst>
              </p:cNvPr>
              <p:cNvSpPr/>
              <p:nvPr/>
            </p:nvSpPr>
            <p:spPr>
              <a:xfrm>
                <a:off x="3375232" y="4624596"/>
                <a:ext cx="5914859" cy="1895368"/>
              </a:xfrm>
              <a:prstGeom prst="rect">
                <a:avLst/>
              </a:prstGeom>
              <a:noFill/>
              <a:ln>
                <a:solidFill>
                  <a:srgbClr val="EB3E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599785B-8120-57B8-3F90-D744BFCB6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25062" y="5216451"/>
              <a:ext cx="2425640" cy="1310628"/>
            </a:xfrm>
            <a:prstGeom prst="rect">
              <a:avLst/>
            </a:prstGeom>
          </p:spPr>
        </p:pic>
        <p:sp>
          <p:nvSpPr>
            <p:cNvPr id="27" name="TextBox 51">
              <a:extLst>
                <a:ext uri="{FF2B5EF4-FFF2-40B4-BE49-F238E27FC236}">
                  <a16:creationId xmlns:a16="http://schemas.microsoft.com/office/drawing/2014/main" id="{42A6DC2F-2599-9D5F-7347-A08A54AB06D9}"/>
                </a:ext>
              </a:extLst>
            </p:cNvPr>
            <p:cNvSpPr txBox="1"/>
            <p:nvPr/>
          </p:nvSpPr>
          <p:spPr>
            <a:xfrm>
              <a:off x="3815261" y="4736376"/>
              <a:ext cx="559094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s-ES" sz="2000" b="1" dirty="0" err="1">
                  <a:solidFill>
                    <a:srgbClr val="FF0000"/>
                  </a:solidFill>
                </a:rPr>
                <a:t>IIoT</a:t>
              </a:r>
              <a:r>
                <a:rPr lang="es-ES" sz="2000" b="1" dirty="0">
                  <a:solidFill>
                    <a:srgbClr val="FF0000"/>
                  </a:solidFill>
                </a:rPr>
                <a:t> (Internet industrial de las cosas)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961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AB474-9937-9D30-B321-CDFDAE326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11">
            <a:extLst>
              <a:ext uri="{FF2B5EF4-FFF2-40B4-BE49-F238E27FC236}">
                <a16:creationId xmlns:a16="http://schemas.microsoft.com/office/drawing/2014/main" id="{502CAA58-8A06-8A20-23CD-675254EC19DD}"/>
              </a:ext>
            </a:extLst>
          </p:cNvPr>
          <p:cNvSpPr/>
          <p:nvPr/>
        </p:nvSpPr>
        <p:spPr>
          <a:xfrm>
            <a:off x="1378344" y="2090241"/>
            <a:ext cx="4449579" cy="1614959"/>
          </a:xfrm>
          <a:custGeom>
            <a:avLst/>
            <a:gdLst>
              <a:gd name="csX0" fmla="*/ 4006184 w 4449579"/>
              <a:gd name="csY0" fmla="*/ 585278 h 1614959"/>
              <a:gd name="csX1" fmla="*/ 3829129 w 4449579"/>
              <a:gd name="csY1" fmla="*/ 612603 h 1614959"/>
              <a:gd name="csX2" fmla="*/ 3457155 w 4449579"/>
              <a:gd name="csY2" fmla="*/ 360381 h 1614959"/>
              <a:gd name="csX3" fmla="*/ 3365958 w 4449579"/>
              <a:gd name="csY3" fmla="*/ 368286 h 1614959"/>
              <a:gd name="csX4" fmla="*/ 2917376 w 4449579"/>
              <a:gd name="csY4" fmla="*/ 114902 h 1614959"/>
              <a:gd name="csX5" fmla="*/ 2591828 w 4449579"/>
              <a:gd name="csY5" fmla="*/ 210167 h 1614959"/>
              <a:gd name="csX6" fmla="*/ 2562193 w 4449579"/>
              <a:gd name="csY6" fmla="*/ 208548 h 1614959"/>
              <a:gd name="csX7" fmla="*/ 2552925 w 4449579"/>
              <a:gd name="csY7" fmla="*/ 208759 h 1614959"/>
              <a:gd name="csX8" fmla="*/ 2140726 w 4449579"/>
              <a:gd name="csY8" fmla="*/ 76 h 1614959"/>
              <a:gd name="csX9" fmla="*/ 1711701 w 4449579"/>
              <a:gd name="csY9" fmla="*/ 207791 h 1614959"/>
              <a:gd name="csX10" fmla="*/ 1602762 w 4449579"/>
              <a:gd name="csY10" fmla="*/ 195854 h 1614959"/>
              <a:gd name="csX11" fmla="*/ 1179305 w 4449579"/>
              <a:gd name="csY11" fmla="*/ 400346 h 1614959"/>
              <a:gd name="csX12" fmla="*/ 938980 w 4449579"/>
              <a:gd name="csY12" fmla="*/ 338461 h 1614959"/>
              <a:gd name="csX13" fmla="*/ 534904 w 4449579"/>
              <a:gd name="csY13" fmla="*/ 527778 h 1614959"/>
              <a:gd name="csX14" fmla="*/ 530270 w 4449579"/>
              <a:gd name="csY14" fmla="*/ 527531 h 1614959"/>
              <a:gd name="csX15" fmla="*/ 93 w 4449579"/>
              <a:gd name="csY15" fmla="*/ 957573 h 1614959"/>
              <a:gd name="csX16" fmla="*/ 510783 w 4449579"/>
              <a:gd name="csY16" fmla="*/ 1404023 h 1614959"/>
              <a:gd name="csX17" fmla="*/ 746016 w 4449579"/>
              <a:gd name="csY17" fmla="*/ 1360466 h 1614959"/>
              <a:gd name="csX18" fmla="*/ 1032485 w 4449579"/>
              <a:gd name="csY18" fmla="*/ 1512951 h 1614959"/>
              <a:gd name="csX19" fmla="*/ 1248565 w 4449579"/>
              <a:gd name="csY19" fmla="*/ 1448443 h 1614959"/>
              <a:gd name="csX20" fmla="*/ 1613122 w 4449579"/>
              <a:gd name="csY20" fmla="*/ 1614889 h 1614959"/>
              <a:gd name="csX21" fmla="*/ 1971407 w 4449579"/>
              <a:gd name="csY21" fmla="*/ 1475257 h 1614959"/>
              <a:gd name="csX22" fmla="*/ 2148144 w 4449579"/>
              <a:gd name="csY22" fmla="*/ 1507387 h 1614959"/>
              <a:gd name="csX23" fmla="*/ 2375483 w 4449579"/>
              <a:gd name="csY23" fmla="*/ 1461630 h 1614959"/>
              <a:gd name="csX24" fmla="*/ 2696080 w 4449579"/>
              <a:gd name="csY24" fmla="*/ 1554677 h 1614959"/>
              <a:gd name="csX25" fmla="*/ 3059140 w 4449579"/>
              <a:gd name="csY25" fmla="*/ 1446488 h 1614959"/>
              <a:gd name="csX26" fmla="*/ 3262340 w 4449579"/>
              <a:gd name="csY26" fmla="*/ 1516366 h 1614959"/>
              <a:gd name="csX27" fmla="*/ 3522028 w 4449579"/>
              <a:gd name="csY27" fmla="*/ 1396981 h 1614959"/>
              <a:gd name="csX28" fmla="*/ 3613137 w 4449579"/>
              <a:gd name="csY28" fmla="*/ 1411453 h 1614959"/>
              <a:gd name="csX29" fmla="*/ 3838591 w 4449579"/>
              <a:gd name="csY29" fmla="*/ 1321645 h 1614959"/>
              <a:gd name="csX30" fmla="*/ 3989181 w 4449579"/>
              <a:gd name="csY30" fmla="*/ 1346311 h 1614959"/>
              <a:gd name="csX31" fmla="*/ 4449498 w 4449579"/>
              <a:gd name="csY31" fmla="*/ 972907 h 1614959"/>
              <a:gd name="csX32" fmla="*/ 4006113 w 4449579"/>
              <a:gd name="csY32" fmla="*/ 585261 h 16149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4449579" h="1614959">
                <a:moveTo>
                  <a:pt x="4006184" y="585278"/>
                </a:moveTo>
                <a:cubicBezTo>
                  <a:pt x="3943601" y="584293"/>
                  <a:pt x="3883766" y="594099"/>
                  <a:pt x="3829129" y="612603"/>
                </a:cubicBezTo>
                <a:cubicBezTo>
                  <a:pt x="3788799" y="470330"/>
                  <a:pt x="3638861" y="363251"/>
                  <a:pt x="3457155" y="360381"/>
                </a:cubicBezTo>
                <a:cubicBezTo>
                  <a:pt x="3425740" y="359888"/>
                  <a:pt x="3395312" y="362863"/>
                  <a:pt x="3365958" y="368286"/>
                </a:cubicBezTo>
                <a:cubicBezTo>
                  <a:pt x="3290478" y="221893"/>
                  <a:pt x="3119273" y="118089"/>
                  <a:pt x="2917376" y="114902"/>
                </a:cubicBezTo>
                <a:cubicBezTo>
                  <a:pt x="2793954" y="112930"/>
                  <a:pt x="2680364" y="149075"/>
                  <a:pt x="2591828" y="210167"/>
                </a:cubicBezTo>
                <a:cubicBezTo>
                  <a:pt x="2582085" y="209269"/>
                  <a:pt x="2572218" y="208706"/>
                  <a:pt x="2562193" y="208548"/>
                </a:cubicBezTo>
                <a:cubicBezTo>
                  <a:pt x="2559074" y="208495"/>
                  <a:pt x="2556061" y="208724"/>
                  <a:pt x="2552925" y="208759"/>
                </a:cubicBezTo>
                <a:cubicBezTo>
                  <a:pt x="2478713" y="87754"/>
                  <a:pt x="2323049" y="2946"/>
                  <a:pt x="2140726" y="76"/>
                </a:cubicBezTo>
                <a:cubicBezTo>
                  <a:pt x="1952202" y="-2917"/>
                  <a:pt x="1788238" y="82542"/>
                  <a:pt x="1711701" y="207791"/>
                </a:cubicBezTo>
                <a:cubicBezTo>
                  <a:pt x="1676833" y="200819"/>
                  <a:pt x="1640520" y="196452"/>
                  <a:pt x="1602762" y="195854"/>
                </a:cubicBezTo>
                <a:cubicBezTo>
                  <a:pt x="1412264" y="192843"/>
                  <a:pt x="1248002" y="277809"/>
                  <a:pt x="1179305" y="400346"/>
                </a:cubicBezTo>
                <a:cubicBezTo>
                  <a:pt x="1109797" y="362652"/>
                  <a:pt x="1027692" y="339852"/>
                  <a:pt x="938980" y="338461"/>
                </a:cubicBezTo>
                <a:cubicBezTo>
                  <a:pt x="767758" y="335768"/>
                  <a:pt x="616885" y="412265"/>
                  <a:pt x="534904" y="527778"/>
                </a:cubicBezTo>
                <a:cubicBezTo>
                  <a:pt x="533353" y="527742"/>
                  <a:pt x="531820" y="527549"/>
                  <a:pt x="530270" y="527531"/>
                </a:cubicBezTo>
                <a:cubicBezTo>
                  <a:pt x="242814" y="522989"/>
                  <a:pt x="5485" y="715509"/>
                  <a:pt x="93" y="957573"/>
                </a:cubicBezTo>
                <a:cubicBezTo>
                  <a:pt x="-5298" y="1199619"/>
                  <a:pt x="223363" y="1399481"/>
                  <a:pt x="510783" y="1404023"/>
                </a:cubicBezTo>
                <a:cubicBezTo>
                  <a:pt x="595126" y="1405361"/>
                  <a:pt x="674887" y="1389357"/>
                  <a:pt x="746016" y="1360466"/>
                </a:cubicBezTo>
                <a:cubicBezTo>
                  <a:pt x="798697" y="1449182"/>
                  <a:pt x="906526" y="1510979"/>
                  <a:pt x="1032485" y="1512951"/>
                </a:cubicBezTo>
                <a:cubicBezTo>
                  <a:pt x="1114678" y="1514254"/>
                  <a:pt x="1190158" y="1489729"/>
                  <a:pt x="1248565" y="1448443"/>
                </a:cubicBezTo>
                <a:cubicBezTo>
                  <a:pt x="1323077" y="1546085"/>
                  <a:pt x="1457775" y="1612477"/>
                  <a:pt x="1613122" y="1614889"/>
                </a:cubicBezTo>
                <a:cubicBezTo>
                  <a:pt x="1760013" y="1617213"/>
                  <a:pt x="1890870" y="1561825"/>
                  <a:pt x="1971407" y="1475257"/>
                </a:cubicBezTo>
                <a:cubicBezTo>
                  <a:pt x="2025304" y="1494887"/>
                  <a:pt x="2084997" y="1506401"/>
                  <a:pt x="2148144" y="1507387"/>
                </a:cubicBezTo>
                <a:cubicBezTo>
                  <a:pt x="2230971" y="1508672"/>
                  <a:pt x="2308566" y="1491718"/>
                  <a:pt x="2375483" y="1461630"/>
                </a:cubicBezTo>
                <a:cubicBezTo>
                  <a:pt x="2463032" y="1518092"/>
                  <a:pt x="2574297" y="1552793"/>
                  <a:pt x="2696080" y="1554677"/>
                </a:cubicBezTo>
                <a:cubicBezTo>
                  <a:pt x="2836046" y="1556895"/>
                  <a:pt x="2963908" y="1515486"/>
                  <a:pt x="3059140" y="1446488"/>
                </a:cubicBezTo>
                <a:cubicBezTo>
                  <a:pt x="3110640" y="1488496"/>
                  <a:pt x="3182403" y="1515116"/>
                  <a:pt x="3262340" y="1516366"/>
                </a:cubicBezTo>
                <a:cubicBezTo>
                  <a:pt x="3374433" y="1518127"/>
                  <a:pt x="3472413" y="1469482"/>
                  <a:pt x="3522028" y="1396981"/>
                </a:cubicBezTo>
                <a:cubicBezTo>
                  <a:pt x="3550519" y="1405731"/>
                  <a:pt x="3581088" y="1410960"/>
                  <a:pt x="3613137" y="1411453"/>
                </a:cubicBezTo>
                <a:cubicBezTo>
                  <a:pt x="3704316" y="1412896"/>
                  <a:pt x="3785927" y="1377456"/>
                  <a:pt x="3838591" y="1321645"/>
                </a:cubicBezTo>
                <a:cubicBezTo>
                  <a:pt x="3885599" y="1336557"/>
                  <a:pt x="3936095" y="1345483"/>
                  <a:pt x="3989181" y="1346311"/>
                </a:cubicBezTo>
                <a:cubicBezTo>
                  <a:pt x="4238738" y="1350237"/>
                  <a:pt x="4444846" y="1183051"/>
                  <a:pt x="4449498" y="972907"/>
                </a:cubicBezTo>
                <a:cubicBezTo>
                  <a:pt x="4454184" y="762728"/>
                  <a:pt x="4255653" y="589187"/>
                  <a:pt x="4006113" y="585261"/>
                </a:cubicBezTo>
                <a:close/>
              </a:path>
            </a:pathLst>
          </a:custGeom>
          <a:noFill/>
          <a:ln w="25517" cap="flat">
            <a:solidFill>
              <a:srgbClr val="0080B5"/>
            </a:solidFill>
            <a:prstDash val="solid"/>
            <a:miter/>
          </a:ln>
        </p:spPr>
        <p:txBody>
          <a:bodyPr/>
          <a:lstStyle/>
          <a:p>
            <a:endParaRPr lang="es-ES"/>
          </a:p>
        </p:txBody>
      </p:sp>
      <p:grpSp>
        <p:nvGrpSpPr>
          <p:cNvPr id="186" name="Grupo 185">
            <a:extLst>
              <a:ext uri="{FF2B5EF4-FFF2-40B4-BE49-F238E27FC236}">
                <a16:creationId xmlns:a16="http://schemas.microsoft.com/office/drawing/2014/main" id="{79768F03-183B-0444-64B8-2F0CA57E516D}"/>
              </a:ext>
            </a:extLst>
          </p:cNvPr>
          <p:cNvGrpSpPr/>
          <p:nvPr/>
        </p:nvGrpSpPr>
        <p:grpSpPr>
          <a:xfrm>
            <a:off x="1378344" y="2090241"/>
            <a:ext cx="4449579" cy="1614959"/>
            <a:chOff x="1378344" y="2090241"/>
            <a:chExt cx="4449579" cy="1614959"/>
          </a:xfrm>
        </p:grpSpPr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28FF2D3F-5BDE-8154-ADC8-DB072AF74D15}"/>
                </a:ext>
              </a:extLst>
            </p:cNvPr>
            <p:cNvSpPr/>
            <p:nvPr/>
          </p:nvSpPr>
          <p:spPr>
            <a:xfrm>
              <a:off x="1378344" y="2090241"/>
              <a:ext cx="4449579" cy="1614959"/>
            </a:xfrm>
            <a:custGeom>
              <a:avLst/>
              <a:gdLst>
                <a:gd name="csX0" fmla="*/ 4006184 w 4449579"/>
                <a:gd name="csY0" fmla="*/ 585278 h 1614959"/>
                <a:gd name="csX1" fmla="*/ 3829129 w 4449579"/>
                <a:gd name="csY1" fmla="*/ 612603 h 1614959"/>
                <a:gd name="csX2" fmla="*/ 3457155 w 4449579"/>
                <a:gd name="csY2" fmla="*/ 360381 h 1614959"/>
                <a:gd name="csX3" fmla="*/ 3365958 w 4449579"/>
                <a:gd name="csY3" fmla="*/ 368286 h 1614959"/>
                <a:gd name="csX4" fmla="*/ 2917376 w 4449579"/>
                <a:gd name="csY4" fmla="*/ 114902 h 1614959"/>
                <a:gd name="csX5" fmla="*/ 2591828 w 4449579"/>
                <a:gd name="csY5" fmla="*/ 210167 h 1614959"/>
                <a:gd name="csX6" fmla="*/ 2562193 w 4449579"/>
                <a:gd name="csY6" fmla="*/ 208548 h 1614959"/>
                <a:gd name="csX7" fmla="*/ 2552925 w 4449579"/>
                <a:gd name="csY7" fmla="*/ 208759 h 1614959"/>
                <a:gd name="csX8" fmla="*/ 2140726 w 4449579"/>
                <a:gd name="csY8" fmla="*/ 76 h 1614959"/>
                <a:gd name="csX9" fmla="*/ 1711701 w 4449579"/>
                <a:gd name="csY9" fmla="*/ 207791 h 1614959"/>
                <a:gd name="csX10" fmla="*/ 1602762 w 4449579"/>
                <a:gd name="csY10" fmla="*/ 195854 h 1614959"/>
                <a:gd name="csX11" fmla="*/ 1179305 w 4449579"/>
                <a:gd name="csY11" fmla="*/ 400346 h 1614959"/>
                <a:gd name="csX12" fmla="*/ 938980 w 4449579"/>
                <a:gd name="csY12" fmla="*/ 338461 h 1614959"/>
                <a:gd name="csX13" fmla="*/ 534904 w 4449579"/>
                <a:gd name="csY13" fmla="*/ 527778 h 1614959"/>
                <a:gd name="csX14" fmla="*/ 530270 w 4449579"/>
                <a:gd name="csY14" fmla="*/ 527531 h 1614959"/>
                <a:gd name="csX15" fmla="*/ 93 w 4449579"/>
                <a:gd name="csY15" fmla="*/ 957573 h 1614959"/>
                <a:gd name="csX16" fmla="*/ 510783 w 4449579"/>
                <a:gd name="csY16" fmla="*/ 1404023 h 1614959"/>
                <a:gd name="csX17" fmla="*/ 746016 w 4449579"/>
                <a:gd name="csY17" fmla="*/ 1360466 h 1614959"/>
                <a:gd name="csX18" fmla="*/ 1032485 w 4449579"/>
                <a:gd name="csY18" fmla="*/ 1512951 h 1614959"/>
                <a:gd name="csX19" fmla="*/ 1248565 w 4449579"/>
                <a:gd name="csY19" fmla="*/ 1448443 h 1614959"/>
                <a:gd name="csX20" fmla="*/ 1613122 w 4449579"/>
                <a:gd name="csY20" fmla="*/ 1614889 h 1614959"/>
                <a:gd name="csX21" fmla="*/ 1971407 w 4449579"/>
                <a:gd name="csY21" fmla="*/ 1475257 h 1614959"/>
                <a:gd name="csX22" fmla="*/ 2148144 w 4449579"/>
                <a:gd name="csY22" fmla="*/ 1507387 h 1614959"/>
                <a:gd name="csX23" fmla="*/ 2375483 w 4449579"/>
                <a:gd name="csY23" fmla="*/ 1461630 h 1614959"/>
                <a:gd name="csX24" fmla="*/ 2696080 w 4449579"/>
                <a:gd name="csY24" fmla="*/ 1554677 h 1614959"/>
                <a:gd name="csX25" fmla="*/ 3059140 w 4449579"/>
                <a:gd name="csY25" fmla="*/ 1446488 h 1614959"/>
                <a:gd name="csX26" fmla="*/ 3262340 w 4449579"/>
                <a:gd name="csY26" fmla="*/ 1516366 h 1614959"/>
                <a:gd name="csX27" fmla="*/ 3522028 w 4449579"/>
                <a:gd name="csY27" fmla="*/ 1396981 h 1614959"/>
                <a:gd name="csX28" fmla="*/ 3613137 w 4449579"/>
                <a:gd name="csY28" fmla="*/ 1411453 h 1614959"/>
                <a:gd name="csX29" fmla="*/ 3838591 w 4449579"/>
                <a:gd name="csY29" fmla="*/ 1321645 h 1614959"/>
                <a:gd name="csX30" fmla="*/ 3989181 w 4449579"/>
                <a:gd name="csY30" fmla="*/ 1346311 h 1614959"/>
                <a:gd name="csX31" fmla="*/ 4449498 w 4449579"/>
                <a:gd name="csY31" fmla="*/ 972907 h 1614959"/>
                <a:gd name="csX32" fmla="*/ 4006113 w 4449579"/>
                <a:gd name="csY32" fmla="*/ 585261 h 161495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4449579" h="1614959">
                  <a:moveTo>
                    <a:pt x="4006184" y="585278"/>
                  </a:moveTo>
                  <a:cubicBezTo>
                    <a:pt x="3943601" y="584293"/>
                    <a:pt x="3883766" y="594099"/>
                    <a:pt x="3829129" y="612603"/>
                  </a:cubicBezTo>
                  <a:cubicBezTo>
                    <a:pt x="3788799" y="470330"/>
                    <a:pt x="3638861" y="363251"/>
                    <a:pt x="3457155" y="360381"/>
                  </a:cubicBezTo>
                  <a:cubicBezTo>
                    <a:pt x="3425740" y="359888"/>
                    <a:pt x="3395312" y="362863"/>
                    <a:pt x="3365958" y="368286"/>
                  </a:cubicBezTo>
                  <a:cubicBezTo>
                    <a:pt x="3290478" y="221893"/>
                    <a:pt x="3119273" y="118089"/>
                    <a:pt x="2917376" y="114902"/>
                  </a:cubicBezTo>
                  <a:cubicBezTo>
                    <a:pt x="2793954" y="112930"/>
                    <a:pt x="2680364" y="149075"/>
                    <a:pt x="2591828" y="210167"/>
                  </a:cubicBezTo>
                  <a:cubicBezTo>
                    <a:pt x="2582085" y="209269"/>
                    <a:pt x="2572218" y="208706"/>
                    <a:pt x="2562193" y="208548"/>
                  </a:cubicBezTo>
                  <a:cubicBezTo>
                    <a:pt x="2559074" y="208495"/>
                    <a:pt x="2556061" y="208724"/>
                    <a:pt x="2552925" y="208759"/>
                  </a:cubicBezTo>
                  <a:cubicBezTo>
                    <a:pt x="2478713" y="87754"/>
                    <a:pt x="2323049" y="2946"/>
                    <a:pt x="2140726" y="76"/>
                  </a:cubicBezTo>
                  <a:cubicBezTo>
                    <a:pt x="1952202" y="-2917"/>
                    <a:pt x="1788238" y="82542"/>
                    <a:pt x="1711701" y="207791"/>
                  </a:cubicBezTo>
                  <a:cubicBezTo>
                    <a:pt x="1676833" y="200819"/>
                    <a:pt x="1640520" y="196452"/>
                    <a:pt x="1602762" y="195854"/>
                  </a:cubicBezTo>
                  <a:cubicBezTo>
                    <a:pt x="1412264" y="192843"/>
                    <a:pt x="1248002" y="277809"/>
                    <a:pt x="1179305" y="400346"/>
                  </a:cubicBezTo>
                  <a:cubicBezTo>
                    <a:pt x="1109797" y="362652"/>
                    <a:pt x="1027692" y="339852"/>
                    <a:pt x="938980" y="338461"/>
                  </a:cubicBezTo>
                  <a:cubicBezTo>
                    <a:pt x="767758" y="335768"/>
                    <a:pt x="616885" y="412265"/>
                    <a:pt x="534904" y="527778"/>
                  </a:cubicBezTo>
                  <a:cubicBezTo>
                    <a:pt x="533353" y="527742"/>
                    <a:pt x="531820" y="527549"/>
                    <a:pt x="530270" y="527531"/>
                  </a:cubicBezTo>
                  <a:cubicBezTo>
                    <a:pt x="242814" y="522989"/>
                    <a:pt x="5485" y="715509"/>
                    <a:pt x="93" y="957573"/>
                  </a:cubicBezTo>
                  <a:cubicBezTo>
                    <a:pt x="-5298" y="1199619"/>
                    <a:pt x="223363" y="1399481"/>
                    <a:pt x="510783" y="1404023"/>
                  </a:cubicBezTo>
                  <a:cubicBezTo>
                    <a:pt x="595126" y="1405361"/>
                    <a:pt x="674887" y="1389357"/>
                    <a:pt x="746016" y="1360466"/>
                  </a:cubicBezTo>
                  <a:cubicBezTo>
                    <a:pt x="798697" y="1449182"/>
                    <a:pt x="906526" y="1510979"/>
                    <a:pt x="1032485" y="1512951"/>
                  </a:cubicBezTo>
                  <a:cubicBezTo>
                    <a:pt x="1114678" y="1514254"/>
                    <a:pt x="1190158" y="1489729"/>
                    <a:pt x="1248565" y="1448443"/>
                  </a:cubicBezTo>
                  <a:cubicBezTo>
                    <a:pt x="1323077" y="1546085"/>
                    <a:pt x="1457775" y="1612477"/>
                    <a:pt x="1613122" y="1614889"/>
                  </a:cubicBezTo>
                  <a:cubicBezTo>
                    <a:pt x="1760013" y="1617213"/>
                    <a:pt x="1890870" y="1561825"/>
                    <a:pt x="1971407" y="1475257"/>
                  </a:cubicBezTo>
                  <a:cubicBezTo>
                    <a:pt x="2025304" y="1494887"/>
                    <a:pt x="2084997" y="1506401"/>
                    <a:pt x="2148144" y="1507387"/>
                  </a:cubicBezTo>
                  <a:cubicBezTo>
                    <a:pt x="2230971" y="1508672"/>
                    <a:pt x="2308566" y="1491718"/>
                    <a:pt x="2375483" y="1461630"/>
                  </a:cubicBezTo>
                  <a:cubicBezTo>
                    <a:pt x="2463032" y="1518092"/>
                    <a:pt x="2574297" y="1552793"/>
                    <a:pt x="2696080" y="1554677"/>
                  </a:cubicBezTo>
                  <a:cubicBezTo>
                    <a:pt x="2836046" y="1556895"/>
                    <a:pt x="2963908" y="1515486"/>
                    <a:pt x="3059140" y="1446488"/>
                  </a:cubicBezTo>
                  <a:cubicBezTo>
                    <a:pt x="3110640" y="1488496"/>
                    <a:pt x="3182403" y="1515116"/>
                    <a:pt x="3262340" y="1516366"/>
                  </a:cubicBezTo>
                  <a:cubicBezTo>
                    <a:pt x="3374433" y="1518127"/>
                    <a:pt x="3472413" y="1469482"/>
                    <a:pt x="3522028" y="1396981"/>
                  </a:cubicBezTo>
                  <a:cubicBezTo>
                    <a:pt x="3550519" y="1405731"/>
                    <a:pt x="3581088" y="1410960"/>
                    <a:pt x="3613137" y="1411453"/>
                  </a:cubicBezTo>
                  <a:cubicBezTo>
                    <a:pt x="3704316" y="1412896"/>
                    <a:pt x="3785927" y="1377456"/>
                    <a:pt x="3838591" y="1321645"/>
                  </a:cubicBezTo>
                  <a:cubicBezTo>
                    <a:pt x="3885599" y="1336557"/>
                    <a:pt x="3936095" y="1345483"/>
                    <a:pt x="3989181" y="1346311"/>
                  </a:cubicBezTo>
                  <a:cubicBezTo>
                    <a:pt x="4238738" y="1350237"/>
                    <a:pt x="4444846" y="1183051"/>
                    <a:pt x="4449498" y="972907"/>
                  </a:cubicBezTo>
                  <a:cubicBezTo>
                    <a:pt x="4454184" y="762728"/>
                    <a:pt x="4255653" y="589187"/>
                    <a:pt x="4006113" y="585261"/>
                  </a:cubicBezTo>
                </a:path>
              </a:pathLst>
            </a:custGeom>
            <a:solidFill>
              <a:srgbClr val="F0F8FE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273229CA-DA4F-8FD1-6EAE-784F2CB9156B}"/>
                </a:ext>
              </a:extLst>
            </p:cNvPr>
            <p:cNvSpPr/>
            <p:nvPr/>
          </p:nvSpPr>
          <p:spPr>
            <a:xfrm>
              <a:off x="2440393" y="2614023"/>
              <a:ext cx="625425" cy="593160"/>
            </a:xfrm>
            <a:custGeom>
              <a:avLst/>
              <a:gdLst>
                <a:gd name="csX0" fmla="*/ 625425 w 625425"/>
                <a:gd name="csY0" fmla="*/ 527156 h 593160"/>
                <a:gd name="csX1" fmla="*/ 557486 w 625425"/>
                <a:gd name="csY1" fmla="*/ 593160 h 593160"/>
                <a:gd name="csX2" fmla="*/ 67922 w 625425"/>
                <a:gd name="csY2" fmla="*/ 593160 h 593160"/>
                <a:gd name="csX3" fmla="*/ 0 w 625425"/>
                <a:gd name="csY3" fmla="*/ 527156 h 593160"/>
                <a:gd name="csX4" fmla="*/ 0 w 625425"/>
                <a:gd name="csY4" fmla="*/ 66005 h 593160"/>
                <a:gd name="csX5" fmla="*/ 67922 w 625425"/>
                <a:gd name="csY5" fmla="*/ 0 h 593160"/>
                <a:gd name="csX6" fmla="*/ 557486 w 625425"/>
                <a:gd name="csY6" fmla="*/ 0 h 593160"/>
                <a:gd name="csX7" fmla="*/ 625425 w 625425"/>
                <a:gd name="csY7" fmla="*/ 66005 h 593160"/>
                <a:gd name="csX8" fmla="*/ 625425 w 625425"/>
                <a:gd name="csY8" fmla="*/ 527156 h 5931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625425" h="593160">
                  <a:moveTo>
                    <a:pt x="625425" y="527156"/>
                  </a:moveTo>
                  <a:cubicBezTo>
                    <a:pt x="625425" y="563618"/>
                    <a:pt x="595015" y="593160"/>
                    <a:pt x="557486" y="593160"/>
                  </a:cubicBezTo>
                  <a:lnTo>
                    <a:pt x="67922" y="593160"/>
                  </a:lnTo>
                  <a:cubicBezTo>
                    <a:pt x="30428" y="593160"/>
                    <a:pt x="0" y="563618"/>
                    <a:pt x="0" y="527156"/>
                  </a:cubicBezTo>
                  <a:lnTo>
                    <a:pt x="0" y="66005"/>
                  </a:lnTo>
                  <a:cubicBezTo>
                    <a:pt x="0" y="29543"/>
                    <a:pt x="30428" y="0"/>
                    <a:pt x="67922" y="0"/>
                  </a:cubicBezTo>
                  <a:lnTo>
                    <a:pt x="557486" y="0"/>
                  </a:lnTo>
                  <a:cubicBezTo>
                    <a:pt x="595015" y="0"/>
                    <a:pt x="625425" y="29560"/>
                    <a:pt x="625425" y="66005"/>
                  </a:cubicBezTo>
                  <a:lnTo>
                    <a:pt x="625425" y="527156"/>
                  </a:lnTo>
                  <a:close/>
                </a:path>
              </a:pathLst>
            </a:custGeom>
            <a:solidFill>
              <a:srgbClr val="D4EAFA"/>
            </a:solidFill>
            <a:ln w="25517" cap="flat">
              <a:solidFill>
                <a:srgbClr val="0080B5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A96916F8-FBCE-05E1-F7E7-745F5314DA4B}"/>
                </a:ext>
              </a:extLst>
            </p:cNvPr>
            <p:cNvSpPr/>
            <p:nvPr/>
          </p:nvSpPr>
          <p:spPr>
            <a:xfrm>
              <a:off x="2525018" y="2681612"/>
              <a:ext cx="456176" cy="176622"/>
            </a:xfrm>
            <a:custGeom>
              <a:avLst/>
              <a:gdLst>
                <a:gd name="csX0" fmla="*/ 456176 w 456176"/>
                <a:gd name="csY0" fmla="*/ 88311 h 176622"/>
                <a:gd name="csX1" fmla="*/ 228079 w 456176"/>
                <a:gd name="csY1" fmla="*/ 176622 h 176622"/>
                <a:gd name="csX2" fmla="*/ 0 w 456176"/>
                <a:gd name="csY2" fmla="*/ 88311 h 176622"/>
                <a:gd name="csX3" fmla="*/ 228079 w 456176"/>
                <a:gd name="csY3" fmla="*/ 0 h 176622"/>
                <a:gd name="csX4" fmla="*/ 456176 w 456176"/>
                <a:gd name="csY4" fmla="*/ 88311 h 1766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56176" h="176622">
                  <a:moveTo>
                    <a:pt x="456176" y="88311"/>
                  </a:moveTo>
                  <a:cubicBezTo>
                    <a:pt x="456176" y="137079"/>
                    <a:pt x="354056" y="176622"/>
                    <a:pt x="228079" y="176622"/>
                  </a:cubicBezTo>
                  <a:cubicBezTo>
                    <a:pt x="102120" y="176622"/>
                    <a:pt x="0" y="137097"/>
                    <a:pt x="0" y="88311"/>
                  </a:cubicBezTo>
                  <a:cubicBezTo>
                    <a:pt x="0" y="39543"/>
                    <a:pt x="102103" y="0"/>
                    <a:pt x="228079" y="0"/>
                  </a:cubicBezTo>
                  <a:cubicBezTo>
                    <a:pt x="354038" y="0"/>
                    <a:pt x="456176" y="39543"/>
                    <a:pt x="456176" y="88311"/>
                  </a:cubicBezTo>
                </a:path>
              </a:pathLst>
            </a:custGeom>
            <a:solidFill>
              <a:srgbClr val="2E54A1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4DA2C31C-687A-C54D-2318-2CFD5812A368}"/>
                </a:ext>
              </a:extLst>
            </p:cNvPr>
            <p:cNvSpPr/>
            <p:nvPr/>
          </p:nvSpPr>
          <p:spPr>
            <a:xfrm>
              <a:off x="2525018" y="2813814"/>
              <a:ext cx="456193" cy="143118"/>
            </a:xfrm>
            <a:custGeom>
              <a:avLst/>
              <a:gdLst>
                <a:gd name="csX0" fmla="*/ 228097 w 456193"/>
                <a:gd name="csY0" fmla="*/ 61286 h 143118"/>
                <a:gd name="csX1" fmla="*/ 0 w 456193"/>
                <a:gd name="csY1" fmla="*/ 0 h 143118"/>
                <a:gd name="csX2" fmla="*/ 0 w 456193"/>
                <a:gd name="csY2" fmla="*/ 54807 h 143118"/>
                <a:gd name="csX3" fmla="*/ 228097 w 456193"/>
                <a:gd name="csY3" fmla="*/ 143118 h 143118"/>
                <a:gd name="csX4" fmla="*/ 456194 w 456193"/>
                <a:gd name="csY4" fmla="*/ 54807 h 143118"/>
                <a:gd name="csX5" fmla="*/ 456194 w 456193"/>
                <a:gd name="csY5" fmla="*/ 18 h 143118"/>
                <a:gd name="csX6" fmla="*/ 228097 w 456193"/>
                <a:gd name="csY6" fmla="*/ 61286 h 1431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456193" h="143118">
                  <a:moveTo>
                    <a:pt x="228097" y="61286"/>
                  </a:moveTo>
                  <a:cubicBezTo>
                    <a:pt x="126822" y="61286"/>
                    <a:pt x="39766" y="36162"/>
                    <a:pt x="0" y="0"/>
                  </a:cubicBezTo>
                  <a:lnTo>
                    <a:pt x="0" y="54807"/>
                  </a:lnTo>
                  <a:cubicBezTo>
                    <a:pt x="0" y="103558"/>
                    <a:pt x="102120" y="143118"/>
                    <a:pt x="228097" y="143118"/>
                  </a:cubicBezTo>
                  <a:cubicBezTo>
                    <a:pt x="354056" y="143118"/>
                    <a:pt x="456194" y="103575"/>
                    <a:pt x="456194" y="54807"/>
                  </a:cubicBezTo>
                  <a:lnTo>
                    <a:pt x="456194" y="18"/>
                  </a:lnTo>
                  <a:cubicBezTo>
                    <a:pt x="416445" y="36162"/>
                    <a:pt x="329371" y="61286"/>
                    <a:pt x="228097" y="61286"/>
                  </a:cubicBezTo>
                </a:path>
              </a:pathLst>
            </a:custGeom>
            <a:solidFill>
              <a:srgbClr val="2E54A1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CCB79002-F26B-ED93-B65A-5DA76C768482}"/>
                </a:ext>
              </a:extLst>
            </p:cNvPr>
            <p:cNvSpPr/>
            <p:nvPr/>
          </p:nvSpPr>
          <p:spPr>
            <a:xfrm>
              <a:off x="2525018" y="2913816"/>
              <a:ext cx="456193" cy="143100"/>
            </a:xfrm>
            <a:custGeom>
              <a:avLst/>
              <a:gdLst>
                <a:gd name="csX0" fmla="*/ 228097 w 456193"/>
                <a:gd name="csY0" fmla="*/ 61286 h 143100"/>
                <a:gd name="csX1" fmla="*/ 0 w 456193"/>
                <a:gd name="csY1" fmla="*/ 0 h 143100"/>
                <a:gd name="csX2" fmla="*/ 0 w 456193"/>
                <a:gd name="csY2" fmla="*/ 54790 h 143100"/>
                <a:gd name="csX3" fmla="*/ 228097 w 456193"/>
                <a:gd name="csY3" fmla="*/ 143101 h 143100"/>
                <a:gd name="csX4" fmla="*/ 456194 w 456193"/>
                <a:gd name="csY4" fmla="*/ 54790 h 143100"/>
                <a:gd name="csX5" fmla="*/ 456194 w 456193"/>
                <a:gd name="csY5" fmla="*/ 18 h 143100"/>
                <a:gd name="csX6" fmla="*/ 228097 w 456193"/>
                <a:gd name="csY6" fmla="*/ 61286 h 1431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456193" h="143100">
                  <a:moveTo>
                    <a:pt x="228097" y="61286"/>
                  </a:moveTo>
                  <a:cubicBezTo>
                    <a:pt x="126822" y="61286"/>
                    <a:pt x="39766" y="36162"/>
                    <a:pt x="0" y="0"/>
                  </a:cubicBezTo>
                  <a:lnTo>
                    <a:pt x="0" y="54790"/>
                  </a:lnTo>
                  <a:cubicBezTo>
                    <a:pt x="0" y="103558"/>
                    <a:pt x="102120" y="143101"/>
                    <a:pt x="228097" y="143101"/>
                  </a:cubicBezTo>
                  <a:cubicBezTo>
                    <a:pt x="354056" y="143101"/>
                    <a:pt x="456194" y="103558"/>
                    <a:pt x="456194" y="54790"/>
                  </a:cubicBezTo>
                  <a:lnTo>
                    <a:pt x="456194" y="18"/>
                  </a:lnTo>
                  <a:cubicBezTo>
                    <a:pt x="416445" y="36162"/>
                    <a:pt x="329371" y="61286"/>
                    <a:pt x="228097" y="61286"/>
                  </a:cubicBezTo>
                </a:path>
              </a:pathLst>
            </a:custGeom>
            <a:solidFill>
              <a:srgbClr val="2E54A1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FDE27BDF-65F1-8969-7D9C-C4FBB8F4C19F}"/>
                </a:ext>
              </a:extLst>
            </p:cNvPr>
            <p:cNvSpPr/>
            <p:nvPr/>
          </p:nvSpPr>
          <p:spPr>
            <a:xfrm>
              <a:off x="2525018" y="3013800"/>
              <a:ext cx="456193" cy="143118"/>
            </a:xfrm>
            <a:custGeom>
              <a:avLst/>
              <a:gdLst>
                <a:gd name="csX0" fmla="*/ 228097 w 456193"/>
                <a:gd name="csY0" fmla="*/ 61304 h 143118"/>
                <a:gd name="csX1" fmla="*/ 0 w 456193"/>
                <a:gd name="csY1" fmla="*/ 0 h 143118"/>
                <a:gd name="csX2" fmla="*/ 0 w 456193"/>
                <a:gd name="csY2" fmla="*/ 54807 h 143118"/>
                <a:gd name="csX3" fmla="*/ 228097 w 456193"/>
                <a:gd name="csY3" fmla="*/ 143118 h 143118"/>
                <a:gd name="csX4" fmla="*/ 456194 w 456193"/>
                <a:gd name="csY4" fmla="*/ 54807 h 143118"/>
                <a:gd name="csX5" fmla="*/ 456194 w 456193"/>
                <a:gd name="csY5" fmla="*/ 18 h 143118"/>
                <a:gd name="csX6" fmla="*/ 228097 w 456193"/>
                <a:gd name="csY6" fmla="*/ 61304 h 1431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456193" h="143118">
                  <a:moveTo>
                    <a:pt x="228097" y="61304"/>
                  </a:moveTo>
                  <a:cubicBezTo>
                    <a:pt x="126822" y="61304"/>
                    <a:pt x="39766" y="36163"/>
                    <a:pt x="0" y="0"/>
                  </a:cubicBezTo>
                  <a:lnTo>
                    <a:pt x="0" y="54807"/>
                  </a:lnTo>
                  <a:cubicBezTo>
                    <a:pt x="0" y="103575"/>
                    <a:pt x="102120" y="143118"/>
                    <a:pt x="228097" y="143118"/>
                  </a:cubicBezTo>
                  <a:cubicBezTo>
                    <a:pt x="354056" y="143118"/>
                    <a:pt x="456194" y="103593"/>
                    <a:pt x="456194" y="54807"/>
                  </a:cubicBezTo>
                  <a:lnTo>
                    <a:pt x="456194" y="18"/>
                  </a:lnTo>
                  <a:cubicBezTo>
                    <a:pt x="416445" y="36163"/>
                    <a:pt x="329371" y="61304"/>
                    <a:pt x="228097" y="61304"/>
                  </a:cubicBezTo>
                </a:path>
              </a:pathLst>
            </a:custGeom>
            <a:solidFill>
              <a:srgbClr val="2E54A1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5" name="Forma libre 64">
              <a:extLst>
                <a:ext uri="{FF2B5EF4-FFF2-40B4-BE49-F238E27FC236}">
                  <a16:creationId xmlns:a16="http://schemas.microsoft.com/office/drawing/2014/main" id="{F59B2990-AF03-3785-807C-FA240A7CAD8B}"/>
                </a:ext>
              </a:extLst>
            </p:cNvPr>
            <p:cNvSpPr/>
            <p:nvPr/>
          </p:nvSpPr>
          <p:spPr>
            <a:xfrm>
              <a:off x="4213474" y="2614005"/>
              <a:ext cx="625442" cy="593177"/>
            </a:xfrm>
            <a:custGeom>
              <a:avLst/>
              <a:gdLst>
                <a:gd name="csX0" fmla="*/ 625443 w 625442"/>
                <a:gd name="csY0" fmla="*/ 527173 h 593177"/>
                <a:gd name="csX1" fmla="*/ 557504 w 625442"/>
                <a:gd name="csY1" fmla="*/ 593178 h 593177"/>
                <a:gd name="csX2" fmla="*/ 67939 w 625442"/>
                <a:gd name="csY2" fmla="*/ 593178 h 593177"/>
                <a:gd name="csX3" fmla="*/ 0 w 625442"/>
                <a:gd name="csY3" fmla="*/ 527173 h 593177"/>
                <a:gd name="csX4" fmla="*/ 0 w 625442"/>
                <a:gd name="csY4" fmla="*/ 66005 h 593177"/>
                <a:gd name="csX5" fmla="*/ 67939 w 625442"/>
                <a:gd name="csY5" fmla="*/ 0 h 593177"/>
                <a:gd name="csX6" fmla="*/ 557504 w 625442"/>
                <a:gd name="csY6" fmla="*/ 0 h 593177"/>
                <a:gd name="csX7" fmla="*/ 625443 w 625442"/>
                <a:gd name="csY7" fmla="*/ 66005 h 593177"/>
                <a:gd name="csX8" fmla="*/ 625443 w 625442"/>
                <a:gd name="csY8" fmla="*/ 527173 h 5931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625442" h="593177">
                  <a:moveTo>
                    <a:pt x="625443" y="527173"/>
                  </a:moveTo>
                  <a:cubicBezTo>
                    <a:pt x="625443" y="563635"/>
                    <a:pt x="595032" y="593178"/>
                    <a:pt x="557504" y="593178"/>
                  </a:cubicBezTo>
                  <a:lnTo>
                    <a:pt x="67939" y="593178"/>
                  </a:lnTo>
                  <a:cubicBezTo>
                    <a:pt x="30446" y="593178"/>
                    <a:pt x="0" y="563635"/>
                    <a:pt x="0" y="527173"/>
                  </a:cubicBezTo>
                  <a:lnTo>
                    <a:pt x="0" y="66005"/>
                  </a:lnTo>
                  <a:cubicBezTo>
                    <a:pt x="0" y="29543"/>
                    <a:pt x="30446" y="0"/>
                    <a:pt x="67939" y="0"/>
                  </a:cubicBezTo>
                  <a:lnTo>
                    <a:pt x="557504" y="0"/>
                  </a:lnTo>
                  <a:cubicBezTo>
                    <a:pt x="595032" y="0"/>
                    <a:pt x="625443" y="29543"/>
                    <a:pt x="625443" y="66005"/>
                  </a:cubicBezTo>
                  <a:lnTo>
                    <a:pt x="625443" y="527173"/>
                  </a:lnTo>
                  <a:close/>
                </a:path>
              </a:pathLst>
            </a:custGeom>
            <a:solidFill>
              <a:srgbClr val="D4EAFA"/>
            </a:solidFill>
            <a:ln w="25517" cap="flat">
              <a:solidFill>
                <a:srgbClr val="0080B5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" name="Forma libre 65">
              <a:extLst>
                <a:ext uri="{FF2B5EF4-FFF2-40B4-BE49-F238E27FC236}">
                  <a16:creationId xmlns:a16="http://schemas.microsoft.com/office/drawing/2014/main" id="{E188D2AF-117D-D86A-C983-BA170A84DD1B}"/>
                </a:ext>
              </a:extLst>
            </p:cNvPr>
            <p:cNvSpPr/>
            <p:nvPr/>
          </p:nvSpPr>
          <p:spPr>
            <a:xfrm>
              <a:off x="4270472" y="2897812"/>
              <a:ext cx="271474" cy="263718"/>
            </a:xfrm>
            <a:custGeom>
              <a:avLst/>
              <a:gdLst>
                <a:gd name="csX0" fmla="*/ 117995 w 271474"/>
                <a:gd name="csY0" fmla="*/ 263719 h 263718"/>
                <a:gd name="csX1" fmla="*/ 155524 w 271474"/>
                <a:gd name="csY1" fmla="*/ 263437 h 263718"/>
                <a:gd name="csX2" fmla="*/ 155189 w 271474"/>
                <a:gd name="csY2" fmla="*/ 224405 h 263718"/>
                <a:gd name="csX3" fmla="*/ 190586 w 271474"/>
                <a:gd name="csY3" fmla="*/ 209915 h 263718"/>
                <a:gd name="csX4" fmla="*/ 219129 w 271474"/>
                <a:gd name="csY4" fmla="*/ 237327 h 263718"/>
                <a:gd name="csX5" fmla="*/ 245487 w 271474"/>
                <a:gd name="csY5" fmla="*/ 211324 h 263718"/>
                <a:gd name="csX6" fmla="*/ 216891 w 271474"/>
                <a:gd name="csY6" fmla="*/ 183946 h 263718"/>
                <a:gd name="csX7" fmla="*/ 231303 w 271474"/>
                <a:gd name="csY7" fmla="*/ 149386 h 263718"/>
                <a:gd name="csX8" fmla="*/ 271475 w 271474"/>
                <a:gd name="csY8" fmla="*/ 149069 h 263718"/>
                <a:gd name="csX9" fmla="*/ 271158 w 271474"/>
                <a:gd name="csY9" fmla="*/ 112678 h 263718"/>
                <a:gd name="csX10" fmla="*/ 231022 w 271474"/>
                <a:gd name="csY10" fmla="*/ 112907 h 263718"/>
                <a:gd name="csX11" fmla="*/ 216063 w 271474"/>
                <a:gd name="csY11" fmla="*/ 78557 h 263718"/>
                <a:gd name="csX12" fmla="*/ 244253 w 271474"/>
                <a:gd name="csY12" fmla="*/ 50775 h 263718"/>
                <a:gd name="csX13" fmla="*/ 217490 w 271474"/>
                <a:gd name="csY13" fmla="*/ 25229 h 263718"/>
                <a:gd name="csX14" fmla="*/ 189370 w 271474"/>
                <a:gd name="csY14" fmla="*/ 53047 h 263718"/>
                <a:gd name="csX15" fmla="*/ 153779 w 271474"/>
                <a:gd name="csY15" fmla="*/ 39050 h 263718"/>
                <a:gd name="csX16" fmla="*/ 153480 w 271474"/>
                <a:gd name="csY16" fmla="*/ 0 h 263718"/>
                <a:gd name="csX17" fmla="*/ 115986 w 271474"/>
                <a:gd name="csY17" fmla="*/ 299 h 263718"/>
                <a:gd name="csX18" fmla="*/ 116268 w 271474"/>
                <a:gd name="csY18" fmla="*/ 39332 h 263718"/>
                <a:gd name="csX19" fmla="*/ 80889 w 271474"/>
                <a:gd name="csY19" fmla="*/ 53804 h 263718"/>
                <a:gd name="csX20" fmla="*/ 52329 w 271474"/>
                <a:gd name="csY20" fmla="*/ 26444 h 263718"/>
                <a:gd name="csX21" fmla="*/ 25988 w 271474"/>
                <a:gd name="csY21" fmla="*/ 52395 h 263718"/>
                <a:gd name="csX22" fmla="*/ 54566 w 271474"/>
                <a:gd name="csY22" fmla="*/ 79719 h 263718"/>
                <a:gd name="csX23" fmla="*/ 40207 w 271474"/>
                <a:gd name="csY23" fmla="*/ 114350 h 263718"/>
                <a:gd name="csX24" fmla="*/ 0 w 271474"/>
                <a:gd name="csY24" fmla="*/ 114632 h 263718"/>
                <a:gd name="csX25" fmla="*/ 299 w 271474"/>
                <a:gd name="csY25" fmla="*/ 151041 h 263718"/>
                <a:gd name="csX26" fmla="*/ 40471 w 271474"/>
                <a:gd name="csY26" fmla="*/ 150759 h 263718"/>
                <a:gd name="csX27" fmla="*/ 55412 w 271474"/>
                <a:gd name="csY27" fmla="*/ 185108 h 263718"/>
                <a:gd name="csX28" fmla="*/ 27239 w 271474"/>
                <a:gd name="csY28" fmla="*/ 212890 h 263718"/>
                <a:gd name="csX29" fmla="*/ 53950 w 271474"/>
                <a:gd name="csY29" fmla="*/ 238489 h 263718"/>
                <a:gd name="csX30" fmla="*/ 82070 w 271474"/>
                <a:gd name="csY30" fmla="*/ 210672 h 263718"/>
                <a:gd name="csX31" fmla="*/ 117678 w 271474"/>
                <a:gd name="csY31" fmla="*/ 224686 h 263718"/>
                <a:gd name="csX32" fmla="*/ 117995 w 271474"/>
                <a:gd name="csY32" fmla="*/ 263719 h 2637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</a:cxnLst>
              <a:rect l="l" t="t" r="r" b="b"/>
              <a:pathLst>
                <a:path w="271474" h="263718">
                  <a:moveTo>
                    <a:pt x="117995" y="263719"/>
                  </a:moveTo>
                  <a:lnTo>
                    <a:pt x="155524" y="263437"/>
                  </a:lnTo>
                  <a:lnTo>
                    <a:pt x="155189" y="224405"/>
                  </a:lnTo>
                  <a:cubicBezTo>
                    <a:pt x="168104" y="221870"/>
                    <a:pt x="180120" y="216869"/>
                    <a:pt x="190586" y="209915"/>
                  </a:cubicBezTo>
                  <a:lnTo>
                    <a:pt x="219129" y="237327"/>
                  </a:lnTo>
                  <a:lnTo>
                    <a:pt x="245487" y="211324"/>
                  </a:lnTo>
                  <a:lnTo>
                    <a:pt x="216891" y="183946"/>
                  </a:lnTo>
                  <a:cubicBezTo>
                    <a:pt x="223886" y="173682"/>
                    <a:pt x="228872" y="161957"/>
                    <a:pt x="231303" y="149386"/>
                  </a:cubicBezTo>
                  <a:lnTo>
                    <a:pt x="271475" y="149069"/>
                  </a:lnTo>
                  <a:lnTo>
                    <a:pt x="271158" y="112678"/>
                  </a:lnTo>
                  <a:lnTo>
                    <a:pt x="231022" y="112907"/>
                  </a:lnTo>
                  <a:cubicBezTo>
                    <a:pt x="228414" y="100406"/>
                    <a:pt x="223216" y="88716"/>
                    <a:pt x="216063" y="78557"/>
                  </a:cubicBezTo>
                  <a:lnTo>
                    <a:pt x="244253" y="50775"/>
                  </a:lnTo>
                  <a:lnTo>
                    <a:pt x="217490" y="25229"/>
                  </a:lnTo>
                  <a:lnTo>
                    <a:pt x="189370" y="53047"/>
                  </a:lnTo>
                  <a:cubicBezTo>
                    <a:pt x="178799" y="46180"/>
                    <a:pt x="166694" y="41374"/>
                    <a:pt x="153779" y="39050"/>
                  </a:cubicBezTo>
                  <a:lnTo>
                    <a:pt x="153480" y="0"/>
                  </a:lnTo>
                  <a:lnTo>
                    <a:pt x="115986" y="299"/>
                  </a:lnTo>
                  <a:lnTo>
                    <a:pt x="116268" y="39332"/>
                  </a:lnTo>
                  <a:cubicBezTo>
                    <a:pt x="103354" y="41814"/>
                    <a:pt x="91372" y="46832"/>
                    <a:pt x="80889" y="53804"/>
                  </a:cubicBezTo>
                  <a:lnTo>
                    <a:pt x="52329" y="26444"/>
                  </a:lnTo>
                  <a:lnTo>
                    <a:pt x="25988" y="52395"/>
                  </a:lnTo>
                  <a:lnTo>
                    <a:pt x="54566" y="79719"/>
                  </a:lnTo>
                  <a:cubicBezTo>
                    <a:pt x="47607" y="90019"/>
                    <a:pt x="42568" y="101780"/>
                    <a:pt x="40207" y="114350"/>
                  </a:cubicBezTo>
                  <a:lnTo>
                    <a:pt x="0" y="114632"/>
                  </a:lnTo>
                  <a:lnTo>
                    <a:pt x="299" y="151041"/>
                  </a:lnTo>
                  <a:lnTo>
                    <a:pt x="40471" y="150759"/>
                  </a:lnTo>
                  <a:cubicBezTo>
                    <a:pt x="43061" y="163295"/>
                    <a:pt x="48241" y="174950"/>
                    <a:pt x="55412" y="185108"/>
                  </a:cubicBezTo>
                  <a:lnTo>
                    <a:pt x="27239" y="212890"/>
                  </a:lnTo>
                  <a:lnTo>
                    <a:pt x="53950" y="238489"/>
                  </a:lnTo>
                  <a:lnTo>
                    <a:pt x="82070" y="210672"/>
                  </a:lnTo>
                  <a:cubicBezTo>
                    <a:pt x="92676" y="217521"/>
                    <a:pt x="104728" y="222327"/>
                    <a:pt x="117678" y="224686"/>
                  </a:cubicBezTo>
                  <a:lnTo>
                    <a:pt x="117995" y="263719"/>
                  </a:lnTo>
                  <a:close/>
                </a:path>
              </a:pathLst>
            </a:custGeom>
            <a:solidFill>
              <a:srgbClr val="2E54A1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7" name="Forma libre 66">
              <a:extLst>
                <a:ext uri="{FF2B5EF4-FFF2-40B4-BE49-F238E27FC236}">
                  <a16:creationId xmlns:a16="http://schemas.microsoft.com/office/drawing/2014/main" id="{0955BB4E-4431-0E42-99FF-87D8EDC90FAF}"/>
                </a:ext>
              </a:extLst>
            </p:cNvPr>
            <p:cNvSpPr/>
            <p:nvPr/>
          </p:nvSpPr>
          <p:spPr>
            <a:xfrm>
              <a:off x="4358038" y="2982864"/>
              <a:ext cx="96378" cy="93595"/>
            </a:xfrm>
            <a:custGeom>
              <a:avLst/>
              <a:gdLst>
                <a:gd name="csX0" fmla="*/ 48542 w 96378"/>
                <a:gd name="csY0" fmla="*/ 93595 h 93595"/>
                <a:gd name="csX1" fmla="*/ 1 w 96378"/>
                <a:gd name="csY1" fmla="*/ 47115 h 93595"/>
                <a:gd name="csX2" fmla="*/ 47854 w 96378"/>
                <a:gd name="csY2" fmla="*/ 2 h 93595"/>
                <a:gd name="csX3" fmla="*/ 96378 w 96378"/>
                <a:gd name="csY3" fmla="*/ 46429 h 93595"/>
                <a:gd name="csX4" fmla="*/ 48542 w 96378"/>
                <a:gd name="csY4" fmla="*/ 93595 h 9359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96378" h="93595">
                  <a:moveTo>
                    <a:pt x="48542" y="93595"/>
                  </a:moveTo>
                  <a:cubicBezTo>
                    <a:pt x="21937" y="93771"/>
                    <a:pt x="177" y="72961"/>
                    <a:pt x="1" y="47115"/>
                  </a:cubicBezTo>
                  <a:cubicBezTo>
                    <a:pt x="-175" y="21305"/>
                    <a:pt x="21214" y="178"/>
                    <a:pt x="47854" y="2"/>
                  </a:cubicBezTo>
                  <a:cubicBezTo>
                    <a:pt x="74477" y="-227"/>
                    <a:pt x="96166" y="20601"/>
                    <a:pt x="96378" y="46429"/>
                  </a:cubicBezTo>
                  <a:cubicBezTo>
                    <a:pt x="96571" y="72309"/>
                    <a:pt x="75164" y="93401"/>
                    <a:pt x="48542" y="93595"/>
                  </a:cubicBezTo>
                </a:path>
              </a:pathLst>
            </a:custGeom>
            <a:solidFill>
              <a:srgbClr val="D4EAFA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" name="Forma libre 67">
              <a:extLst>
                <a:ext uri="{FF2B5EF4-FFF2-40B4-BE49-F238E27FC236}">
                  <a16:creationId xmlns:a16="http://schemas.microsoft.com/office/drawing/2014/main" id="{40FE652D-6965-AB47-7E46-3FA7FC81C8FE}"/>
                </a:ext>
              </a:extLst>
            </p:cNvPr>
            <p:cNvSpPr/>
            <p:nvPr/>
          </p:nvSpPr>
          <p:spPr>
            <a:xfrm>
              <a:off x="4450028" y="2679252"/>
              <a:ext cx="349228" cy="341325"/>
            </a:xfrm>
            <a:custGeom>
              <a:avLst/>
              <a:gdLst>
                <a:gd name="csX0" fmla="*/ 151630 w 349228"/>
                <a:gd name="csY0" fmla="*/ 341325 h 341325"/>
                <a:gd name="csX1" fmla="*/ 200136 w 349228"/>
                <a:gd name="csY1" fmla="*/ 340956 h 341325"/>
                <a:gd name="csX2" fmla="*/ 199801 w 349228"/>
                <a:gd name="csY2" fmla="*/ 298719 h 341325"/>
                <a:gd name="csX3" fmla="*/ 233453 w 349228"/>
                <a:gd name="csY3" fmla="*/ 287804 h 341325"/>
                <a:gd name="csX4" fmla="*/ 259283 w 349228"/>
                <a:gd name="csY4" fmla="*/ 321801 h 341325"/>
                <a:gd name="csX5" fmla="*/ 298292 w 349228"/>
                <a:gd name="csY5" fmla="*/ 293842 h 341325"/>
                <a:gd name="csX6" fmla="*/ 272462 w 349228"/>
                <a:gd name="csY6" fmla="*/ 259845 h 341325"/>
                <a:gd name="csX7" fmla="*/ 293235 w 349228"/>
                <a:gd name="csY7" fmla="*/ 231887 h 341325"/>
                <a:gd name="csX8" fmla="*/ 334587 w 349228"/>
                <a:gd name="csY8" fmla="*/ 244616 h 341325"/>
                <a:gd name="csX9" fmla="*/ 349228 w 349228"/>
                <a:gd name="csY9" fmla="*/ 199704 h 341325"/>
                <a:gd name="csX10" fmla="*/ 307735 w 349228"/>
                <a:gd name="csY10" fmla="*/ 186975 h 341325"/>
                <a:gd name="csX11" fmla="*/ 308916 w 349228"/>
                <a:gd name="csY11" fmla="*/ 169668 h 341325"/>
                <a:gd name="csX12" fmla="*/ 307488 w 349228"/>
                <a:gd name="csY12" fmla="*/ 152520 h 341325"/>
                <a:gd name="csX13" fmla="*/ 348805 w 349228"/>
                <a:gd name="csY13" fmla="*/ 139122 h 341325"/>
                <a:gd name="csX14" fmla="*/ 333442 w 349228"/>
                <a:gd name="csY14" fmla="*/ 94438 h 341325"/>
                <a:gd name="csX15" fmla="*/ 292319 w 349228"/>
                <a:gd name="csY15" fmla="*/ 107748 h 341325"/>
                <a:gd name="csX16" fmla="*/ 271176 w 349228"/>
                <a:gd name="csY16" fmla="*/ 80107 h 341325"/>
                <a:gd name="csX17" fmla="*/ 296494 w 349228"/>
                <a:gd name="csY17" fmla="*/ 45723 h 341325"/>
                <a:gd name="csX18" fmla="*/ 257045 w 349228"/>
                <a:gd name="csY18" fmla="*/ 18257 h 341325"/>
                <a:gd name="csX19" fmla="*/ 231709 w 349228"/>
                <a:gd name="csY19" fmla="*/ 52694 h 341325"/>
                <a:gd name="csX20" fmla="*/ 197862 w 349228"/>
                <a:gd name="csY20" fmla="*/ 42201 h 341325"/>
                <a:gd name="csX21" fmla="*/ 197545 w 349228"/>
                <a:gd name="csY21" fmla="*/ 0 h 341325"/>
                <a:gd name="csX22" fmla="*/ 149075 w 349228"/>
                <a:gd name="csY22" fmla="*/ 335 h 341325"/>
                <a:gd name="csX23" fmla="*/ 149392 w 349228"/>
                <a:gd name="csY23" fmla="*/ 42553 h 341325"/>
                <a:gd name="csX24" fmla="*/ 115793 w 349228"/>
                <a:gd name="csY24" fmla="*/ 53487 h 341325"/>
                <a:gd name="csX25" fmla="*/ 89981 w 349228"/>
                <a:gd name="csY25" fmla="*/ 19490 h 341325"/>
                <a:gd name="csX26" fmla="*/ 50937 w 349228"/>
                <a:gd name="csY26" fmla="*/ 47465 h 341325"/>
                <a:gd name="csX27" fmla="*/ 76731 w 349228"/>
                <a:gd name="csY27" fmla="*/ 81462 h 341325"/>
                <a:gd name="csX28" fmla="*/ 55976 w 349228"/>
                <a:gd name="csY28" fmla="*/ 109438 h 341325"/>
                <a:gd name="csX29" fmla="*/ 14642 w 349228"/>
                <a:gd name="csY29" fmla="*/ 96762 h 341325"/>
                <a:gd name="csX30" fmla="*/ 0 w 349228"/>
                <a:gd name="csY30" fmla="*/ 141604 h 341325"/>
                <a:gd name="csX31" fmla="*/ 41422 w 349228"/>
                <a:gd name="csY31" fmla="*/ 154386 h 341325"/>
                <a:gd name="csX32" fmla="*/ 40295 w 349228"/>
                <a:gd name="csY32" fmla="*/ 171587 h 341325"/>
                <a:gd name="csX33" fmla="*/ 41704 w 349228"/>
                <a:gd name="csY33" fmla="*/ 188806 h 341325"/>
                <a:gd name="csX34" fmla="*/ 423 w 349228"/>
                <a:gd name="csY34" fmla="*/ 202204 h 341325"/>
                <a:gd name="csX35" fmla="*/ 15751 w 349228"/>
                <a:gd name="csY35" fmla="*/ 246870 h 341325"/>
                <a:gd name="csX36" fmla="*/ 56892 w 349228"/>
                <a:gd name="csY36" fmla="*/ 233595 h 341325"/>
                <a:gd name="csX37" fmla="*/ 78070 w 349228"/>
                <a:gd name="csY37" fmla="*/ 261254 h 341325"/>
                <a:gd name="csX38" fmla="*/ 52769 w 349228"/>
                <a:gd name="csY38" fmla="*/ 295603 h 341325"/>
                <a:gd name="csX39" fmla="*/ 92201 w 349228"/>
                <a:gd name="csY39" fmla="*/ 323015 h 341325"/>
                <a:gd name="csX40" fmla="*/ 117537 w 349228"/>
                <a:gd name="csY40" fmla="*/ 288631 h 341325"/>
                <a:gd name="csX41" fmla="*/ 151278 w 349228"/>
                <a:gd name="csY41" fmla="*/ 299054 h 341325"/>
                <a:gd name="csX42" fmla="*/ 151595 w 349228"/>
                <a:gd name="csY42" fmla="*/ 341308 h 3413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</a:cxnLst>
              <a:rect l="l" t="t" r="r" b="b"/>
              <a:pathLst>
                <a:path w="349228" h="341325">
                  <a:moveTo>
                    <a:pt x="151630" y="341325"/>
                  </a:moveTo>
                  <a:lnTo>
                    <a:pt x="200136" y="340956"/>
                  </a:lnTo>
                  <a:lnTo>
                    <a:pt x="199801" y="298719"/>
                  </a:lnTo>
                  <a:cubicBezTo>
                    <a:pt x="211693" y="296518"/>
                    <a:pt x="222934" y="292786"/>
                    <a:pt x="233453" y="287804"/>
                  </a:cubicBezTo>
                  <a:lnTo>
                    <a:pt x="259283" y="321801"/>
                  </a:lnTo>
                  <a:lnTo>
                    <a:pt x="298292" y="293842"/>
                  </a:lnTo>
                  <a:lnTo>
                    <a:pt x="272462" y="259845"/>
                  </a:lnTo>
                  <a:cubicBezTo>
                    <a:pt x="280602" y="251412"/>
                    <a:pt x="287597" y="242134"/>
                    <a:pt x="293235" y="231887"/>
                  </a:cubicBezTo>
                  <a:lnTo>
                    <a:pt x="334587" y="244616"/>
                  </a:lnTo>
                  <a:lnTo>
                    <a:pt x="349228" y="199704"/>
                  </a:lnTo>
                  <a:lnTo>
                    <a:pt x="307735" y="186975"/>
                  </a:lnTo>
                  <a:cubicBezTo>
                    <a:pt x="308475" y="181270"/>
                    <a:pt x="308986" y="175531"/>
                    <a:pt x="308916" y="169668"/>
                  </a:cubicBezTo>
                  <a:cubicBezTo>
                    <a:pt x="308881" y="163858"/>
                    <a:pt x="308299" y="158119"/>
                    <a:pt x="307488" y="152520"/>
                  </a:cubicBezTo>
                  <a:lnTo>
                    <a:pt x="348805" y="139122"/>
                  </a:lnTo>
                  <a:lnTo>
                    <a:pt x="333442" y="94438"/>
                  </a:lnTo>
                  <a:lnTo>
                    <a:pt x="292319" y="107748"/>
                  </a:lnTo>
                  <a:cubicBezTo>
                    <a:pt x="286575" y="97589"/>
                    <a:pt x="279404" y="88399"/>
                    <a:pt x="271176" y="80107"/>
                  </a:cubicBezTo>
                  <a:lnTo>
                    <a:pt x="296494" y="45723"/>
                  </a:lnTo>
                  <a:lnTo>
                    <a:pt x="257045" y="18257"/>
                  </a:lnTo>
                  <a:lnTo>
                    <a:pt x="231709" y="52694"/>
                  </a:lnTo>
                  <a:cubicBezTo>
                    <a:pt x="221102" y="47818"/>
                    <a:pt x="209808" y="44244"/>
                    <a:pt x="197862" y="42201"/>
                  </a:cubicBezTo>
                  <a:lnTo>
                    <a:pt x="197545" y="0"/>
                  </a:lnTo>
                  <a:lnTo>
                    <a:pt x="149075" y="335"/>
                  </a:lnTo>
                  <a:lnTo>
                    <a:pt x="149392" y="42553"/>
                  </a:lnTo>
                  <a:cubicBezTo>
                    <a:pt x="137535" y="44754"/>
                    <a:pt x="126311" y="48487"/>
                    <a:pt x="115793" y="53487"/>
                  </a:cubicBezTo>
                  <a:lnTo>
                    <a:pt x="89981" y="19490"/>
                  </a:lnTo>
                  <a:lnTo>
                    <a:pt x="50937" y="47465"/>
                  </a:lnTo>
                  <a:lnTo>
                    <a:pt x="76731" y="81462"/>
                  </a:lnTo>
                  <a:cubicBezTo>
                    <a:pt x="68644" y="89860"/>
                    <a:pt x="61596" y="99227"/>
                    <a:pt x="55976" y="109438"/>
                  </a:cubicBezTo>
                  <a:lnTo>
                    <a:pt x="14642" y="96762"/>
                  </a:lnTo>
                  <a:lnTo>
                    <a:pt x="0" y="141604"/>
                  </a:lnTo>
                  <a:lnTo>
                    <a:pt x="41422" y="154386"/>
                  </a:lnTo>
                  <a:cubicBezTo>
                    <a:pt x="40735" y="160002"/>
                    <a:pt x="40242" y="165724"/>
                    <a:pt x="40295" y="171587"/>
                  </a:cubicBezTo>
                  <a:cubicBezTo>
                    <a:pt x="40330" y="177432"/>
                    <a:pt x="40894" y="183154"/>
                    <a:pt x="41704" y="188806"/>
                  </a:cubicBezTo>
                  <a:lnTo>
                    <a:pt x="423" y="202204"/>
                  </a:lnTo>
                  <a:lnTo>
                    <a:pt x="15751" y="246870"/>
                  </a:lnTo>
                  <a:lnTo>
                    <a:pt x="56892" y="233595"/>
                  </a:lnTo>
                  <a:cubicBezTo>
                    <a:pt x="62654" y="243718"/>
                    <a:pt x="69877" y="252961"/>
                    <a:pt x="78070" y="261254"/>
                  </a:cubicBezTo>
                  <a:lnTo>
                    <a:pt x="52769" y="295603"/>
                  </a:lnTo>
                  <a:lnTo>
                    <a:pt x="92201" y="323015"/>
                  </a:lnTo>
                  <a:lnTo>
                    <a:pt x="117537" y="288631"/>
                  </a:lnTo>
                  <a:cubicBezTo>
                    <a:pt x="128108" y="293473"/>
                    <a:pt x="139438" y="297029"/>
                    <a:pt x="151278" y="299054"/>
                  </a:cubicBezTo>
                  <a:lnTo>
                    <a:pt x="151595" y="341308"/>
                  </a:lnTo>
                  <a:close/>
                </a:path>
              </a:pathLst>
            </a:custGeom>
            <a:solidFill>
              <a:srgbClr val="2E54A1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9" name="Forma libre 68">
              <a:extLst>
                <a:ext uri="{FF2B5EF4-FFF2-40B4-BE49-F238E27FC236}">
                  <a16:creationId xmlns:a16="http://schemas.microsoft.com/office/drawing/2014/main" id="{A2FCFE9D-8CC5-2C27-2AE6-C0BEE28FA430}"/>
                </a:ext>
              </a:extLst>
            </p:cNvPr>
            <p:cNvSpPr/>
            <p:nvPr/>
          </p:nvSpPr>
          <p:spPr>
            <a:xfrm>
              <a:off x="4554665" y="2781946"/>
              <a:ext cx="139918" cy="135956"/>
            </a:xfrm>
            <a:custGeom>
              <a:avLst/>
              <a:gdLst>
                <a:gd name="csX0" fmla="*/ 70514 w 139918"/>
                <a:gd name="csY0" fmla="*/ 135955 h 135956"/>
                <a:gd name="csX1" fmla="*/ 2 w 139918"/>
                <a:gd name="csY1" fmla="*/ 68471 h 135956"/>
                <a:gd name="csX2" fmla="*/ 69439 w 139918"/>
                <a:gd name="csY2" fmla="*/ 2 h 135956"/>
                <a:gd name="csX3" fmla="*/ 139916 w 139918"/>
                <a:gd name="csY3" fmla="*/ 67468 h 135956"/>
                <a:gd name="csX4" fmla="*/ 70514 w 139918"/>
                <a:gd name="csY4" fmla="*/ 135955 h 13595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39918" h="135956">
                  <a:moveTo>
                    <a:pt x="70514" y="135955"/>
                  </a:moveTo>
                  <a:cubicBezTo>
                    <a:pt x="31858" y="136219"/>
                    <a:pt x="302" y="106025"/>
                    <a:pt x="2" y="68471"/>
                  </a:cubicBezTo>
                  <a:cubicBezTo>
                    <a:pt x="-315" y="30936"/>
                    <a:pt x="30818" y="266"/>
                    <a:pt x="69439" y="2"/>
                  </a:cubicBezTo>
                  <a:cubicBezTo>
                    <a:pt x="108096" y="-280"/>
                    <a:pt x="139669" y="29950"/>
                    <a:pt x="139916" y="67468"/>
                  </a:cubicBezTo>
                  <a:cubicBezTo>
                    <a:pt x="140251" y="105021"/>
                    <a:pt x="109135" y="135655"/>
                    <a:pt x="70514" y="135955"/>
                  </a:cubicBezTo>
                </a:path>
              </a:pathLst>
            </a:custGeom>
            <a:solidFill>
              <a:srgbClr val="D4EAFA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18" name="Gráfico 7">
              <a:extLst>
                <a:ext uri="{FF2B5EF4-FFF2-40B4-BE49-F238E27FC236}">
                  <a16:creationId xmlns:a16="http://schemas.microsoft.com/office/drawing/2014/main" id="{8C4575DE-A725-3F18-9EC5-6A54B82D60B5}"/>
                </a:ext>
              </a:extLst>
            </p:cNvPr>
            <p:cNvGrpSpPr/>
            <p:nvPr/>
          </p:nvGrpSpPr>
          <p:grpSpPr>
            <a:xfrm>
              <a:off x="3237460" y="2792658"/>
              <a:ext cx="816356" cy="295462"/>
              <a:chOff x="4018510" y="2792658"/>
              <a:chExt cx="816356" cy="295462"/>
            </a:xfrm>
            <a:solidFill>
              <a:srgbClr val="000000"/>
            </a:solidFill>
          </p:grpSpPr>
          <p:sp>
            <p:nvSpPr>
              <p:cNvPr id="119" name="CuadroTexto 118">
                <a:extLst>
                  <a:ext uri="{FF2B5EF4-FFF2-40B4-BE49-F238E27FC236}">
                    <a16:creationId xmlns:a16="http://schemas.microsoft.com/office/drawing/2014/main" id="{A29EB583-07E0-3EBF-CF13-5CCC0CA8946E}"/>
                  </a:ext>
                </a:extLst>
              </p:cNvPr>
              <p:cNvSpPr txBox="1"/>
              <p:nvPr/>
            </p:nvSpPr>
            <p:spPr>
              <a:xfrm>
                <a:off x="3927070" y="2746938"/>
                <a:ext cx="275060" cy="22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s-ES" sz="816" spc="0" baseline="0">
                    <a:ln/>
                    <a:solidFill>
                      <a:srgbClr val="000000"/>
                    </a:solidFill>
                    <a:latin typeface="Helvetica"/>
                    <a:sym typeface="Helvetica"/>
                    <a:rtl val="0"/>
                  </a:rPr>
                  <a:t>P</a:t>
                </a:r>
              </a:p>
            </p:txBody>
          </p:sp>
          <p:sp>
            <p:nvSpPr>
              <p:cNvPr id="120" name="CuadroTexto 119">
                <a:extLst>
                  <a:ext uri="{FF2B5EF4-FFF2-40B4-BE49-F238E27FC236}">
                    <a16:creationId xmlns:a16="http://schemas.microsoft.com/office/drawing/2014/main" id="{EC8FEF79-0728-A4EA-7EC7-CE47A1E74907}"/>
                  </a:ext>
                </a:extLst>
              </p:cNvPr>
              <p:cNvSpPr txBox="1"/>
              <p:nvPr/>
            </p:nvSpPr>
            <p:spPr>
              <a:xfrm>
                <a:off x="4008132" y="2746938"/>
                <a:ext cx="259741" cy="22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s-ES" sz="816" spc="0" baseline="0">
                    <a:ln/>
                    <a:solidFill>
                      <a:srgbClr val="000000"/>
                    </a:solidFill>
                    <a:latin typeface="Helvetica"/>
                    <a:sym typeface="Helvetica"/>
                    <a:rtl val="0"/>
                  </a:rPr>
                  <a:t>L</a:t>
                </a:r>
              </a:p>
            </p:txBody>
          </p:sp>
          <p:sp>
            <p:nvSpPr>
              <p:cNvPr id="121" name="CuadroTexto 120">
                <a:extLst>
                  <a:ext uri="{FF2B5EF4-FFF2-40B4-BE49-F238E27FC236}">
                    <a16:creationId xmlns:a16="http://schemas.microsoft.com/office/drawing/2014/main" id="{C88443AB-FBAC-DB10-718D-CF0669DA4FFA}"/>
                  </a:ext>
                </a:extLst>
              </p:cNvPr>
              <p:cNvSpPr txBox="1"/>
              <p:nvPr/>
            </p:nvSpPr>
            <p:spPr>
              <a:xfrm>
                <a:off x="4073863" y="2746938"/>
                <a:ext cx="275060" cy="22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s-ES" sz="816" spc="0" baseline="0">
                    <a:ln/>
                    <a:solidFill>
                      <a:srgbClr val="000000"/>
                    </a:solidFill>
                    <a:latin typeface="Helvetica"/>
                    <a:sym typeface="Helvetica"/>
                    <a:rtl val="0"/>
                  </a:rPr>
                  <a:t>A</a:t>
                </a:r>
              </a:p>
            </p:txBody>
          </p: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2FD36CC1-2421-B27D-4ADE-7A994E97AE19}"/>
                  </a:ext>
                </a:extLst>
              </p:cNvPr>
              <p:cNvSpPr txBox="1"/>
              <p:nvPr/>
            </p:nvSpPr>
            <p:spPr>
              <a:xfrm>
                <a:off x="4144731" y="2746938"/>
                <a:ext cx="267299" cy="22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s-ES" sz="816" spc="0" baseline="0">
                    <a:ln/>
                    <a:solidFill>
                      <a:srgbClr val="000000"/>
                    </a:solidFill>
                    <a:latin typeface="Helvetica"/>
                    <a:sym typeface="Helvetica"/>
                    <a:rtl val="0"/>
                  </a:rPr>
                  <a:t>T</a:t>
                </a:r>
              </a:p>
            </p:txBody>
          </p:sp>
          <p:sp>
            <p:nvSpPr>
              <p:cNvPr id="123" name="CuadroTexto 122">
                <a:extLst>
                  <a:ext uri="{FF2B5EF4-FFF2-40B4-BE49-F238E27FC236}">
                    <a16:creationId xmlns:a16="http://schemas.microsoft.com/office/drawing/2014/main" id="{18160874-3515-DCB0-0AF7-8BE4F0B5350A}"/>
                  </a:ext>
                </a:extLst>
              </p:cNvPr>
              <p:cNvSpPr txBox="1"/>
              <p:nvPr/>
            </p:nvSpPr>
            <p:spPr>
              <a:xfrm>
                <a:off x="4207838" y="2746938"/>
                <a:ext cx="275059" cy="22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s-ES" sz="816" spc="0" baseline="0">
                    <a:ln/>
                    <a:solidFill>
                      <a:srgbClr val="000000"/>
                    </a:solidFill>
                    <a:latin typeface="Helvetica"/>
                    <a:sym typeface="Helvetica"/>
                    <a:rtl val="0"/>
                  </a:rPr>
                  <a:t>A</a:t>
                </a:r>
              </a:p>
            </p:txBody>
          </p:sp>
          <p:sp>
            <p:nvSpPr>
              <p:cNvPr id="124" name="CuadroTexto 123">
                <a:extLst>
                  <a:ext uri="{FF2B5EF4-FFF2-40B4-BE49-F238E27FC236}">
                    <a16:creationId xmlns:a16="http://schemas.microsoft.com/office/drawing/2014/main" id="{DC2DF2A1-A052-3353-9BA0-435A73036BB6}"/>
                  </a:ext>
                </a:extLst>
              </p:cNvPr>
              <p:cNvSpPr txBox="1"/>
              <p:nvPr/>
            </p:nvSpPr>
            <p:spPr>
              <a:xfrm>
                <a:off x="4288900" y="2746938"/>
                <a:ext cx="267299" cy="22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s-ES" sz="816" spc="0" baseline="0">
                    <a:ln/>
                    <a:solidFill>
                      <a:srgbClr val="000000"/>
                    </a:solidFill>
                    <a:latin typeface="Helvetica"/>
                    <a:sym typeface="Helvetica"/>
                    <a:rtl val="0"/>
                  </a:rPr>
                  <a:t>F</a:t>
                </a:r>
              </a:p>
            </p:txBody>
          </p:sp>
          <p:sp>
            <p:nvSpPr>
              <p:cNvPr id="125" name="CuadroTexto 124">
                <a:extLst>
                  <a:ext uri="{FF2B5EF4-FFF2-40B4-BE49-F238E27FC236}">
                    <a16:creationId xmlns:a16="http://schemas.microsoft.com/office/drawing/2014/main" id="{BC5DED86-7898-128A-3470-779E813C9DC9}"/>
                  </a:ext>
                </a:extLst>
              </p:cNvPr>
              <p:cNvSpPr txBox="1"/>
              <p:nvPr/>
            </p:nvSpPr>
            <p:spPr>
              <a:xfrm>
                <a:off x="4362188" y="2746938"/>
                <a:ext cx="290378" cy="22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s-ES" sz="816" spc="0" baseline="0">
                    <a:ln/>
                    <a:solidFill>
                      <a:srgbClr val="000000"/>
                    </a:solidFill>
                    <a:latin typeface="Helvetica"/>
                    <a:sym typeface="Helvetica"/>
                    <a:rtl val="0"/>
                  </a:rPr>
                  <a:t>O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D7A495B5-A689-02D1-4517-B26EE8346DCE}"/>
                  </a:ext>
                </a:extLst>
              </p:cNvPr>
              <p:cNvSpPr txBox="1"/>
              <p:nvPr/>
            </p:nvSpPr>
            <p:spPr>
              <a:xfrm>
                <a:off x="4458568" y="2746938"/>
                <a:ext cx="282685" cy="22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s-ES" sz="816" spc="0" baseline="0">
                    <a:ln/>
                    <a:solidFill>
                      <a:srgbClr val="000000"/>
                    </a:solidFill>
                    <a:latin typeface="Helvetica"/>
                    <a:sym typeface="Helvetica"/>
                    <a:rtl val="0"/>
                  </a:rPr>
                  <a:t>R</a:t>
                </a:r>
              </a:p>
            </p:txBody>
          </p:sp>
          <p:sp>
            <p:nvSpPr>
              <p:cNvPr id="127" name="CuadroTexto 126">
                <a:extLst>
                  <a:ext uri="{FF2B5EF4-FFF2-40B4-BE49-F238E27FC236}">
                    <a16:creationId xmlns:a16="http://schemas.microsoft.com/office/drawing/2014/main" id="{AD33ED72-65AA-FC17-6B39-6A21ADFB2EA9}"/>
                  </a:ext>
                </a:extLst>
              </p:cNvPr>
              <p:cNvSpPr txBox="1"/>
              <p:nvPr/>
            </p:nvSpPr>
            <p:spPr>
              <a:xfrm>
                <a:off x="4547255" y="2746938"/>
                <a:ext cx="298003" cy="22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s-ES" sz="816" spc="0" baseline="0">
                    <a:ln/>
                    <a:solidFill>
                      <a:srgbClr val="000000"/>
                    </a:solidFill>
                    <a:latin typeface="Helvetica"/>
                    <a:sym typeface="Helvetica"/>
                    <a:rtl val="0"/>
                  </a:rPr>
                  <a:t>M</a:t>
                </a:r>
              </a:p>
            </p:txBody>
          </p:sp>
          <p:sp>
            <p:nvSpPr>
              <p:cNvPr id="128" name="CuadroTexto 127">
                <a:extLst>
                  <a:ext uri="{FF2B5EF4-FFF2-40B4-BE49-F238E27FC236}">
                    <a16:creationId xmlns:a16="http://schemas.microsoft.com/office/drawing/2014/main" id="{88C8E111-7A34-87CA-4647-009BB77AC7B6}"/>
                  </a:ext>
                </a:extLst>
              </p:cNvPr>
              <p:cNvSpPr txBox="1"/>
              <p:nvPr/>
            </p:nvSpPr>
            <p:spPr>
              <a:xfrm>
                <a:off x="4651247" y="2746938"/>
                <a:ext cx="275060" cy="22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s-ES" sz="816" spc="0" baseline="0">
                    <a:ln/>
                    <a:solidFill>
                      <a:srgbClr val="000000"/>
                    </a:solidFill>
                    <a:latin typeface="Helvetica"/>
                    <a:sym typeface="Helvetica"/>
                    <a:rtl val="0"/>
                  </a:rPr>
                  <a:t>A</a:t>
                </a:r>
              </a:p>
            </p:txBody>
          </p:sp>
          <p:sp>
            <p:nvSpPr>
              <p:cNvPr id="129" name="CuadroTexto 128">
                <a:extLst>
                  <a:ext uri="{FF2B5EF4-FFF2-40B4-BE49-F238E27FC236}">
                    <a16:creationId xmlns:a16="http://schemas.microsoft.com/office/drawing/2014/main" id="{6F66A0FD-05BD-1295-95B0-25D622A8872B}"/>
                  </a:ext>
                </a:extLst>
              </p:cNvPr>
              <p:cNvSpPr txBox="1"/>
              <p:nvPr/>
            </p:nvSpPr>
            <p:spPr>
              <a:xfrm>
                <a:off x="4240792" y="2908137"/>
                <a:ext cx="374865" cy="22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s-ES" sz="816" spc="0" baseline="0">
                    <a:ln/>
                    <a:solidFill>
                      <a:srgbClr val="000000"/>
                    </a:solidFill>
                    <a:latin typeface="Helvetica"/>
                    <a:sym typeface="Helvetica"/>
                    <a:rtl val="0"/>
                  </a:rPr>
                  <a:t>loT</a:t>
                </a:r>
              </a:p>
            </p:txBody>
          </p:sp>
        </p:grp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8D5B05B-0E58-5117-278A-B819E82C7E30}"/>
              </a:ext>
            </a:extLst>
          </p:cNvPr>
          <p:cNvGrpSpPr/>
          <p:nvPr/>
        </p:nvGrpSpPr>
        <p:grpSpPr>
          <a:xfrm>
            <a:off x="1979323" y="784226"/>
            <a:ext cx="8686801" cy="914400"/>
            <a:chOff x="1979323" y="784226"/>
            <a:chExt cx="8686801" cy="914400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38561612-EB75-F48A-5FF3-869422CDCBE5}"/>
                </a:ext>
              </a:extLst>
            </p:cNvPr>
            <p:cNvSpPr txBox="1"/>
            <p:nvPr/>
          </p:nvSpPr>
          <p:spPr>
            <a:xfrm>
              <a:off x="1979323" y="928698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400" b="1" dirty="0"/>
                <a:t>Componentes clave de una red </a:t>
              </a:r>
              <a:r>
                <a:rPr lang="es-ES" sz="2400" b="1" dirty="0" err="1"/>
                <a:t>IoT</a:t>
              </a:r>
              <a:r>
                <a:rPr lang="es-ES" sz="2400" b="1" dirty="0"/>
                <a:t> 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D080BE0C-C81B-CF8E-F037-0641F03A7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936A0CB5-2AF0-CB71-A463-E18867785E88}"/>
              </a:ext>
            </a:extLst>
          </p:cNvPr>
          <p:cNvSpPr txBox="1"/>
          <p:nvPr/>
        </p:nvSpPr>
        <p:spPr>
          <a:xfrm>
            <a:off x="9612575" y="1964254"/>
            <a:ext cx="201620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¿Cómo funciona?</a:t>
            </a:r>
            <a:endParaRPr lang="es-ES" dirty="0"/>
          </a:p>
          <a:p>
            <a:endParaRPr lang="en-US" dirty="0"/>
          </a:p>
          <a:p>
            <a:r>
              <a:rPr lang="en-US" dirty="0"/>
              <a:t>Los </a:t>
            </a:r>
            <a:r>
              <a:rPr lang="en-US" dirty="0" err="1"/>
              <a:t>sensores</a:t>
            </a:r>
            <a:r>
              <a:rPr lang="en-US" dirty="0"/>
              <a:t> se </a:t>
            </a:r>
            <a:r>
              <a:rPr lang="en-US" dirty="0" err="1"/>
              <a:t>conectan</a:t>
            </a:r>
            <a:r>
              <a:rPr lang="en-US" dirty="0"/>
              <a:t> a un </a:t>
            </a:r>
            <a:r>
              <a:rPr lang="en-US" dirty="0" err="1"/>
              <a:t>microcontrolador</a:t>
            </a:r>
            <a:r>
              <a:rPr lang="en-US" dirty="0"/>
              <a:t> con </a:t>
            </a:r>
            <a:r>
              <a:rPr lang="en-US" dirty="0" err="1"/>
              <a:t>conectividad</a:t>
            </a:r>
            <a:r>
              <a:rPr lang="en-US" dirty="0"/>
              <a:t> a Internet,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envía</a:t>
            </a:r>
            <a:r>
              <a:rPr lang="en-US" dirty="0"/>
              <a:t> </a:t>
            </a:r>
            <a:r>
              <a:rPr lang="en-US" dirty="0" err="1"/>
              <a:t>datos</a:t>
            </a:r>
            <a:r>
              <a:rPr lang="en-US" dirty="0"/>
              <a:t> y </a:t>
            </a:r>
            <a:r>
              <a:rPr lang="en-US" dirty="0" err="1"/>
              <a:t>ejecuta</a:t>
            </a:r>
            <a:r>
              <a:rPr lang="en-US" dirty="0"/>
              <a:t> </a:t>
            </a:r>
            <a:r>
              <a:rPr lang="en-US" dirty="0" err="1"/>
              <a:t>órdenes</a:t>
            </a:r>
            <a:r>
              <a:rPr lang="en-US" dirty="0"/>
              <a:t> de </a:t>
            </a:r>
            <a:r>
              <a:rPr lang="en-US" dirty="0" err="1"/>
              <a:t>actuadores</a:t>
            </a:r>
            <a:r>
              <a:rPr lang="en-US" dirty="0"/>
              <a:t>.</a:t>
            </a:r>
            <a:endParaRPr lang="es-ES" sz="2400" b="1" dirty="0"/>
          </a:p>
        </p:txBody>
      </p:sp>
      <p:grpSp>
        <p:nvGrpSpPr>
          <p:cNvPr id="177" name="Grupo 176">
            <a:extLst>
              <a:ext uri="{FF2B5EF4-FFF2-40B4-BE49-F238E27FC236}">
                <a16:creationId xmlns:a16="http://schemas.microsoft.com/office/drawing/2014/main" id="{1E182352-F463-36E6-9F42-0884F3261A86}"/>
              </a:ext>
            </a:extLst>
          </p:cNvPr>
          <p:cNvGrpSpPr/>
          <p:nvPr/>
        </p:nvGrpSpPr>
        <p:grpSpPr>
          <a:xfrm>
            <a:off x="6409660" y="2101445"/>
            <a:ext cx="281112" cy="3468801"/>
            <a:chOff x="6409660" y="2101445"/>
            <a:chExt cx="281112" cy="3468801"/>
          </a:xfrm>
        </p:grpSpPr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2EEC735A-B829-4AB2-8EE3-F935CA4927DE}"/>
                </a:ext>
              </a:extLst>
            </p:cNvPr>
            <p:cNvSpPr/>
            <p:nvPr/>
          </p:nvSpPr>
          <p:spPr>
            <a:xfrm>
              <a:off x="6409660" y="2101445"/>
              <a:ext cx="131931" cy="1138890"/>
            </a:xfrm>
            <a:custGeom>
              <a:avLst/>
              <a:gdLst>
                <a:gd name="csX0" fmla="*/ 0 w 131931"/>
                <a:gd name="csY0" fmla="*/ 0 h 1138890"/>
                <a:gd name="csX1" fmla="*/ 131932 w 131931"/>
                <a:gd name="csY1" fmla="*/ 0 h 1138890"/>
                <a:gd name="csX2" fmla="*/ 131932 w 131931"/>
                <a:gd name="csY2" fmla="*/ 1138873 h 1138890"/>
                <a:gd name="csX3" fmla="*/ 0 w 131931"/>
                <a:gd name="csY3" fmla="*/ 1138890 h 11388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31931" h="1138890">
                  <a:moveTo>
                    <a:pt x="0" y="0"/>
                  </a:moveTo>
                  <a:lnTo>
                    <a:pt x="131932" y="0"/>
                  </a:lnTo>
                  <a:lnTo>
                    <a:pt x="131932" y="1138873"/>
                  </a:lnTo>
                  <a:lnTo>
                    <a:pt x="0" y="1138890"/>
                  </a:lnTo>
                </a:path>
              </a:pathLst>
            </a:custGeom>
            <a:noFill/>
            <a:ln w="8447" cap="flat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814ECCF9-1A71-040D-E5FE-FD85F5744C9C}"/>
                </a:ext>
              </a:extLst>
            </p:cNvPr>
            <p:cNvSpPr/>
            <p:nvPr/>
          </p:nvSpPr>
          <p:spPr>
            <a:xfrm>
              <a:off x="6541574" y="2670890"/>
              <a:ext cx="149198" cy="17605"/>
            </a:xfrm>
            <a:custGeom>
              <a:avLst/>
              <a:gdLst>
                <a:gd name="csX0" fmla="*/ 0 w 149198"/>
                <a:gd name="csY0" fmla="*/ 0 h 17605"/>
                <a:gd name="csX1" fmla="*/ 149199 w 149198"/>
                <a:gd name="csY1" fmla="*/ 0 h 176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149198" h="17605">
                  <a:moveTo>
                    <a:pt x="0" y="0"/>
                  </a:moveTo>
                  <a:lnTo>
                    <a:pt x="149199" y="0"/>
                  </a:lnTo>
                </a:path>
              </a:pathLst>
            </a:custGeom>
            <a:noFill/>
            <a:ln w="8447" cap="flat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DFF7BB37-C846-3DDD-160B-E3B6A425AAFE}"/>
                </a:ext>
              </a:extLst>
            </p:cNvPr>
            <p:cNvSpPr/>
            <p:nvPr/>
          </p:nvSpPr>
          <p:spPr>
            <a:xfrm>
              <a:off x="6409660" y="3283187"/>
              <a:ext cx="131931" cy="1004592"/>
            </a:xfrm>
            <a:custGeom>
              <a:avLst/>
              <a:gdLst>
                <a:gd name="csX0" fmla="*/ 0 w 131931"/>
                <a:gd name="csY0" fmla="*/ 0 h 1004592"/>
                <a:gd name="csX1" fmla="*/ 131932 w 131931"/>
                <a:gd name="csY1" fmla="*/ 0 h 1004592"/>
                <a:gd name="csX2" fmla="*/ 131932 w 131931"/>
                <a:gd name="csY2" fmla="*/ 1004592 h 1004592"/>
                <a:gd name="csX3" fmla="*/ 0 w 131931"/>
                <a:gd name="csY3" fmla="*/ 1004592 h 10045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31931" h="1004592">
                  <a:moveTo>
                    <a:pt x="0" y="0"/>
                  </a:moveTo>
                  <a:lnTo>
                    <a:pt x="131932" y="0"/>
                  </a:lnTo>
                  <a:lnTo>
                    <a:pt x="131932" y="1004592"/>
                  </a:lnTo>
                  <a:lnTo>
                    <a:pt x="0" y="1004592"/>
                  </a:lnTo>
                </a:path>
              </a:pathLst>
            </a:custGeom>
            <a:noFill/>
            <a:ln w="8447" cap="flat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B8F10BC4-B3EC-F8EF-0F58-3762D26790EE}"/>
                </a:ext>
              </a:extLst>
            </p:cNvPr>
            <p:cNvSpPr/>
            <p:nvPr/>
          </p:nvSpPr>
          <p:spPr>
            <a:xfrm>
              <a:off x="6541574" y="3835836"/>
              <a:ext cx="149198" cy="17605"/>
            </a:xfrm>
            <a:custGeom>
              <a:avLst/>
              <a:gdLst>
                <a:gd name="csX0" fmla="*/ 0 w 149198"/>
                <a:gd name="csY0" fmla="*/ 0 h 17605"/>
                <a:gd name="csX1" fmla="*/ 149199 w 149198"/>
                <a:gd name="csY1" fmla="*/ 0 h 176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149198" h="17605">
                  <a:moveTo>
                    <a:pt x="0" y="0"/>
                  </a:moveTo>
                  <a:lnTo>
                    <a:pt x="149199" y="0"/>
                  </a:lnTo>
                </a:path>
              </a:pathLst>
            </a:custGeom>
            <a:noFill/>
            <a:ln w="8447" cap="flat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953F0EAC-C0DE-FF72-BA7F-82BBFFA9D8BB}"/>
                </a:ext>
              </a:extLst>
            </p:cNvPr>
            <p:cNvSpPr/>
            <p:nvPr/>
          </p:nvSpPr>
          <p:spPr>
            <a:xfrm>
              <a:off x="6409660" y="4330668"/>
              <a:ext cx="131931" cy="1239578"/>
            </a:xfrm>
            <a:custGeom>
              <a:avLst/>
              <a:gdLst>
                <a:gd name="csX0" fmla="*/ 0 w 131931"/>
                <a:gd name="csY0" fmla="*/ 0 h 1239578"/>
                <a:gd name="csX1" fmla="*/ 131932 w 131931"/>
                <a:gd name="csY1" fmla="*/ 0 h 1239578"/>
                <a:gd name="csX2" fmla="*/ 131932 w 131931"/>
                <a:gd name="csY2" fmla="*/ 1239578 h 1239578"/>
                <a:gd name="csX3" fmla="*/ 0 w 131931"/>
                <a:gd name="csY3" fmla="*/ 1239578 h 12395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31931" h="1239578">
                  <a:moveTo>
                    <a:pt x="0" y="0"/>
                  </a:moveTo>
                  <a:lnTo>
                    <a:pt x="131932" y="0"/>
                  </a:lnTo>
                  <a:lnTo>
                    <a:pt x="131932" y="1239578"/>
                  </a:lnTo>
                  <a:lnTo>
                    <a:pt x="0" y="1239578"/>
                  </a:lnTo>
                </a:path>
              </a:pathLst>
            </a:custGeom>
            <a:noFill/>
            <a:ln w="8447" cap="flat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BB5903AE-D2C5-6EC9-E01B-CE0E510DE201}"/>
                </a:ext>
              </a:extLst>
            </p:cNvPr>
            <p:cNvSpPr/>
            <p:nvPr/>
          </p:nvSpPr>
          <p:spPr>
            <a:xfrm>
              <a:off x="6541574" y="5000801"/>
              <a:ext cx="149198" cy="17605"/>
            </a:xfrm>
            <a:custGeom>
              <a:avLst/>
              <a:gdLst>
                <a:gd name="csX0" fmla="*/ 0 w 149198"/>
                <a:gd name="csY0" fmla="*/ 0 h 17605"/>
                <a:gd name="csX1" fmla="*/ 149199 w 149198"/>
                <a:gd name="csY1" fmla="*/ 0 h 176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149198" h="17605">
                  <a:moveTo>
                    <a:pt x="0" y="0"/>
                  </a:moveTo>
                  <a:lnTo>
                    <a:pt x="149199" y="0"/>
                  </a:lnTo>
                </a:path>
              </a:pathLst>
            </a:custGeom>
            <a:noFill/>
            <a:ln w="8447" cap="flat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85" name="Grupo 184">
            <a:extLst>
              <a:ext uri="{FF2B5EF4-FFF2-40B4-BE49-F238E27FC236}">
                <a16:creationId xmlns:a16="http://schemas.microsoft.com/office/drawing/2014/main" id="{52D4666B-3D4B-664B-234F-F7766DC84E66}"/>
              </a:ext>
            </a:extLst>
          </p:cNvPr>
          <p:cNvGrpSpPr/>
          <p:nvPr/>
        </p:nvGrpSpPr>
        <p:grpSpPr>
          <a:xfrm>
            <a:off x="4236220" y="3420249"/>
            <a:ext cx="1375682" cy="809096"/>
            <a:chOff x="4236220" y="3420249"/>
            <a:chExt cx="1375682" cy="809096"/>
          </a:xfrm>
        </p:grpSpPr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0428B3F9-F418-A471-3FB2-34D9DB5E9AD1}"/>
                </a:ext>
              </a:extLst>
            </p:cNvPr>
            <p:cNvSpPr/>
            <p:nvPr/>
          </p:nvSpPr>
          <p:spPr>
            <a:xfrm>
              <a:off x="5114761" y="3669461"/>
              <a:ext cx="133006" cy="129139"/>
            </a:xfrm>
            <a:custGeom>
              <a:avLst/>
              <a:gdLst>
                <a:gd name="csX0" fmla="*/ 133007 w 133006"/>
                <a:gd name="csY0" fmla="*/ 64596 h 129139"/>
                <a:gd name="csX1" fmla="*/ 66495 w 133006"/>
                <a:gd name="csY1" fmla="*/ 0 h 129139"/>
                <a:gd name="csX2" fmla="*/ 0 w 133006"/>
                <a:gd name="csY2" fmla="*/ 64596 h 129139"/>
                <a:gd name="csX3" fmla="*/ 66495 w 133006"/>
                <a:gd name="csY3" fmla="*/ 129139 h 129139"/>
                <a:gd name="csX4" fmla="*/ 133007 w 133006"/>
                <a:gd name="csY4" fmla="*/ 64596 h 1291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33006" h="129139">
                  <a:moveTo>
                    <a:pt x="133007" y="64596"/>
                  </a:moveTo>
                  <a:cubicBezTo>
                    <a:pt x="133007" y="28891"/>
                    <a:pt x="103248" y="0"/>
                    <a:pt x="66495" y="0"/>
                  </a:cubicBezTo>
                  <a:cubicBezTo>
                    <a:pt x="29724" y="0"/>
                    <a:pt x="0" y="28909"/>
                    <a:pt x="0" y="64596"/>
                  </a:cubicBezTo>
                  <a:cubicBezTo>
                    <a:pt x="0" y="100248"/>
                    <a:pt x="29741" y="129139"/>
                    <a:pt x="66495" y="129139"/>
                  </a:cubicBezTo>
                  <a:cubicBezTo>
                    <a:pt x="103266" y="129139"/>
                    <a:pt x="133007" y="100248"/>
                    <a:pt x="133007" y="64596"/>
                  </a:cubicBezTo>
                </a:path>
              </a:pathLst>
            </a:custGeom>
            <a:solidFill>
              <a:srgbClr val="00394A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9595220C-55F3-4488-73A7-B1F2CB70C33C}"/>
                </a:ext>
              </a:extLst>
            </p:cNvPr>
            <p:cNvSpPr/>
            <p:nvPr/>
          </p:nvSpPr>
          <p:spPr>
            <a:xfrm>
              <a:off x="4750645" y="3993145"/>
              <a:ext cx="861257" cy="231781"/>
            </a:xfrm>
            <a:custGeom>
              <a:avLst/>
              <a:gdLst>
                <a:gd name="csX0" fmla="*/ 801052 w 861257"/>
                <a:gd name="csY0" fmla="*/ 0 h 231781"/>
                <a:gd name="csX1" fmla="*/ 430611 w 861257"/>
                <a:gd name="csY1" fmla="*/ 149104 h 231781"/>
                <a:gd name="csX2" fmla="*/ 60205 w 861257"/>
                <a:gd name="csY2" fmla="*/ 0 h 231781"/>
                <a:gd name="csX3" fmla="*/ 0 w 861257"/>
                <a:gd name="csY3" fmla="*/ 58452 h 231781"/>
                <a:gd name="csX4" fmla="*/ 430629 w 861257"/>
                <a:gd name="csY4" fmla="*/ 231781 h 231781"/>
                <a:gd name="csX5" fmla="*/ 861257 w 861257"/>
                <a:gd name="csY5" fmla="*/ 58452 h 231781"/>
                <a:gd name="csX6" fmla="*/ 801088 w 861257"/>
                <a:gd name="csY6" fmla="*/ 0 h 23178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861257" h="231781">
                  <a:moveTo>
                    <a:pt x="801052" y="0"/>
                  </a:moveTo>
                  <a:cubicBezTo>
                    <a:pt x="702086" y="96146"/>
                    <a:pt x="570524" y="149104"/>
                    <a:pt x="430611" y="149104"/>
                  </a:cubicBezTo>
                  <a:cubicBezTo>
                    <a:pt x="290645" y="149104"/>
                    <a:pt x="159118" y="96146"/>
                    <a:pt x="60205" y="0"/>
                  </a:cubicBezTo>
                  <a:lnTo>
                    <a:pt x="0" y="58452"/>
                  </a:lnTo>
                  <a:cubicBezTo>
                    <a:pt x="115017" y="170196"/>
                    <a:pt x="267934" y="231711"/>
                    <a:pt x="430629" y="231781"/>
                  </a:cubicBezTo>
                  <a:cubicBezTo>
                    <a:pt x="593288" y="231781"/>
                    <a:pt x="746222" y="170196"/>
                    <a:pt x="861257" y="58452"/>
                  </a:cubicBezTo>
                  <a:lnTo>
                    <a:pt x="801088" y="0"/>
                  </a:lnTo>
                  <a:close/>
                </a:path>
              </a:pathLst>
            </a:custGeom>
            <a:solidFill>
              <a:srgbClr val="00394A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B9C4AFE5-1FFD-E3B5-2F20-94390B9A9780}"/>
                </a:ext>
              </a:extLst>
            </p:cNvPr>
            <p:cNvSpPr/>
            <p:nvPr/>
          </p:nvSpPr>
          <p:spPr>
            <a:xfrm>
              <a:off x="4848096" y="3898408"/>
              <a:ext cx="666230" cy="192520"/>
            </a:xfrm>
            <a:custGeom>
              <a:avLst/>
              <a:gdLst>
                <a:gd name="csX0" fmla="*/ 606079 w 666230"/>
                <a:gd name="csY0" fmla="*/ 0 h 192520"/>
                <a:gd name="csX1" fmla="*/ 333107 w 666230"/>
                <a:gd name="csY1" fmla="*/ 109896 h 192520"/>
                <a:gd name="csX2" fmla="*/ 60134 w 666230"/>
                <a:gd name="csY2" fmla="*/ 0 h 192520"/>
                <a:gd name="csX3" fmla="*/ 0 w 666230"/>
                <a:gd name="csY3" fmla="*/ 58469 h 192520"/>
                <a:gd name="csX4" fmla="*/ 333107 w 666230"/>
                <a:gd name="csY4" fmla="*/ 192521 h 192520"/>
                <a:gd name="csX5" fmla="*/ 666231 w 666230"/>
                <a:gd name="csY5" fmla="*/ 58469 h 192520"/>
                <a:gd name="csX6" fmla="*/ 606079 w 666230"/>
                <a:gd name="csY6" fmla="*/ 0 h 1925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666230" h="192520">
                  <a:moveTo>
                    <a:pt x="606079" y="0"/>
                  </a:moveTo>
                  <a:cubicBezTo>
                    <a:pt x="533207" y="70881"/>
                    <a:pt x="436249" y="109896"/>
                    <a:pt x="333107" y="109896"/>
                  </a:cubicBezTo>
                  <a:cubicBezTo>
                    <a:pt x="229982" y="109896"/>
                    <a:pt x="133059" y="70881"/>
                    <a:pt x="60134" y="0"/>
                  </a:cubicBezTo>
                  <a:lnTo>
                    <a:pt x="0" y="58469"/>
                  </a:lnTo>
                  <a:cubicBezTo>
                    <a:pt x="88959" y="144967"/>
                    <a:pt x="207253" y="192521"/>
                    <a:pt x="333107" y="192521"/>
                  </a:cubicBezTo>
                  <a:cubicBezTo>
                    <a:pt x="458978" y="192521"/>
                    <a:pt x="577272" y="144949"/>
                    <a:pt x="666231" y="58469"/>
                  </a:cubicBezTo>
                  <a:lnTo>
                    <a:pt x="606079" y="0"/>
                  </a:lnTo>
                  <a:close/>
                </a:path>
              </a:pathLst>
            </a:custGeom>
            <a:solidFill>
              <a:srgbClr val="00394A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E6D73035-5568-CBCD-D49E-E6D7A1E3B745}"/>
                </a:ext>
              </a:extLst>
            </p:cNvPr>
            <p:cNvSpPr/>
            <p:nvPr/>
          </p:nvSpPr>
          <p:spPr>
            <a:xfrm>
              <a:off x="4947362" y="3802033"/>
              <a:ext cx="467786" cy="149518"/>
            </a:xfrm>
            <a:custGeom>
              <a:avLst/>
              <a:gdLst>
                <a:gd name="csX0" fmla="*/ 60187 w 467786"/>
                <a:gd name="csY0" fmla="*/ 0 h 149518"/>
                <a:gd name="csX1" fmla="*/ 0 w 467786"/>
                <a:gd name="csY1" fmla="*/ 58434 h 149518"/>
                <a:gd name="csX2" fmla="*/ 467787 w 467786"/>
                <a:gd name="csY2" fmla="*/ 58434 h 149518"/>
                <a:gd name="csX3" fmla="*/ 407600 w 467786"/>
                <a:gd name="csY3" fmla="*/ 0 h 149518"/>
                <a:gd name="csX4" fmla="*/ 60204 w 467786"/>
                <a:gd name="csY4" fmla="*/ 0 h 1495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67786" h="149518">
                  <a:moveTo>
                    <a:pt x="60187" y="0"/>
                  </a:moveTo>
                  <a:lnTo>
                    <a:pt x="0" y="58434"/>
                  </a:lnTo>
                  <a:cubicBezTo>
                    <a:pt x="125008" y="179879"/>
                    <a:pt x="342868" y="179879"/>
                    <a:pt x="467787" y="58434"/>
                  </a:cubicBezTo>
                  <a:lnTo>
                    <a:pt x="407600" y="0"/>
                  </a:lnTo>
                  <a:cubicBezTo>
                    <a:pt x="314853" y="90177"/>
                    <a:pt x="153040" y="90177"/>
                    <a:pt x="60204" y="0"/>
                  </a:cubicBezTo>
                </a:path>
              </a:pathLst>
            </a:custGeom>
            <a:solidFill>
              <a:srgbClr val="00394A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0" name="Forma libre 69">
              <a:extLst>
                <a:ext uri="{FF2B5EF4-FFF2-40B4-BE49-F238E27FC236}">
                  <a16:creationId xmlns:a16="http://schemas.microsoft.com/office/drawing/2014/main" id="{1FF04C3E-CE9D-CD84-DA63-8CE184EC9EA4}"/>
                </a:ext>
              </a:extLst>
            </p:cNvPr>
            <p:cNvSpPr/>
            <p:nvPr/>
          </p:nvSpPr>
          <p:spPr>
            <a:xfrm>
              <a:off x="4236220" y="3420249"/>
              <a:ext cx="473971" cy="809096"/>
            </a:xfrm>
            <a:custGeom>
              <a:avLst/>
              <a:gdLst>
                <a:gd name="csX0" fmla="*/ 0 w 473971"/>
                <a:gd name="csY0" fmla="*/ 540483 h 809096"/>
                <a:gd name="csX1" fmla="*/ 138310 w 473971"/>
                <a:gd name="csY1" fmla="*/ 540483 h 809096"/>
                <a:gd name="csX2" fmla="*/ 138310 w 473971"/>
                <a:gd name="csY2" fmla="*/ 0 h 809096"/>
                <a:gd name="csX3" fmla="*/ 335873 w 473971"/>
                <a:gd name="csY3" fmla="*/ 0 h 809096"/>
                <a:gd name="csX4" fmla="*/ 335873 w 473971"/>
                <a:gd name="csY4" fmla="*/ 540483 h 809096"/>
                <a:gd name="csX5" fmla="*/ 473971 w 473971"/>
                <a:gd name="csY5" fmla="*/ 540483 h 809096"/>
                <a:gd name="csX6" fmla="*/ 236977 w 473971"/>
                <a:gd name="csY6" fmla="*/ 809097 h 809096"/>
                <a:gd name="csX7" fmla="*/ 0 w 473971"/>
                <a:gd name="csY7" fmla="*/ 540483 h 8090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473971" h="809096">
                  <a:moveTo>
                    <a:pt x="0" y="540483"/>
                  </a:moveTo>
                  <a:lnTo>
                    <a:pt x="138310" y="540483"/>
                  </a:lnTo>
                  <a:lnTo>
                    <a:pt x="138310" y="0"/>
                  </a:lnTo>
                  <a:lnTo>
                    <a:pt x="335873" y="0"/>
                  </a:lnTo>
                  <a:lnTo>
                    <a:pt x="335873" y="540483"/>
                  </a:lnTo>
                  <a:lnTo>
                    <a:pt x="473971" y="540483"/>
                  </a:lnTo>
                  <a:lnTo>
                    <a:pt x="236977" y="809097"/>
                  </a:lnTo>
                  <a:lnTo>
                    <a:pt x="0" y="540483"/>
                  </a:lnTo>
                  <a:close/>
                </a:path>
              </a:pathLst>
            </a:custGeom>
            <a:gradFill>
              <a:gsLst>
                <a:gs pos="0">
                  <a:srgbClr val="00394A"/>
                </a:gs>
                <a:gs pos="50000">
                  <a:srgbClr val="00394A"/>
                </a:gs>
                <a:gs pos="100000">
                  <a:srgbClr val="00394A"/>
                </a:gs>
              </a:gsLst>
              <a:lin ang="5400000" scaled="1"/>
            </a:gra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71" name="Grupo 170">
            <a:extLst>
              <a:ext uri="{FF2B5EF4-FFF2-40B4-BE49-F238E27FC236}">
                <a16:creationId xmlns:a16="http://schemas.microsoft.com/office/drawing/2014/main" id="{0D3294A2-5306-B86F-CE50-1E341CE1327C}"/>
              </a:ext>
            </a:extLst>
          </p:cNvPr>
          <p:cNvGrpSpPr/>
          <p:nvPr/>
        </p:nvGrpSpPr>
        <p:grpSpPr>
          <a:xfrm>
            <a:off x="1633491" y="3504159"/>
            <a:ext cx="1418038" cy="825910"/>
            <a:chOff x="1633491" y="3504159"/>
            <a:chExt cx="1418038" cy="825910"/>
          </a:xfrm>
        </p:grpSpPr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8F647B5D-3246-CCE3-0F59-A8B4533A1824}"/>
                </a:ext>
              </a:extLst>
            </p:cNvPr>
            <p:cNvSpPr/>
            <p:nvPr/>
          </p:nvSpPr>
          <p:spPr>
            <a:xfrm>
              <a:off x="1633491" y="3669461"/>
              <a:ext cx="861256" cy="231764"/>
            </a:xfrm>
            <a:custGeom>
              <a:avLst/>
              <a:gdLst>
                <a:gd name="csX0" fmla="*/ 801052 w 861256"/>
                <a:gd name="csY0" fmla="*/ 231764 h 231764"/>
                <a:gd name="csX1" fmla="*/ 430611 w 861256"/>
                <a:gd name="csY1" fmla="*/ 82660 h 231764"/>
                <a:gd name="csX2" fmla="*/ 60204 w 861256"/>
                <a:gd name="csY2" fmla="*/ 231764 h 231764"/>
                <a:gd name="csX3" fmla="*/ 0 w 861256"/>
                <a:gd name="csY3" fmla="*/ 173312 h 231764"/>
                <a:gd name="csX4" fmla="*/ 430628 w 861256"/>
                <a:gd name="csY4" fmla="*/ 0 h 231764"/>
                <a:gd name="csX5" fmla="*/ 861257 w 861256"/>
                <a:gd name="csY5" fmla="*/ 173312 h 231764"/>
                <a:gd name="csX6" fmla="*/ 801088 w 861256"/>
                <a:gd name="csY6" fmla="*/ 231764 h 2317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861256" h="231764">
                  <a:moveTo>
                    <a:pt x="801052" y="231764"/>
                  </a:moveTo>
                  <a:cubicBezTo>
                    <a:pt x="702086" y="135636"/>
                    <a:pt x="570524" y="82660"/>
                    <a:pt x="430611" y="82660"/>
                  </a:cubicBezTo>
                  <a:cubicBezTo>
                    <a:pt x="290645" y="82660"/>
                    <a:pt x="159118" y="135636"/>
                    <a:pt x="60204" y="231764"/>
                  </a:cubicBezTo>
                  <a:lnTo>
                    <a:pt x="0" y="173312"/>
                  </a:lnTo>
                  <a:cubicBezTo>
                    <a:pt x="115017" y="61568"/>
                    <a:pt x="267934" y="53"/>
                    <a:pt x="430628" y="0"/>
                  </a:cubicBezTo>
                  <a:cubicBezTo>
                    <a:pt x="593288" y="0"/>
                    <a:pt x="746222" y="61568"/>
                    <a:pt x="861257" y="173312"/>
                  </a:cubicBezTo>
                  <a:lnTo>
                    <a:pt x="801088" y="231764"/>
                  </a:lnTo>
                  <a:close/>
                </a:path>
              </a:pathLst>
            </a:custGeom>
            <a:solidFill>
              <a:srgbClr val="C0395A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823C5D1E-E1A8-9DAC-FFA4-CBA66F556E0E}"/>
                </a:ext>
              </a:extLst>
            </p:cNvPr>
            <p:cNvSpPr/>
            <p:nvPr/>
          </p:nvSpPr>
          <p:spPr>
            <a:xfrm>
              <a:off x="1730960" y="3803442"/>
              <a:ext cx="666230" cy="192520"/>
            </a:xfrm>
            <a:custGeom>
              <a:avLst/>
              <a:gdLst>
                <a:gd name="csX0" fmla="*/ 606080 w 666230"/>
                <a:gd name="csY0" fmla="*/ 192520 h 192520"/>
                <a:gd name="csX1" fmla="*/ 333107 w 666230"/>
                <a:gd name="csY1" fmla="*/ 82624 h 192520"/>
                <a:gd name="csX2" fmla="*/ 60134 w 666230"/>
                <a:gd name="csY2" fmla="*/ 192520 h 192520"/>
                <a:gd name="csX3" fmla="*/ 0 w 666230"/>
                <a:gd name="csY3" fmla="*/ 134051 h 192520"/>
                <a:gd name="csX4" fmla="*/ 333107 w 666230"/>
                <a:gd name="csY4" fmla="*/ 0 h 192520"/>
                <a:gd name="csX5" fmla="*/ 666231 w 666230"/>
                <a:gd name="csY5" fmla="*/ 134051 h 192520"/>
                <a:gd name="csX6" fmla="*/ 606080 w 666230"/>
                <a:gd name="csY6" fmla="*/ 192520 h 1925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666230" h="192520">
                  <a:moveTo>
                    <a:pt x="606080" y="192520"/>
                  </a:moveTo>
                  <a:cubicBezTo>
                    <a:pt x="533207" y="121639"/>
                    <a:pt x="436249" y="82624"/>
                    <a:pt x="333107" y="82624"/>
                  </a:cubicBezTo>
                  <a:cubicBezTo>
                    <a:pt x="229982" y="82624"/>
                    <a:pt x="133059" y="121639"/>
                    <a:pt x="60134" y="192520"/>
                  </a:cubicBezTo>
                  <a:lnTo>
                    <a:pt x="0" y="134051"/>
                  </a:lnTo>
                  <a:cubicBezTo>
                    <a:pt x="88959" y="47553"/>
                    <a:pt x="207253" y="0"/>
                    <a:pt x="333107" y="0"/>
                  </a:cubicBezTo>
                  <a:cubicBezTo>
                    <a:pt x="458978" y="0"/>
                    <a:pt x="577272" y="47571"/>
                    <a:pt x="666231" y="134051"/>
                  </a:cubicBezTo>
                  <a:lnTo>
                    <a:pt x="606080" y="192520"/>
                  </a:lnTo>
                  <a:close/>
                </a:path>
              </a:pathLst>
            </a:custGeom>
            <a:solidFill>
              <a:srgbClr val="C0395A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5C8C9B85-FE60-A9B7-84EA-7FC010C31BF8}"/>
                </a:ext>
              </a:extLst>
            </p:cNvPr>
            <p:cNvSpPr/>
            <p:nvPr/>
          </p:nvSpPr>
          <p:spPr>
            <a:xfrm>
              <a:off x="1830209" y="3942819"/>
              <a:ext cx="467787" cy="149517"/>
            </a:xfrm>
            <a:custGeom>
              <a:avLst/>
              <a:gdLst>
                <a:gd name="csX0" fmla="*/ 60187 w 467787"/>
                <a:gd name="csY0" fmla="*/ 149518 h 149517"/>
                <a:gd name="csX1" fmla="*/ 0 w 467787"/>
                <a:gd name="csY1" fmla="*/ 91084 h 149517"/>
                <a:gd name="csX2" fmla="*/ 467787 w 467787"/>
                <a:gd name="csY2" fmla="*/ 91084 h 149517"/>
                <a:gd name="csX3" fmla="*/ 407600 w 467787"/>
                <a:gd name="csY3" fmla="*/ 149518 h 149517"/>
                <a:gd name="csX4" fmla="*/ 60204 w 467787"/>
                <a:gd name="csY4" fmla="*/ 149518 h 14951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67787" h="149517">
                  <a:moveTo>
                    <a:pt x="60187" y="149518"/>
                  </a:moveTo>
                  <a:lnTo>
                    <a:pt x="0" y="91084"/>
                  </a:lnTo>
                  <a:cubicBezTo>
                    <a:pt x="125008" y="-30361"/>
                    <a:pt x="342868" y="-30361"/>
                    <a:pt x="467787" y="91084"/>
                  </a:cubicBezTo>
                  <a:lnTo>
                    <a:pt x="407600" y="149518"/>
                  </a:lnTo>
                  <a:cubicBezTo>
                    <a:pt x="314853" y="59341"/>
                    <a:pt x="153040" y="59341"/>
                    <a:pt x="60204" y="149518"/>
                  </a:cubicBezTo>
                </a:path>
              </a:pathLst>
            </a:custGeom>
            <a:solidFill>
              <a:srgbClr val="C0395A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B47EA823-D46B-DA59-6F75-4352D2EEA5E6}"/>
                </a:ext>
              </a:extLst>
            </p:cNvPr>
            <p:cNvSpPr/>
            <p:nvPr/>
          </p:nvSpPr>
          <p:spPr>
            <a:xfrm>
              <a:off x="1997608" y="4095770"/>
              <a:ext cx="133006" cy="129139"/>
            </a:xfrm>
            <a:custGeom>
              <a:avLst/>
              <a:gdLst>
                <a:gd name="csX0" fmla="*/ 133007 w 133006"/>
                <a:gd name="csY0" fmla="*/ 64543 h 129139"/>
                <a:gd name="csX1" fmla="*/ 66494 w 133006"/>
                <a:gd name="csY1" fmla="*/ 129139 h 129139"/>
                <a:gd name="csX2" fmla="*/ 0 w 133006"/>
                <a:gd name="csY2" fmla="*/ 64543 h 129139"/>
                <a:gd name="csX3" fmla="*/ 66494 w 133006"/>
                <a:gd name="csY3" fmla="*/ 0 h 129139"/>
                <a:gd name="csX4" fmla="*/ 133007 w 133006"/>
                <a:gd name="csY4" fmla="*/ 64543 h 1291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33006" h="129139">
                  <a:moveTo>
                    <a:pt x="133007" y="64543"/>
                  </a:moveTo>
                  <a:cubicBezTo>
                    <a:pt x="133007" y="100248"/>
                    <a:pt x="103248" y="129139"/>
                    <a:pt x="66494" y="129139"/>
                  </a:cubicBezTo>
                  <a:cubicBezTo>
                    <a:pt x="29723" y="129139"/>
                    <a:pt x="0" y="100230"/>
                    <a:pt x="0" y="64543"/>
                  </a:cubicBezTo>
                  <a:cubicBezTo>
                    <a:pt x="0" y="28891"/>
                    <a:pt x="29741" y="0"/>
                    <a:pt x="66494" y="0"/>
                  </a:cubicBezTo>
                  <a:cubicBezTo>
                    <a:pt x="103266" y="0"/>
                    <a:pt x="133007" y="28891"/>
                    <a:pt x="133007" y="64543"/>
                  </a:cubicBezTo>
                </a:path>
              </a:pathLst>
            </a:custGeom>
            <a:solidFill>
              <a:srgbClr val="C0395A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" name="Forma libre 70">
              <a:extLst>
                <a:ext uri="{FF2B5EF4-FFF2-40B4-BE49-F238E27FC236}">
                  <a16:creationId xmlns:a16="http://schemas.microsoft.com/office/drawing/2014/main" id="{3F9B407E-CDA4-A228-96BB-69F84808D5E6}"/>
                </a:ext>
              </a:extLst>
            </p:cNvPr>
            <p:cNvSpPr/>
            <p:nvPr/>
          </p:nvSpPr>
          <p:spPr>
            <a:xfrm>
              <a:off x="2577593" y="3504159"/>
              <a:ext cx="473936" cy="825910"/>
            </a:xfrm>
            <a:custGeom>
              <a:avLst/>
              <a:gdLst>
                <a:gd name="csX0" fmla="*/ 138275 w 473936"/>
                <a:gd name="csY0" fmla="*/ 825910 h 825910"/>
                <a:gd name="csX1" fmla="*/ 138275 w 473936"/>
                <a:gd name="csY1" fmla="*/ 268631 h 825910"/>
                <a:gd name="csX2" fmla="*/ 0 w 473936"/>
                <a:gd name="csY2" fmla="*/ 268631 h 825910"/>
                <a:gd name="csX3" fmla="*/ 236959 w 473936"/>
                <a:gd name="csY3" fmla="*/ 0 h 825910"/>
                <a:gd name="csX4" fmla="*/ 473936 w 473936"/>
                <a:gd name="csY4" fmla="*/ 268613 h 825910"/>
                <a:gd name="csX5" fmla="*/ 473936 w 473936"/>
                <a:gd name="csY5" fmla="*/ 268631 h 825910"/>
                <a:gd name="csX6" fmla="*/ 335855 w 473936"/>
                <a:gd name="csY6" fmla="*/ 268631 h 825910"/>
                <a:gd name="csX7" fmla="*/ 335855 w 473936"/>
                <a:gd name="csY7" fmla="*/ 825910 h 825910"/>
                <a:gd name="csX8" fmla="*/ 138275 w 473936"/>
                <a:gd name="csY8" fmla="*/ 825910 h 8259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473936" h="825910">
                  <a:moveTo>
                    <a:pt x="138275" y="825910"/>
                  </a:moveTo>
                  <a:lnTo>
                    <a:pt x="138275" y="268631"/>
                  </a:lnTo>
                  <a:lnTo>
                    <a:pt x="0" y="268631"/>
                  </a:lnTo>
                  <a:lnTo>
                    <a:pt x="236959" y="0"/>
                  </a:lnTo>
                  <a:lnTo>
                    <a:pt x="473936" y="268613"/>
                  </a:lnTo>
                  <a:lnTo>
                    <a:pt x="473936" y="268631"/>
                  </a:lnTo>
                  <a:lnTo>
                    <a:pt x="335855" y="268631"/>
                  </a:lnTo>
                  <a:lnTo>
                    <a:pt x="335855" y="825910"/>
                  </a:lnTo>
                  <a:lnTo>
                    <a:pt x="138275" y="825910"/>
                  </a:lnTo>
                  <a:close/>
                </a:path>
              </a:pathLst>
            </a:custGeom>
            <a:gradFill>
              <a:gsLst>
                <a:gs pos="0">
                  <a:srgbClr val="C0395A"/>
                </a:gs>
                <a:gs pos="50000">
                  <a:srgbClr val="C0395A"/>
                </a:gs>
                <a:gs pos="100000">
                  <a:srgbClr val="C0395A"/>
                </a:gs>
              </a:gsLst>
              <a:lin ang="16200000" scaled="1"/>
            </a:gra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78" name="Grupo 177">
            <a:extLst>
              <a:ext uri="{FF2B5EF4-FFF2-40B4-BE49-F238E27FC236}">
                <a16:creationId xmlns:a16="http://schemas.microsoft.com/office/drawing/2014/main" id="{2E94E695-2ED5-981A-E5C5-70EDFCF31617}"/>
              </a:ext>
            </a:extLst>
          </p:cNvPr>
          <p:cNvGrpSpPr/>
          <p:nvPr/>
        </p:nvGrpSpPr>
        <p:grpSpPr>
          <a:xfrm>
            <a:off x="6719195" y="2475260"/>
            <a:ext cx="2612904" cy="2654937"/>
            <a:chOff x="6719195" y="2475260"/>
            <a:chExt cx="2612904" cy="2654937"/>
          </a:xfrm>
        </p:grpSpPr>
        <p:sp>
          <p:nvSpPr>
            <p:cNvPr id="130" name="TextBox 18">
              <a:extLst>
                <a:ext uri="{FF2B5EF4-FFF2-40B4-BE49-F238E27FC236}">
                  <a16:creationId xmlns:a16="http://schemas.microsoft.com/office/drawing/2014/main" id="{4E14D03F-AA9E-AE87-83E8-CE6378E1C2DC}"/>
                </a:ext>
              </a:extLst>
            </p:cNvPr>
            <p:cNvSpPr txBox="1"/>
            <p:nvPr/>
          </p:nvSpPr>
          <p:spPr>
            <a:xfrm>
              <a:off x="6719195" y="2475260"/>
              <a:ext cx="261290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600" b="1" dirty="0">
                  <a:solidFill>
                    <a:srgbClr val="FF0000"/>
                  </a:solidFill>
                </a:rPr>
                <a:t>Plataforma IoT (Software)</a:t>
              </a:r>
              <a:endParaRPr lang="en-US" sz="1600" dirty="0"/>
            </a:p>
          </p:txBody>
        </p:sp>
        <p:sp>
          <p:nvSpPr>
            <p:cNvPr id="132" name="TextBox 18">
              <a:extLst>
                <a:ext uri="{FF2B5EF4-FFF2-40B4-BE49-F238E27FC236}">
                  <a16:creationId xmlns:a16="http://schemas.microsoft.com/office/drawing/2014/main" id="{04CDBDC5-FDCB-0529-EAB0-A47193248E22}"/>
                </a:ext>
              </a:extLst>
            </p:cNvPr>
            <p:cNvSpPr txBox="1"/>
            <p:nvPr/>
          </p:nvSpPr>
          <p:spPr>
            <a:xfrm>
              <a:off x="6734679" y="3659403"/>
              <a:ext cx="140449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600" b="1" dirty="0" err="1">
                  <a:solidFill>
                    <a:srgbClr val="FF0000"/>
                  </a:solidFill>
                </a:rPr>
                <a:t>Conectividad</a:t>
              </a:r>
              <a:endParaRPr lang="en-US" sz="1600" dirty="0"/>
            </a:p>
          </p:txBody>
        </p:sp>
        <p:sp>
          <p:nvSpPr>
            <p:cNvPr id="133" name="TextBox 18">
              <a:extLst>
                <a:ext uri="{FF2B5EF4-FFF2-40B4-BE49-F238E27FC236}">
                  <a16:creationId xmlns:a16="http://schemas.microsoft.com/office/drawing/2014/main" id="{77E97E14-F96F-D02B-168B-15B747D3DDB9}"/>
                </a:ext>
              </a:extLst>
            </p:cNvPr>
            <p:cNvSpPr txBox="1"/>
            <p:nvPr/>
          </p:nvSpPr>
          <p:spPr>
            <a:xfrm>
              <a:off x="6746411" y="4791643"/>
              <a:ext cx="124538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600" b="1" dirty="0">
                  <a:solidFill>
                    <a:srgbClr val="FF0000"/>
                  </a:solidFill>
                </a:rPr>
                <a:t>Hardware</a:t>
              </a:r>
              <a:endParaRPr lang="en-US" sz="1600" dirty="0"/>
            </a:p>
          </p:txBody>
        </p:sp>
      </p:grpSp>
      <p:grpSp>
        <p:nvGrpSpPr>
          <p:cNvPr id="169" name="Grupo 168">
            <a:extLst>
              <a:ext uri="{FF2B5EF4-FFF2-40B4-BE49-F238E27FC236}">
                <a16:creationId xmlns:a16="http://schemas.microsoft.com/office/drawing/2014/main" id="{8BB5AB48-EF0F-B6E3-B7D6-1B86EA4CAC19}"/>
              </a:ext>
            </a:extLst>
          </p:cNvPr>
          <p:cNvGrpSpPr/>
          <p:nvPr/>
        </p:nvGrpSpPr>
        <p:grpSpPr>
          <a:xfrm>
            <a:off x="991170" y="4289699"/>
            <a:ext cx="2456877" cy="1183837"/>
            <a:chOff x="991170" y="4289699"/>
            <a:chExt cx="2456877" cy="1183837"/>
          </a:xfrm>
        </p:grpSpPr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4EB2EC4F-7D0E-8C77-178E-3EBF5616E6C2}"/>
                </a:ext>
              </a:extLst>
            </p:cNvPr>
            <p:cNvSpPr/>
            <p:nvPr/>
          </p:nvSpPr>
          <p:spPr>
            <a:xfrm>
              <a:off x="991170" y="4289699"/>
              <a:ext cx="2456877" cy="1176883"/>
            </a:xfrm>
            <a:custGeom>
              <a:avLst/>
              <a:gdLst>
                <a:gd name="csX0" fmla="*/ 2456878 w 2456877"/>
                <a:gd name="csY0" fmla="*/ 1110879 h 1176883"/>
                <a:gd name="csX1" fmla="*/ 2388939 w 2456877"/>
                <a:gd name="csY1" fmla="*/ 1176884 h 1176883"/>
                <a:gd name="csX2" fmla="*/ 67939 w 2456877"/>
                <a:gd name="csY2" fmla="*/ 1176884 h 1176883"/>
                <a:gd name="csX3" fmla="*/ 0 w 2456877"/>
                <a:gd name="csY3" fmla="*/ 1110879 h 1176883"/>
                <a:gd name="csX4" fmla="*/ 0 w 2456877"/>
                <a:gd name="csY4" fmla="*/ 66005 h 1176883"/>
                <a:gd name="csX5" fmla="*/ 67939 w 2456877"/>
                <a:gd name="csY5" fmla="*/ 0 h 1176883"/>
                <a:gd name="csX6" fmla="*/ 2388939 w 2456877"/>
                <a:gd name="csY6" fmla="*/ 0 h 1176883"/>
                <a:gd name="csX7" fmla="*/ 2456878 w 2456877"/>
                <a:gd name="csY7" fmla="*/ 66005 h 1176883"/>
                <a:gd name="csX8" fmla="*/ 2456878 w 2456877"/>
                <a:gd name="csY8" fmla="*/ 1110879 h 11768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456877" h="1176883">
                  <a:moveTo>
                    <a:pt x="2456878" y="1110879"/>
                  </a:moveTo>
                  <a:cubicBezTo>
                    <a:pt x="2456878" y="1147341"/>
                    <a:pt x="2426467" y="1176884"/>
                    <a:pt x="2388939" y="1176884"/>
                  </a:cubicBezTo>
                  <a:lnTo>
                    <a:pt x="67939" y="1176884"/>
                  </a:lnTo>
                  <a:cubicBezTo>
                    <a:pt x="30428" y="1176884"/>
                    <a:pt x="0" y="1147341"/>
                    <a:pt x="0" y="1110879"/>
                  </a:cubicBezTo>
                  <a:lnTo>
                    <a:pt x="0" y="66005"/>
                  </a:lnTo>
                  <a:cubicBezTo>
                    <a:pt x="0" y="29543"/>
                    <a:pt x="30428" y="0"/>
                    <a:pt x="67939" y="0"/>
                  </a:cubicBezTo>
                  <a:lnTo>
                    <a:pt x="2388939" y="0"/>
                  </a:lnTo>
                  <a:cubicBezTo>
                    <a:pt x="2426467" y="0"/>
                    <a:pt x="2456878" y="29560"/>
                    <a:pt x="2456878" y="66005"/>
                  </a:cubicBezTo>
                  <a:lnTo>
                    <a:pt x="2456878" y="1110879"/>
                  </a:lnTo>
                  <a:close/>
                </a:path>
              </a:pathLst>
            </a:custGeom>
            <a:solidFill>
              <a:srgbClr val="FFF1DA"/>
            </a:solidFill>
            <a:ln w="25517" cap="flat">
              <a:solidFill>
                <a:srgbClr val="F7A73B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599DFEA1-2F6C-E5E6-D70C-124FDD80FEE5}"/>
                </a:ext>
              </a:extLst>
            </p:cNvPr>
            <p:cNvSpPr/>
            <p:nvPr/>
          </p:nvSpPr>
          <p:spPr>
            <a:xfrm>
              <a:off x="1906905" y="4591745"/>
              <a:ext cx="625425" cy="593177"/>
            </a:xfrm>
            <a:custGeom>
              <a:avLst/>
              <a:gdLst>
                <a:gd name="csX0" fmla="*/ 625425 w 625425"/>
                <a:gd name="csY0" fmla="*/ 527173 h 593177"/>
                <a:gd name="csX1" fmla="*/ 557486 w 625425"/>
                <a:gd name="csY1" fmla="*/ 593178 h 593177"/>
                <a:gd name="csX2" fmla="*/ 67922 w 625425"/>
                <a:gd name="csY2" fmla="*/ 593178 h 593177"/>
                <a:gd name="csX3" fmla="*/ 0 w 625425"/>
                <a:gd name="csY3" fmla="*/ 527173 h 593177"/>
                <a:gd name="csX4" fmla="*/ 0 w 625425"/>
                <a:gd name="csY4" fmla="*/ 66004 h 593177"/>
                <a:gd name="csX5" fmla="*/ 67922 w 625425"/>
                <a:gd name="csY5" fmla="*/ 0 h 593177"/>
                <a:gd name="csX6" fmla="*/ 557486 w 625425"/>
                <a:gd name="csY6" fmla="*/ 0 h 593177"/>
                <a:gd name="csX7" fmla="*/ 625425 w 625425"/>
                <a:gd name="csY7" fmla="*/ 66004 h 593177"/>
                <a:gd name="csX8" fmla="*/ 625425 w 625425"/>
                <a:gd name="csY8" fmla="*/ 527173 h 5931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625425" h="593177">
                  <a:moveTo>
                    <a:pt x="625425" y="527173"/>
                  </a:moveTo>
                  <a:cubicBezTo>
                    <a:pt x="625425" y="563635"/>
                    <a:pt x="595015" y="593178"/>
                    <a:pt x="557486" y="593178"/>
                  </a:cubicBezTo>
                  <a:lnTo>
                    <a:pt x="67922" y="593178"/>
                  </a:lnTo>
                  <a:cubicBezTo>
                    <a:pt x="30428" y="593178"/>
                    <a:pt x="0" y="563618"/>
                    <a:pt x="0" y="527173"/>
                  </a:cubicBezTo>
                  <a:lnTo>
                    <a:pt x="0" y="66004"/>
                  </a:lnTo>
                  <a:cubicBezTo>
                    <a:pt x="0" y="29560"/>
                    <a:pt x="30428" y="0"/>
                    <a:pt x="67922" y="0"/>
                  </a:cubicBezTo>
                  <a:lnTo>
                    <a:pt x="557486" y="0"/>
                  </a:lnTo>
                  <a:cubicBezTo>
                    <a:pt x="595015" y="0"/>
                    <a:pt x="625425" y="29560"/>
                    <a:pt x="625425" y="66004"/>
                  </a:cubicBezTo>
                  <a:lnTo>
                    <a:pt x="625425" y="527173"/>
                  </a:lnTo>
                  <a:close/>
                </a:path>
              </a:pathLst>
            </a:custGeom>
            <a:solidFill>
              <a:srgbClr val="FFE2AE"/>
            </a:solidFill>
            <a:ln w="25517" cap="flat">
              <a:solidFill>
                <a:srgbClr val="F39200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7" name="Forma libre 36">
              <a:extLst>
                <a:ext uri="{FF2B5EF4-FFF2-40B4-BE49-F238E27FC236}">
                  <a16:creationId xmlns:a16="http://schemas.microsoft.com/office/drawing/2014/main" id="{B5EF9465-4A4B-2E31-7A31-0CC8BAF30D0C}"/>
                </a:ext>
              </a:extLst>
            </p:cNvPr>
            <p:cNvSpPr/>
            <p:nvPr/>
          </p:nvSpPr>
          <p:spPr>
            <a:xfrm>
              <a:off x="2139952" y="4621605"/>
              <a:ext cx="159364" cy="533476"/>
            </a:xfrm>
            <a:custGeom>
              <a:avLst/>
              <a:gdLst>
                <a:gd name="csX0" fmla="*/ 40700 w 159364"/>
                <a:gd name="csY0" fmla="*/ 36761 h 533476"/>
                <a:gd name="csX1" fmla="*/ 40735 w 159364"/>
                <a:gd name="csY1" fmla="*/ 388527 h 533476"/>
                <a:gd name="csX2" fmla="*/ 0 w 159364"/>
                <a:gd name="csY2" fmla="*/ 456045 h 533476"/>
                <a:gd name="csX3" fmla="*/ 79674 w 159364"/>
                <a:gd name="csY3" fmla="*/ 533476 h 533476"/>
                <a:gd name="csX4" fmla="*/ 159365 w 159364"/>
                <a:gd name="csY4" fmla="*/ 456045 h 533476"/>
                <a:gd name="csX5" fmla="*/ 118612 w 159364"/>
                <a:gd name="csY5" fmla="*/ 388527 h 533476"/>
                <a:gd name="csX6" fmla="*/ 118594 w 159364"/>
                <a:gd name="csY6" fmla="*/ 36761 h 533476"/>
                <a:gd name="csX7" fmla="*/ 79656 w 159364"/>
                <a:gd name="csY7" fmla="*/ 0 h 533476"/>
                <a:gd name="csX8" fmla="*/ 40700 w 159364"/>
                <a:gd name="csY8" fmla="*/ 36761 h 5334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59364" h="533476">
                  <a:moveTo>
                    <a:pt x="40700" y="36761"/>
                  </a:moveTo>
                  <a:lnTo>
                    <a:pt x="40735" y="388527"/>
                  </a:lnTo>
                  <a:cubicBezTo>
                    <a:pt x="16421" y="401802"/>
                    <a:pt x="-18" y="427049"/>
                    <a:pt x="0" y="456045"/>
                  </a:cubicBezTo>
                  <a:cubicBezTo>
                    <a:pt x="0" y="498792"/>
                    <a:pt x="35679" y="533476"/>
                    <a:pt x="79674" y="533476"/>
                  </a:cubicBezTo>
                  <a:cubicBezTo>
                    <a:pt x="123704" y="533476"/>
                    <a:pt x="159365" y="498792"/>
                    <a:pt x="159365" y="456045"/>
                  </a:cubicBezTo>
                  <a:cubicBezTo>
                    <a:pt x="159365" y="427049"/>
                    <a:pt x="142909" y="401802"/>
                    <a:pt x="118612" y="388527"/>
                  </a:cubicBezTo>
                  <a:lnTo>
                    <a:pt x="118594" y="36761"/>
                  </a:lnTo>
                  <a:cubicBezTo>
                    <a:pt x="118594" y="16444"/>
                    <a:pt x="101169" y="0"/>
                    <a:pt x="79656" y="0"/>
                  </a:cubicBezTo>
                  <a:cubicBezTo>
                    <a:pt x="58125" y="0"/>
                    <a:pt x="40700" y="16444"/>
                    <a:pt x="40700" y="36761"/>
                  </a:cubicBezTo>
                  <a:close/>
                </a:path>
              </a:pathLst>
            </a:custGeom>
            <a:solidFill>
              <a:srgbClr val="FFFFFF"/>
            </a:solidFill>
            <a:ln w="17070" cap="flat">
              <a:solidFill>
                <a:srgbClr val="93526E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C0C1F8F3-D5F5-CA1C-C7DC-862419CED538}"/>
                </a:ext>
              </a:extLst>
            </p:cNvPr>
            <p:cNvSpPr/>
            <p:nvPr/>
          </p:nvSpPr>
          <p:spPr>
            <a:xfrm>
              <a:off x="2165148" y="4764406"/>
              <a:ext cx="108956" cy="366167"/>
            </a:xfrm>
            <a:custGeom>
              <a:avLst/>
              <a:gdLst>
                <a:gd name="csX0" fmla="*/ 36366 w 108956"/>
                <a:gd name="csY0" fmla="*/ 0 h 366167"/>
                <a:gd name="csX1" fmla="*/ 36366 w 108956"/>
                <a:gd name="csY1" fmla="*/ 263367 h 366167"/>
                <a:gd name="csX2" fmla="*/ 0 w 108956"/>
                <a:gd name="csY2" fmla="*/ 313262 h 366167"/>
                <a:gd name="csX3" fmla="*/ 54478 w 108956"/>
                <a:gd name="csY3" fmla="*/ 366167 h 366167"/>
                <a:gd name="csX4" fmla="*/ 108956 w 108956"/>
                <a:gd name="csY4" fmla="*/ 313262 h 366167"/>
                <a:gd name="csX5" fmla="*/ 72573 w 108956"/>
                <a:gd name="csY5" fmla="*/ 263367 h 366167"/>
                <a:gd name="csX6" fmla="*/ 72556 w 108956"/>
                <a:gd name="csY6" fmla="*/ 0 h 366167"/>
                <a:gd name="csX7" fmla="*/ 36383 w 108956"/>
                <a:gd name="csY7" fmla="*/ 0 h 3661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08956" h="366167">
                  <a:moveTo>
                    <a:pt x="36366" y="0"/>
                  </a:moveTo>
                  <a:lnTo>
                    <a:pt x="36366" y="263367"/>
                  </a:lnTo>
                  <a:cubicBezTo>
                    <a:pt x="15188" y="270638"/>
                    <a:pt x="0" y="290198"/>
                    <a:pt x="0" y="313262"/>
                  </a:cubicBezTo>
                  <a:cubicBezTo>
                    <a:pt x="0" y="342488"/>
                    <a:pt x="24402" y="366167"/>
                    <a:pt x="54478" y="366167"/>
                  </a:cubicBezTo>
                  <a:cubicBezTo>
                    <a:pt x="84572" y="366167"/>
                    <a:pt x="108956" y="342488"/>
                    <a:pt x="108956" y="313262"/>
                  </a:cubicBezTo>
                  <a:cubicBezTo>
                    <a:pt x="108939" y="290198"/>
                    <a:pt x="93751" y="270638"/>
                    <a:pt x="72573" y="263367"/>
                  </a:cubicBezTo>
                  <a:lnTo>
                    <a:pt x="72556" y="0"/>
                  </a:lnTo>
                  <a:lnTo>
                    <a:pt x="36383" y="0"/>
                  </a:lnTo>
                  <a:close/>
                </a:path>
              </a:pathLst>
            </a:custGeom>
            <a:solidFill>
              <a:srgbClr val="E30613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A1F1DE32-8D49-B7BA-C9BB-2999527BAFD2}"/>
                </a:ext>
              </a:extLst>
            </p:cNvPr>
            <p:cNvSpPr/>
            <p:nvPr/>
          </p:nvSpPr>
          <p:spPr>
            <a:xfrm>
              <a:off x="1116477" y="4591745"/>
              <a:ext cx="625442" cy="593177"/>
            </a:xfrm>
            <a:custGeom>
              <a:avLst/>
              <a:gdLst>
                <a:gd name="csX0" fmla="*/ 625443 w 625442"/>
                <a:gd name="csY0" fmla="*/ 527173 h 593177"/>
                <a:gd name="csX1" fmla="*/ 557504 w 625442"/>
                <a:gd name="csY1" fmla="*/ 593178 h 593177"/>
                <a:gd name="csX2" fmla="*/ 67939 w 625442"/>
                <a:gd name="csY2" fmla="*/ 593178 h 593177"/>
                <a:gd name="csX3" fmla="*/ 0 w 625442"/>
                <a:gd name="csY3" fmla="*/ 527173 h 593177"/>
                <a:gd name="csX4" fmla="*/ 0 w 625442"/>
                <a:gd name="csY4" fmla="*/ 66004 h 593177"/>
                <a:gd name="csX5" fmla="*/ 67939 w 625442"/>
                <a:gd name="csY5" fmla="*/ 0 h 593177"/>
                <a:gd name="csX6" fmla="*/ 557504 w 625442"/>
                <a:gd name="csY6" fmla="*/ 0 h 593177"/>
                <a:gd name="csX7" fmla="*/ 625443 w 625442"/>
                <a:gd name="csY7" fmla="*/ 66004 h 593177"/>
                <a:gd name="csX8" fmla="*/ 625443 w 625442"/>
                <a:gd name="csY8" fmla="*/ 527173 h 5931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625442" h="593177">
                  <a:moveTo>
                    <a:pt x="625443" y="527173"/>
                  </a:moveTo>
                  <a:cubicBezTo>
                    <a:pt x="625443" y="563635"/>
                    <a:pt x="595032" y="593178"/>
                    <a:pt x="557504" y="593178"/>
                  </a:cubicBezTo>
                  <a:lnTo>
                    <a:pt x="67939" y="593178"/>
                  </a:lnTo>
                  <a:cubicBezTo>
                    <a:pt x="30446" y="593178"/>
                    <a:pt x="0" y="563618"/>
                    <a:pt x="0" y="527173"/>
                  </a:cubicBezTo>
                  <a:lnTo>
                    <a:pt x="0" y="66004"/>
                  </a:lnTo>
                  <a:cubicBezTo>
                    <a:pt x="0" y="29560"/>
                    <a:pt x="30446" y="0"/>
                    <a:pt x="67939" y="0"/>
                  </a:cubicBezTo>
                  <a:lnTo>
                    <a:pt x="557504" y="0"/>
                  </a:lnTo>
                  <a:cubicBezTo>
                    <a:pt x="595032" y="0"/>
                    <a:pt x="625443" y="29560"/>
                    <a:pt x="625443" y="66004"/>
                  </a:cubicBezTo>
                  <a:lnTo>
                    <a:pt x="625443" y="527173"/>
                  </a:lnTo>
                  <a:close/>
                </a:path>
              </a:pathLst>
            </a:custGeom>
            <a:solidFill>
              <a:srgbClr val="FFE2AE"/>
            </a:solidFill>
            <a:ln w="25517" cap="flat">
              <a:solidFill>
                <a:srgbClr val="F39200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79E93A4C-1F02-AE94-9B8E-3F4423A4FF64}"/>
                </a:ext>
              </a:extLst>
            </p:cNvPr>
            <p:cNvSpPr/>
            <p:nvPr/>
          </p:nvSpPr>
          <p:spPr>
            <a:xfrm>
              <a:off x="1337438" y="4621605"/>
              <a:ext cx="159382" cy="533476"/>
            </a:xfrm>
            <a:custGeom>
              <a:avLst/>
              <a:gdLst>
                <a:gd name="csX0" fmla="*/ 40718 w 159382"/>
                <a:gd name="csY0" fmla="*/ 36779 h 533476"/>
                <a:gd name="csX1" fmla="*/ 40753 w 159382"/>
                <a:gd name="csY1" fmla="*/ 388544 h 533476"/>
                <a:gd name="csX2" fmla="*/ 0 w 159382"/>
                <a:gd name="csY2" fmla="*/ 456045 h 533476"/>
                <a:gd name="csX3" fmla="*/ 79691 w 159382"/>
                <a:gd name="csY3" fmla="*/ 533476 h 533476"/>
                <a:gd name="csX4" fmla="*/ 159382 w 159382"/>
                <a:gd name="csY4" fmla="*/ 456045 h 533476"/>
                <a:gd name="csX5" fmla="*/ 118612 w 159382"/>
                <a:gd name="csY5" fmla="*/ 388544 h 533476"/>
                <a:gd name="csX6" fmla="*/ 118594 w 159382"/>
                <a:gd name="csY6" fmla="*/ 36779 h 533476"/>
                <a:gd name="csX7" fmla="*/ 79656 w 159382"/>
                <a:gd name="csY7" fmla="*/ 0 h 533476"/>
                <a:gd name="csX8" fmla="*/ 40718 w 159382"/>
                <a:gd name="csY8" fmla="*/ 36779 h 5334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59382" h="533476">
                  <a:moveTo>
                    <a:pt x="40718" y="36779"/>
                  </a:moveTo>
                  <a:lnTo>
                    <a:pt x="40753" y="388544"/>
                  </a:lnTo>
                  <a:cubicBezTo>
                    <a:pt x="16439" y="401802"/>
                    <a:pt x="-18" y="427049"/>
                    <a:pt x="0" y="456045"/>
                  </a:cubicBezTo>
                  <a:cubicBezTo>
                    <a:pt x="0" y="498810"/>
                    <a:pt x="35679" y="533476"/>
                    <a:pt x="79691" y="533476"/>
                  </a:cubicBezTo>
                  <a:cubicBezTo>
                    <a:pt x="123704" y="533476"/>
                    <a:pt x="159382" y="498810"/>
                    <a:pt x="159382" y="456045"/>
                  </a:cubicBezTo>
                  <a:cubicBezTo>
                    <a:pt x="159382" y="427049"/>
                    <a:pt x="142926" y="401802"/>
                    <a:pt x="118612" y="388544"/>
                  </a:cubicBezTo>
                  <a:lnTo>
                    <a:pt x="118594" y="36779"/>
                  </a:lnTo>
                  <a:cubicBezTo>
                    <a:pt x="118594" y="16461"/>
                    <a:pt x="101169" y="0"/>
                    <a:pt x="79656" y="0"/>
                  </a:cubicBezTo>
                  <a:cubicBezTo>
                    <a:pt x="58125" y="0"/>
                    <a:pt x="40718" y="16461"/>
                    <a:pt x="40718" y="36779"/>
                  </a:cubicBezTo>
                  <a:close/>
                </a:path>
              </a:pathLst>
            </a:custGeom>
            <a:solidFill>
              <a:srgbClr val="FFFFFF"/>
            </a:solidFill>
            <a:ln w="17070" cap="flat">
              <a:solidFill>
                <a:srgbClr val="93526E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id="{89EF937C-E9AE-A0E6-75B1-D051B15D3B0C}"/>
                </a:ext>
              </a:extLst>
            </p:cNvPr>
            <p:cNvSpPr/>
            <p:nvPr/>
          </p:nvSpPr>
          <p:spPr>
            <a:xfrm>
              <a:off x="1425427" y="4762470"/>
              <a:ext cx="95513" cy="17605"/>
            </a:xfrm>
            <a:custGeom>
              <a:avLst/>
              <a:gdLst>
                <a:gd name="csX0" fmla="*/ 0 w 95513"/>
                <a:gd name="csY0" fmla="*/ 0 h 17605"/>
                <a:gd name="csX1" fmla="*/ 95513 w 95513"/>
                <a:gd name="csY1" fmla="*/ 0 h 176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95513" h="17605">
                  <a:moveTo>
                    <a:pt x="0" y="0"/>
                  </a:moveTo>
                  <a:lnTo>
                    <a:pt x="95513" y="0"/>
                  </a:lnTo>
                </a:path>
              </a:pathLst>
            </a:custGeom>
            <a:noFill/>
            <a:ln w="17070" cap="flat">
              <a:solidFill>
                <a:srgbClr val="93526E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73CD2616-FF64-2B95-9636-12F14EAD796C}"/>
                </a:ext>
              </a:extLst>
            </p:cNvPr>
            <p:cNvSpPr/>
            <p:nvPr/>
          </p:nvSpPr>
          <p:spPr>
            <a:xfrm>
              <a:off x="1425427" y="4914866"/>
              <a:ext cx="95513" cy="17605"/>
            </a:xfrm>
            <a:custGeom>
              <a:avLst/>
              <a:gdLst>
                <a:gd name="csX0" fmla="*/ 95513 w 95513"/>
                <a:gd name="csY0" fmla="*/ 0 h 17605"/>
                <a:gd name="csX1" fmla="*/ 0 w 95513"/>
                <a:gd name="csY1" fmla="*/ 0 h 176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95513" h="17605">
                  <a:moveTo>
                    <a:pt x="95513" y="0"/>
                  </a:moveTo>
                  <a:lnTo>
                    <a:pt x="0" y="0"/>
                  </a:lnTo>
                </a:path>
              </a:pathLst>
            </a:custGeom>
            <a:noFill/>
            <a:ln w="17070" cap="flat">
              <a:solidFill>
                <a:srgbClr val="93526E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838FD2EA-C56F-CE48-D3AE-6A93634CEF46}"/>
                </a:ext>
              </a:extLst>
            </p:cNvPr>
            <p:cNvSpPr/>
            <p:nvPr/>
          </p:nvSpPr>
          <p:spPr>
            <a:xfrm>
              <a:off x="1425427" y="4838668"/>
              <a:ext cx="95513" cy="17605"/>
            </a:xfrm>
            <a:custGeom>
              <a:avLst/>
              <a:gdLst>
                <a:gd name="csX0" fmla="*/ 95513 w 95513"/>
                <a:gd name="csY0" fmla="*/ 0 h 17605"/>
                <a:gd name="csX1" fmla="*/ 0 w 95513"/>
                <a:gd name="csY1" fmla="*/ 0 h 176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95513" h="17605">
                  <a:moveTo>
                    <a:pt x="95513" y="0"/>
                  </a:moveTo>
                  <a:lnTo>
                    <a:pt x="0" y="0"/>
                  </a:lnTo>
                </a:path>
              </a:pathLst>
            </a:custGeom>
            <a:noFill/>
            <a:ln w="17070" cap="flat">
              <a:solidFill>
                <a:srgbClr val="93526E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237E9849-FC41-D862-B3D9-133BCB66F88B}"/>
                </a:ext>
              </a:extLst>
            </p:cNvPr>
            <p:cNvSpPr/>
            <p:nvPr/>
          </p:nvSpPr>
          <p:spPr>
            <a:xfrm>
              <a:off x="2697315" y="4591745"/>
              <a:ext cx="625425" cy="593177"/>
            </a:xfrm>
            <a:custGeom>
              <a:avLst/>
              <a:gdLst>
                <a:gd name="csX0" fmla="*/ 625425 w 625425"/>
                <a:gd name="csY0" fmla="*/ 527173 h 593177"/>
                <a:gd name="csX1" fmla="*/ 557486 w 625425"/>
                <a:gd name="csY1" fmla="*/ 593178 h 593177"/>
                <a:gd name="csX2" fmla="*/ 67922 w 625425"/>
                <a:gd name="csY2" fmla="*/ 593178 h 593177"/>
                <a:gd name="csX3" fmla="*/ 0 w 625425"/>
                <a:gd name="csY3" fmla="*/ 527173 h 593177"/>
                <a:gd name="csX4" fmla="*/ 0 w 625425"/>
                <a:gd name="csY4" fmla="*/ 66004 h 593177"/>
                <a:gd name="csX5" fmla="*/ 67922 w 625425"/>
                <a:gd name="csY5" fmla="*/ 0 h 593177"/>
                <a:gd name="csX6" fmla="*/ 557486 w 625425"/>
                <a:gd name="csY6" fmla="*/ 0 h 593177"/>
                <a:gd name="csX7" fmla="*/ 625425 w 625425"/>
                <a:gd name="csY7" fmla="*/ 66004 h 593177"/>
                <a:gd name="csX8" fmla="*/ 625425 w 625425"/>
                <a:gd name="csY8" fmla="*/ 527173 h 5931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625425" h="593177">
                  <a:moveTo>
                    <a:pt x="625425" y="527173"/>
                  </a:moveTo>
                  <a:cubicBezTo>
                    <a:pt x="625425" y="563635"/>
                    <a:pt x="595015" y="593178"/>
                    <a:pt x="557486" y="593178"/>
                  </a:cubicBezTo>
                  <a:lnTo>
                    <a:pt x="67922" y="593178"/>
                  </a:lnTo>
                  <a:cubicBezTo>
                    <a:pt x="30446" y="593178"/>
                    <a:pt x="0" y="563618"/>
                    <a:pt x="0" y="527173"/>
                  </a:cubicBezTo>
                  <a:lnTo>
                    <a:pt x="0" y="66004"/>
                  </a:lnTo>
                  <a:cubicBezTo>
                    <a:pt x="0" y="29560"/>
                    <a:pt x="30446" y="0"/>
                    <a:pt x="67922" y="0"/>
                  </a:cubicBezTo>
                  <a:lnTo>
                    <a:pt x="557486" y="0"/>
                  </a:lnTo>
                  <a:cubicBezTo>
                    <a:pt x="595015" y="0"/>
                    <a:pt x="625425" y="29560"/>
                    <a:pt x="625425" y="66004"/>
                  </a:cubicBezTo>
                  <a:lnTo>
                    <a:pt x="625425" y="527173"/>
                  </a:lnTo>
                  <a:close/>
                </a:path>
              </a:pathLst>
            </a:custGeom>
            <a:solidFill>
              <a:srgbClr val="FFE2AE"/>
            </a:solidFill>
            <a:ln w="25517" cap="flat">
              <a:solidFill>
                <a:srgbClr val="F39200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F39B58EB-8FDD-ABAB-6D60-2F20135026E8}"/>
                </a:ext>
              </a:extLst>
            </p:cNvPr>
            <p:cNvSpPr/>
            <p:nvPr/>
          </p:nvSpPr>
          <p:spPr>
            <a:xfrm>
              <a:off x="2854075" y="4670849"/>
              <a:ext cx="48761" cy="435006"/>
            </a:xfrm>
            <a:custGeom>
              <a:avLst/>
              <a:gdLst>
                <a:gd name="csX0" fmla="*/ 30690 w 48761"/>
                <a:gd name="csY0" fmla="*/ 0 h 435006"/>
                <a:gd name="csX1" fmla="*/ 30690 w 48761"/>
                <a:gd name="csY1" fmla="*/ 435007 h 4350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8761" h="435006">
                  <a:moveTo>
                    <a:pt x="30690" y="0"/>
                  </a:moveTo>
                  <a:cubicBezTo>
                    <a:pt x="-65458" y="145002"/>
                    <a:pt x="101536" y="311149"/>
                    <a:pt x="30690" y="435007"/>
                  </a:cubicBezTo>
                </a:path>
              </a:pathLst>
            </a:custGeom>
            <a:noFill/>
            <a:ln w="33964" cap="rnd">
              <a:solidFill>
                <a:srgbClr val="C0395A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FC47961B-601D-587C-288A-7FCC15544F6A}"/>
                </a:ext>
              </a:extLst>
            </p:cNvPr>
            <p:cNvSpPr/>
            <p:nvPr/>
          </p:nvSpPr>
          <p:spPr>
            <a:xfrm>
              <a:off x="2941811" y="4670849"/>
              <a:ext cx="48767" cy="435006"/>
            </a:xfrm>
            <a:custGeom>
              <a:avLst/>
              <a:gdLst>
                <a:gd name="csX0" fmla="*/ 30697 w 48767"/>
                <a:gd name="csY0" fmla="*/ 0 h 435006"/>
                <a:gd name="csX1" fmla="*/ 30697 w 48767"/>
                <a:gd name="csY1" fmla="*/ 435007 h 4350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8767" h="435006">
                  <a:moveTo>
                    <a:pt x="30697" y="0"/>
                  </a:moveTo>
                  <a:cubicBezTo>
                    <a:pt x="-65468" y="145002"/>
                    <a:pt x="101544" y="311149"/>
                    <a:pt x="30697" y="435007"/>
                  </a:cubicBezTo>
                </a:path>
              </a:pathLst>
            </a:custGeom>
            <a:noFill/>
            <a:ln w="33964" cap="rnd">
              <a:solidFill>
                <a:srgbClr val="C0395A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7244292B-58A4-FCEE-CBC4-812DE7B26073}"/>
                </a:ext>
              </a:extLst>
            </p:cNvPr>
            <p:cNvSpPr/>
            <p:nvPr/>
          </p:nvSpPr>
          <p:spPr>
            <a:xfrm>
              <a:off x="3029503" y="4670849"/>
              <a:ext cx="48764" cy="435006"/>
            </a:xfrm>
            <a:custGeom>
              <a:avLst/>
              <a:gdLst>
                <a:gd name="csX0" fmla="*/ 30678 w 48764"/>
                <a:gd name="csY0" fmla="*/ 0 h 435006"/>
                <a:gd name="csX1" fmla="*/ 30678 w 48764"/>
                <a:gd name="csY1" fmla="*/ 435007 h 4350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8764" h="435006">
                  <a:moveTo>
                    <a:pt x="30678" y="0"/>
                  </a:moveTo>
                  <a:cubicBezTo>
                    <a:pt x="-65452" y="145002"/>
                    <a:pt x="101560" y="311149"/>
                    <a:pt x="30678" y="435007"/>
                  </a:cubicBezTo>
                </a:path>
              </a:pathLst>
            </a:custGeom>
            <a:noFill/>
            <a:ln w="33964" cap="rnd">
              <a:solidFill>
                <a:srgbClr val="C0395A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9951A4CE-0411-8F79-9E01-2E66D8A83E2B}"/>
                </a:ext>
              </a:extLst>
            </p:cNvPr>
            <p:cNvSpPr/>
            <p:nvPr/>
          </p:nvSpPr>
          <p:spPr>
            <a:xfrm>
              <a:off x="3117244" y="4670849"/>
              <a:ext cx="48767" cy="435006"/>
            </a:xfrm>
            <a:custGeom>
              <a:avLst/>
              <a:gdLst>
                <a:gd name="csX0" fmla="*/ 30697 w 48767"/>
                <a:gd name="csY0" fmla="*/ 0 h 435006"/>
                <a:gd name="csX1" fmla="*/ 30697 w 48767"/>
                <a:gd name="csY1" fmla="*/ 435007 h 4350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8767" h="435006">
                  <a:moveTo>
                    <a:pt x="30697" y="0"/>
                  </a:moveTo>
                  <a:cubicBezTo>
                    <a:pt x="-65468" y="145002"/>
                    <a:pt x="101543" y="311149"/>
                    <a:pt x="30697" y="435007"/>
                  </a:cubicBezTo>
                </a:path>
              </a:pathLst>
            </a:custGeom>
            <a:noFill/>
            <a:ln w="33964" cap="rnd">
              <a:solidFill>
                <a:srgbClr val="C0395A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4" name="TextBox 18">
              <a:extLst>
                <a:ext uri="{FF2B5EF4-FFF2-40B4-BE49-F238E27FC236}">
                  <a16:creationId xmlns:a16="http://schemas.microsoft.com/office/drawing/2014/main" id="{E5611B28-C68C-6071-1D07-94E65D3AAF65}"/>
                </a:ext>
              </a:extLst>
            </p:cNvPr>
            <p:cNvSpPr txBox="1"/>
            <p:nvPr/>
          </p:nvSpPr>
          <p:spPr>
            <a:xfrm>
              <a:off x="1615435" y="5134982"/>
              <a:ext cx="124538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1600" b="1" dirty="0" err="1">
                  <a:solidFill>
                    <a:srgbClr val="FF0000"/>
                  </a:solidFill>
                </a:rPr>
                <a:t>Sensores</a:t>
              </a:r>
              <a:endParaRPr lang="en-US" sz="1600" dirty="0"/>
            </a:p>
          </p:txBody>
        </p:sp>
      </p:grpSp>
      <p:grpSp>
        <p:nvGrpSpPr>
          <p:cNvPr id="170" name="Grupo 169">
            <a:extLst>
              <a:ext uri="{FF2B5EF4-FFF2-40B4-BE49-F238E27FC236}">
                <a16:creationId xmlns:a16="http://schemas.microsoft.com/office/drawing/2014/main" id="{48305858-C045-D38D-766E-41050C78A7DE}"/>
              </a:ext>
            </a:extLst>
          </p:cNvPr>
          <p:cNvGrpSpPr/>
          <p:nvPr/>
        </p:nvGrpSpPr>
        <p:grpSpPr>
          <a:xfrm>
            <a:off x="3780009" y="4289699"/>
            <a:ext cx="2456895" cy="1192778"/>
            <a:chOff x="3780009" y="4289699"/>
            <a:chExt cx="2456895" cy="1192778"/>
          </a:xfrm>
        </p:grpSpPr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71DB1A71-7867-2F49-9BE0-35F2A245E9E1}"/>
                </a:ext>
              </a:extLst>
            </p:cNvPr>
            <p:cNvSpPr/>
            <p:nvPr/>
          </p:nvSpPr>
          <p:spPr>
            <a:xfrm>
              <a:off x="3780009" y="4289699"/>
              <a:ext cx="2456895" cy="1176883"/>
            </a:xfrm>
            <a:custGeom>
              <a:avLst/>
              <a:gdLst>
                <a:gd name="csX0" fmla="*/ 2456896 w 2456895"/>
                <a:gd name="csY0" fmla="*/ 1110879 h 1176883"/>
                <a:gd name="csX1" fmla="*/ 2388956 w 2456895"/>
                <a:gd name="csY1" fmla="*/ 1176884 h 1176883"/>
                <a:gd name="csX2" fmla="*/ 67957 w 2456895"/>
                <a:gd name="csY2" fmla="*/ 1176884 h 1176883"/>
                <a:gd name="csX3" fmla="*/ 0 w 2456895"/>
                <a:gd name="csY3" fmla="*/ 1110879 h 1176883"/>
                <a:gd name="csX4" fmla="*/ 0 w 2456895"/>
                <a:gd name="csY4" fmla="*/ 66005 h 1176883"/>
                <a:gd name="csX5" fmla="*/ 67957 w 2456895"/>
                <a:gd name="csY5" fmla="*/ 0 h 1176883"/>
                <a:gd name="csX6" fmla="*/ 2388956 w 2456895"/>
                <a:gd name="csY6" fmla="*/ 0 h 1176883"/>
                <a:gd name="csX7" fmla="*/ 2456896 w 2456895"/>
                <a:gd name="csY7" fmla="*/ 66005 h 1176883"/>
                <a:gd name="csX8" fmla="*/ 2456896 w 2456895"/>
                <a:gd name="csY8" fmla="*/ 1110879 h 11768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456895" h="1176883">
                  <a:moveTo>
                    <a:pt x="2456896" y="1110879"/>
                  </a:moveTo>
                  <a:cubicBezTo>
                    <a:pt x="2456896" y="1147341"/>
                    <a:pt x="2426485" y="1176884"/>
                    <a:pt x="2388956" y="1176884"/>
                  </a:cubicBezTo>
                  <a:lnTo>
                    <a:pt x="67957" y="1176884"/>
                  </a:lnTo>
                  <a:cubicBezTo>
                    <a:pt x="30446" y="1176884"/>
                    <a:pt x="0" y="1147341"/>
                    <a:pt x="0" y="1110879"/>
                  </a:cubicBezTo>
                  <a:lnTo>
                    <a:pt x="0" y="66005"/>
                  </a:lnTo>
                  <a:cubicBezTo>
                    <a:pt x="0" y="29543"/>
                    <a:pt x="30446" y="0"/>
                    <a:pt x="67957" y="0"/>
                  </a:cubicBezTo>
                  <a:lnTo>
                    <a:pt x="2388956" y="0"/>
                  </a:lnTo>
                  <a:cubicBezTo>
                    <a:pt x="2426485" y="0"/>
                    <a:pt x="2456896" y="29560"/>
                    <a:pt x="2456896" y="66005"/>
                  </a:cubicBezTo>
                  <a:lnTo>
                    <a:pt x="2456896" y="1110879"/>
                  </a:lnTo>
                  <a:close/>
                </a:path>
              </a:pathLst>
            </a:custGeom>
            <a:solidFill>
              <a:srgbClr val="F6F6D7"/>
            </a:solidFill>
            <a:ln w="25517" cap="flat">
              <a:solidFill>
                <a:srgbClr val="75B947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id="{A2772A0E-7D3E-B1D8-A244-1E9558FC9C8A}"/>
                </a:ext>
              </a:extLst>
            </p:cNvPr>
            <p:cNvSpPr/>
            <p:nvPr/>
          </p:nvSpPr>
          <p:spPr>
            <a:xfrm>
              <a:off x="3905369" y="4591763"/>
              <a:ext cx="625442" cy="593177"/>
            </a:xfrm>
            <a:custGeom>
              <a:avLst/>
              <a:gdLst>
                <a:gd name="csX0" fmla="*/ 625443 w 625442"/>
                <a:gd name="csY0" fmla="*/ 527173 h 593177"/>
                <a:gd name="csX1" fmla="*/ 557504 w 625442"/>
                <a:gd name="csY1" fmla="*/ 593178 h 593177"/>
                <a:gd name="csX2" fmla="*/ 67939 w 625442"/>
                <a:gd name="csY2" fmla="*/ 593178 h 593177"/>
                <a:gd name="csX3" fmla="*/ 0 w 625442"/>
                <a:gd name="csY3" fmla="*/ 527173 h 593177"/>
                <a:gd name="csX4" fmla="*/ 0 w 625442"/>
                <a:gd name="csY4" fmla="*/ 66005 h 593177"/>
                <a:gd name="csX5" fmla="*/ 67939 w 625442"/>
                <a:gd name="csY5" fmla="*/ 0 h 593177"/>
                <a:gd name="csX6" fmla="*/ 557504 w 625442"/>
                <a:gd name="csY6" fmla="*/ 0 h 593177"/>
                <a:gd name="csX7" fmla="*/ 625443 w 625442"/>
                <a:gd name="csY7" fmla="*/ 66005 h 593177"/>
                <a:gd name="csX8" fmla="*/ 625443 w 625442"/>
                <a:gd name="csY8" fmla="*/ 527173 h 5931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625442" h="593177">
                  <a:moveTo>
                    <a:pt x="625443" y="527173"/>
                  </a:moveTo>
                  <a:cubicBezTo>
                    <a:pt x="625443" y="563635"/>
                    <a:pt x="595032" y="593178"/>
                    <a:pt x="557504" y="593178"/>
                  </a:cubicBezTo>
                  <a:lnTo>
                    <a:pt x="67939" y="593178"/>
                  </a:lnTo>
                  <a:cubicBezTo>
                    <a:pt x="30428" y="593178"/>
                    <a:pt x="0" y="563635"/>
                    <a:pt x="0" y="527173"/>
                  </a:cubicBezTo>
                  <a:lnTo>
                    <a:pt x="0" y="66005"/>
                  </a:lnTo>
                  <a:cubicBezTo>
                    <a:pt x="0" y="29543"/>
                    <a:pt x="30428" y="0"/>
                    <a:pt x="67939" y="0"/>
                  </a:cubicBezTo>
                  <a:lnTo>
                    <a:pt x="557504" y="0"/>
                  </a:lnTo>
                  <a:cubicBezTo>
                    <a:pt x="595032" y="0"/>
                    <a:pt x="625443" y="29543"/>
                    <a:pt x="625443" y="66005"/>
                  </a:cubicBezTo>
                  <a:lnTo>
                    <a:pt x="625443" y="527173"/>
                  </a:lnTo>
                  <a:close/>
                </a:path>
              </a:pathLst>
            </a:custGeom>
            <a:solidFill>
              <a:srgbClr val="E9EB9E"/>
            </a:solidFill>
            <a:ln w="25517" cap="flat">
              <a:solidFill>
                <a:srgbClr val="4A912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id="{A251D4CC-E68B-B4A7-6193-7FF4DB4A363B}"/>
                </a:ext>
              </a:extLst>
            </p:cNvPr>
            <p:cNvSpPr/>
            <p:nvPr/>
          </p:nvSpPr>
          <p:spPr>
            <a:xfrm>
              <a:off x="4093416" y="4634839"/>
              <a:ext cx="237894" cy="206892"/>
            </a:xfrm>
            <a:custGeom>
              <a:avLst/>
              <a:gdLst>
                <a:gd name="csX0" fmla="*/ 81860 w 237894"/>
                <a:gd name="csY0" fmla="*/ 206892 h 206892"/>
                <a:gd name="csX1" fmla="*/ 283 w 237894"/>
                <a:gd name="csY1" fmla="*/ 66661 h 206892"/>
                <a:gd name="csX2" fmla="*/ 237648 w 237894"/>
                <a:gd name="csY2" fmla="*/ 48404 h 206892"/>
                <a:gd name="csX3" fmla="*/ 140055 w 237894"/>
                <a:gd name="csY3" fmla="*/ 195413 h 2068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37894" h="206892">
                  <a:moveTo>
                    <a:pt x="81860" y="206892"/>
                  </a:moveTo>
                  <a:cubicBezTo>
                    <a:pt x="81701" y="161627"/>
                    <a:pt x="-5584" y="118247"/>
                    <a:pt x="283" y="66661"/>
                  </a:cubicBezTo>
                  <a:cubicBezTo>
                    <a:pt x="10855" y="-25875"/>
                    <a:pt x="231023" y="-12442"/>
                    <a:pt x="237648" y="48404"/>
                  </a:cubicBezTo>
                  <a:cubicBezTo>
                    <a:pt x="244731" y="113828"/>
                    <a:pt x="96448" y="112824"/>
                    <a:pt x="140055" y="195413"/>
                  </a:cubicBezTo>
                </a:path>
              </a:pathLst>
            </a:custGeom>
            <a:solidFill>
              <a:srgbClr val="00394A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id="{EEBA5079-C528-379F-CE3E-E0C3C63B4412}"/>
                </a:ext>
              </a:extLst>
            </p:cNvPr>
            <p:cNvSpPr/>
            <p:nvPr/>
          </p:nvSpPr>
          <p:spPr>
            <a:xfrm>
              <a:off x="3952133" y="4724970"/>
              <a:ext cx="207497" cy="229727"/>
            </a:xfrm>
            <a:custGeom>
              <a:avLst/>
              <a:gdLst>
                <a:gd name="csX0" fmla="*/ 200714 w 207497"/>
                <a:gd name="csY0" fmla="*/ 193471 h 229727"/>
                <a:gd name="csX1" fmla="*/ 38230 w 207497"/>
                <a:gd name="csY1" fmla="*/ 225496 h 229727"/>
                <a:gd name="csX2" fmla="*/ 93748 w 207497"/>
                <a:gd name="csY2" fmla="*/ 581 h 229727"/>
                <a:gd name="csX3" fmla="*/ 207497 w 207497"/>
                <a:gd name="csY3" fmla="*/ 136128 h 2297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07497" h="229727">
                  <a:moveTo>
                    <a:pt x="200714" y="193471"/>
                  </a:moveTo>
                  <a:cubicBezTo>
                    <a:pt x="156384" y="179615"/>
                    <a:pt x="86894" y="246870"/>
                    <a:pt x="38230" y="225496"/>
                  </a:cubicBezTo>
                  <a:cubicBezTo>
                    <a:pt x="-49072" y="187168"/>
                    <a:pt x="32081" y="-12113"/>
                    <a:pt x="93748" y="581"/>
                  </a:cubicBezTo>
                  <a:cubicBezTo>
                    <a:pt x="159996" y="14208"/>
                    <a:pt x="113129" y="150917"/>
                    <a:pt x="207497" y="136128"/>
                  </a:cubicBezTo>
                </a:path>
              </a:pathLst>
            </a:custGeom>
            <a:solidFill>
              <a:srgbClr val="00394A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A197EB3A-50B0-8DB0-8453-82CAA1F752F7}"/>
                </a:ext>
              </a:extLst>
            </p:cNvPr>
            <p:cNvSpPr/>
            <p:nvPr/>
          </p:nvSpPr>
          <p:spPr>
            <a:xfrm>
              <a:off x="3995273" y="4938899"/>
              <a:ext cx="225776" cy="202958"/>
            </a:xfrm>
            <a:custGeom>
              <a:avLst/>
              <a:gdLst>
                <a:gd name="csX0" fmla="*/ 225777 w 225776"/>
                <a:gd name="csY0" fmla="*/ 23944 h 202958"/>
                <a:gd name="csX1" fmla="*/ 206907 w 225776"/>
                <a:gd name="csY1" fmla="*/ 183982 h 202958"/>
                <a:gd name="csX2" fmla="*/ 3847 w 225776"/>
                <a:gd name="csY2" fmla="*/ 63223 h 202958"/>
                <a:gd name="csX3" fmla="*/ 171722 w 225776"/>
                <a:gd name="csY3" fmla="*/ 0 h 20295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25776" h="202958">
                  <a:moveTo>
                    <a:pt x="225777" y="23944"/>
                  </a:moveTo>
                  <a:cubicBezTo>
                    <a:pt x="198503" y="60652"/>
                    <a:pt x="242867" y="145618"/>
                    <a:pt x="206907" y="183982"/>
                  </a:cubicBezTo>
                  <a:cubicBezTo>
                    <a:pt x="142403" y="252821"/>
                    <a:pt x="-27621" y="116199"/>
                    <a:pt x="3847" y="63223"/>
                  </a:cubicBezTo>
                  <a:cubicBezTo>
                    <a:pt x="37693" y="6215"/>
                    <a:pt x="157063" y="91744"/>
                    <a:pt x="171722" y="0"/>
                  </a:cubicBezTo>
                </a:path>
              </a:pathLst>
            </a:custGeom>
            <a:solidFill>
              <a:srgbClr val="00394A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5FFF06EC-09B5-3B28-ABE8-44EB31DE8775}"/>
                </a:ext>
              </a:extLst>
            </p:cNvPr>
            <p:cNvSpPr/>
            <p:nvPr/>
          </p:nvSpPr>
          <p:spPr>
            <a:xfrm>
              <a:off x="4244871" y="4913581"/>
              <a:ext cx="199210" cy="227458"/>
            </a:xfrm>
            <a:custGeom>
              <a:avLst/>
              <a:gdLst>
                <a:gd name="csX0" fmla="*/ 40718 w 199210"/>
                <a:gd name="csY0" fmla="*/ 0 h 227458"/>
                <a:gd name="csX1" fmla="*/ 191537 w 199210"/>
                <a:gd name="csY1" fmla="*/ 66885 h 227458"/>
                <a:gd name="csX2" fmla="*/ 10554 w 199210"/>
                <a:gd name="csY2" fmla="*/ 217151 h 227458"/>
                <a:gd name="csX3" fmla="*/ 546 w 199210"/>
                <a:gd name="csY3" fmla="*/ 42518 h 22745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99210" h="227458">
                  <a:moveTo>
                    <a:pt x="40718" y="0"/>
                  </a:moveTo>
                  <a:cubicBezTo>
                    <a:pt x="68186" y="36515"/>
                    <a:pt x="165073" y="21761"/>
                    <a:pt x="191537" y="66885"/>
                  </a:cubicBezTo>
                  <a:cubicBezTo>
                    <a:pt x="238968" y="147749"/>
                    <a:pt x="52716" y="262610"/>
                    <a:pt x="10554" y="217151"/>
                  </a:cubicBezTo>
                  <a:cubicBezTo>
                    <a:pt x="-34763" y="168277"/>
                    <a:pt x="85840" y="84420"/>
                    <a:pt x="546" y="42518"/>
                  </a:cubicBezTo>
                </a:path>
              </a:pathLst>
            </a:custGeom>
            <a:solidFill>
              <a:srgbClr val="00394A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85E4F3E7-C86B-2654-8A5A-67186C58D148}"/>
                </a:ext>
              </a:extLst>
            </p:cNvPr>
            <p:cNvSpPr/>
            <p:nvPr/>
          </p:nvSpPr>
          <p:spPr>
            <a:xfrm>
              <a:off x="4257293" y="4718813"/>
              <a:ext cx="226758" cy="218362"/>
            </a:xfrm>
            <a:custGeom>
              <a:avLst/>
              <a:gdLst>
                <a:gd name="csX0" fmla="*/ 0 w 226758"/>
                <a:gd name="csY0" fmla="*/ 119890 h 218362"/>
                <a:gd name="csX1" fmla="*/ 112075 w 226758"/>
                <a:gd name="csY1" fmla="*/ 1209 h 218362"/>
                <a:gd name="csX2" fmla="*/ 203254 w 226758"/>
                <a:gd name="csY2" fmla="*/ 214857 h 218362"/>
                <a:gd name="csX3" fmla="*/ 29213 w 226758"/>
                <a:gd name="csY3" fmla="*/ 170137 h 2183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26758" h="218362">
                  <a:moveTo>
                    <a:pt x="0" y="119890"/>
                  </a:moveTo>
                  <a:cubicBezTo>
                    <a:pt x="44242" y="105770"/>
                    <a:pt x="59764" y="11720"/>
                    <a:pt x="112075" y="1209"/>
                  </a:cubicBezTo>
                  <a:cubicBezTo>
                    <a:pt x="205897" y="-17647"/>
                    <a:pt x="260798" y="189944"/>
                    <a:pt x="203254" y="214857"/>
                  </a:cubicBezTo>
                  <a:cubicBezTo>
                    <a:pt x="141411" y="241617"/>
                    <a:pt x="96570" y="104291"/>
                    <a:pt x="29213" y="170137"/>
                  </a:cubicBezTo>
                </a:path>
              </a:pathLst>
            </a:custGeom>
            <a:solidFill>
              <a:srgbClr val="00394A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3EF03E07-5610-EE83-4FE1-B7BF4A25AC7E}"/>
                </a:ext>
              </a:extLst>
            </p:cNvPr>
            <p:cNvSpPr/>
            <p:nvPr/>
          </p:nvSpPr>
          <p:spPr>
            <a:xfrm>
              <a:off x="4126436" y="4804248"/>
              <a:ext cx="183573" cy="178312"/>
            </a:xfrm>
            <a:custGeom>
              <a:avLst/>
              <a:gdLst>
                <a:gd name="csX0" fmla="*/ 183574 w 183573"/>
                <a:gd name="csY0" fmla="*/ 89156 h 178312"/>
                <a:gd name="csX1" fmla="*/ 91796 w 183573"/>
                <a:gd name="csY1" fmla="*/ 178313 h 178312"/>
                <a:gd name="csX2" fmla="*/ 0 w 183573"/>
                <a:gd name="csY2" fmla="*/ 89156 h 178312"/>
                <a:gd name="csX3" fmla="*/ 91796 w 183573"/>
                <a:gd name="csY3" fmla="*/ 0 h 178312"/>
                <a:gd name="csX4" fmla="*/ 183574 w 183573"/>
                <a:gd name="csY4" fmla="*/ 89156 h 17831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83573" h="178312">
                  <a:moveTo>
                    <a:pt x="183574" y="89156"/>
                  </a:moveTo>
                  <a:cubicBezTo>
                    <a:pt x="183574" y="138400"/>
                    <a:pt x="142468" y="178313"/>
                    <a:pt x="91796" y="178313"/>
                  </a:cubicBezTo>
                  <a:cubicBezTo>
                    <a:pt x="41105" y="178313"/>
                    <a:pt x="0" y="138400"/>
                    <a:pt x="0" y="89156"/>
                  </a:cubicBezTo>
                  <a:cubicBezTo>
                    <a:pt x="0" y="39913"/>
                    <a:pt x="41105" y="0"/>
                    <a:pt x="91796" y="0"/>
                  </a:cubicBezTo>
                  <a:cubicBezTo>
                    <a:pt x="142468" y="0"/>
                    <a:pt x="183574" y="39913"/>
                    <a:pt x="183574" y="89156"/>
                  </a:cubicBezTo>
                </a:path>
              </a:pathLst>
            </a:custGeom>
            <a:solidFill>
              <a:srgbClr val="005F79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F8FF366D-7EE6-9ED5-45C7-F424BD03DDA6}"/>
                </a:ext>
              </a:extLst>
            </p:cNvPr>
            <p:cNvSpPr/>
            <p:nvPr/>
          </p:nvSpPr>
          <p:spPr>
            <a:xfrm>
              <a:off x="4113503" y="4791643"/>
              <a:ext cx="209455" cy="203488"/>
            </a:xfrm>
            <a:custGeom>
              <a:avLst/>
              <a:gdLst>
                <a:gd name="csX0" fmla="*/ 104728 w 209455"/>
                <a:gd name="csY0" fmla="*/ 25176 h 203488"/>
                <a:gd name="csX1" fmla="*/ 25918 w 209455"/>
                <a:gd name="csY1" fmla="*/ 101744 h 203488"/>
                <a:gd name="csX2" fmla="*/ 104728 w 209455"/>
                <a:gd name="csY2" fmla="*/ 178312 h 203488"/>
                <a:gd name="csX3" fmla="*/ 183538 w 209455"/>
                <a:gd name="csY3" fmla="*/ 101744 h 203488"/>
                <a:gd name="csX4" fmla="*/ 104728 w 209455"/>
                <a:gd name="csY4" fmla="*/ 25176 h 203488"/>
                <a:gd name="csX5" fmla="*/ 104728 w 209455"/>
                <a:gd name="csY5" fmla="*/ 203489 h 203488"/>
                <a:gd name="csX6" fmla="*/ 0 w 209455"/>
                <a:gd name="csY6" fmla="*/ 101744 h 203488"/>
                <a:gd name="csX7" fmla="*/ 104728 w 209455"/>
                <a:gd name="csY7" fmla="*/ 0 h 203488"/>
                <a:gd name="csX8" fmla="*/ 209456 w 209455"/>
                <a:gd name="csY8" fmla="*/ 101744 h 203488"/>
                <a:gd name="csX9" fmla="*/ 104728 w 209455"/>
                <a:gd name="csY9" fmla="*/ 203489 h 2034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209455" h="203488">
                  <a:moveTo>
                    <a:pt x="104728" y="25176"/>
                  </a:moveTo>
                  <a:cubicBezTo>
                    <a:pt x="61261" y="25176"/>
                    <a:pt x="25918" y="59525"/>
                    <a:pt x="25918" y="101744"/>
                  </a:cubicBezTo>
                  <a:cubicBezTo>
                    <a:pt x="25918" y="143981"/>
                    <a:pt x="61261" y="178312"/>
                    <a:pt x="104728" y="178312"/>
                  </a:cubicBezTo>
                  <a:cubicBezTo>
                    <a:pt x="148194" y="178312"/>
                    <a:pt x="183538" y="143963"/>
                    <a:pt x="183538" y="101744"/>
                  </a:cubicBezTo>
                  <a:cubicBezTo>
                    <a:pt x="183538" y="59525"/>
                    <a:pt x="148194" y="25176"/>
                    <a:pt x="104728" y="25176"/>
                  </a:cubicBezTo>
                  <a:moveTo>
                    <a:pt x="104728" y="203489"/>
                  </a:moveTo>
                  <a:cubicBezTo>
                    <a:pt x="46973" y="203489"/>
                    <a:pt x="0" y="157854"/>
                    <a:pt x="0" y="101744"/>
                  </a:cubicBezTo>
                  <a:cubicBezTo>
                    <a:pt x="0" y="45652"/>
                    <a:pt x="46973" y="0"/>
                    <a:pt x="104728" y="0"/>
                  </a:cubicBezTo>
                  <a:cubicBezTo>
                    <a:pt x="162483" y="0"/>
                    <a:pt x="209456" y="45652"/>
                    <a:pt x="209456" y="101744"/>
                  </a:cubicBezTo>
                  <a:cubicBezTo>
                    <a:pt x="209456" y="157854"/>
                    <a:pt x="162483" y="203489"/>
                    <a:pt x="104728" y="203489"/>
                  </a:cubicBezTo>
                </a:path>
              </a:pathLst>
            </a:custGeom>
            <a:solidFill>
              <a:srgbClr val="E9EB9E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id="{102B2D9D-9D81-150A-5080-63F3C6BAD45C}"/>
                </a:ext>
              </a:extLst>
            </p:cNvPr>
            <p:cNvSpPr/>
            <p:nvPr/>
          </p:nvSpPr>
          <p:spPr>
            <a:xfrm>
              <a:off x="4695779" y="4591763"/>
              <a:ext cx="625442" cy="593177"/>
            </a:xfrm>
            <a:custGeom>
              <a:avLst/>
              <a:gdLst>
                <a:gd name="csX0" fmla="*/ 625443 w 625442"/>
                <a:gd name="csY0" fmla="*/ 527173 h 593177"/>
                <a:gd name="csX1" fmla="*/ 557504 w 625442"/>
                <a:gd name="csY1" fmla="*/ 593178 h 593177"/>
                <a:gd name="csX2" fmla="*/ 67939 w 625442"/>
                <a:gd name="csY2" fmla="*/ 593178 h 593177"/>
                <a:gd name="csX3" fmla="*/ 0 w 625442"/>
                <a:gd name="csY3" fmla="*/ 527173 h 593177"/>
                <a:gd name="csX4" fmla="*/ 0 w 625442"/>
                <a:gd name="csY4" fmla="*/ 66005 h 593177"/>
                <a:gd name="csX5" fmla="*/ 67939 w 625442"/>
                <a:gd name="csY5" fmla="*/ 0 h 593177"/>
                <a:gd name="csX6" fmla="*/ 557504 w 625442"/>
                <a:gd name="csY6" fmla="*/ 0 h 593177"/>
                <a:gd name="csX7" fmla="*/ 625443 w 625442"/>
                <a:gd name="csY7" fmla="*/ 66005 h 593177"/>
                <a:gd name="csX8" fmla="*/ 625443 w 625442"/>
                <a:gd name="csY8" fmla="*/ 527173 h 5931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625442" h="593177">
                  <a:moveTo>
                    <a:pt x="625443" y="527173"/>
                  </a:moveTo>
                  <a:cubicBezTo>
                    <a:pt x="625443" y="563635"/>
                    <a:pt x="595032" y="593178"/>
                    <a:pt x="557504" y="593178"/>
                  </a:cubicBezTo>
                  <a:lnTo>
                    <a:pt x="67939" y="593178"/>
                  </a:lnTo>
                  <a:cubicBezTo>
                    <a:pt x="30446" y="593178"/>
                    <a:pt x="0" y="563635"/>
                    <a:pt x="0" y="527173"/>
                  </a:cubicBezTo>
                  <a:lnTo>
                    <a:pt x="0" y="66005"/>
                  </a:lnTo>
                  <a:cubicBezTo>
                    <a:pt x="0" y="29543"/>
                    <a:pt x="30446" y="0"/>
                    <a:pt x="67939" y="0"/>
                  </a:cubicBezTo>
                  <a:lnTo>
                    <a:pt x="557504" y="0"/>
                  </a:lnTo>
                  <a:cubicBezTo>
                    <a:pt x="595032" y="0"/>
                    <a:pt x="625443" y="29543"/>
                    <a:pt x="625443" y="66005"/>
                  </a:cubicBezTo>
                  <a:lnTo>
                    <a:pt x="625443" y="527173"/>
                  </a:lnTo>
                  <a:close/>
                </a:path>
              </a:pathLst>
            </a:custGeom>
            <a:solidFill>
              <a:srgbClr val="E9EB9E"/>
            </a:solidFill>
            <a:ln w="25517" cap="flat">
              <a:solidFill>
                <a:srgbClr val="4A912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id="{E3BD8B6E-ABDA-5F86-307F-976BA6B99282}"/>
                </a:ext>
              </a:extLst>
            </p:cNvPr>
            <p:cNvSpPr/>
            <p:nvPr/>
          </p:nvSpPr>
          <p:spPr>
            <a:xfrm>
              <a:off x="4785954" y="4690039"/>
              <a:ext cx="445075" cy="377558"/>
            </a:xfrm>
            <a:custGeom>
              <a:avLst/>
              <a:gdLst>
                <a:gd name="csX0" fmla="*/ 445076 w 445075"/>
                <a:gd name="csY0" fmla="*/ 377559 h 377558"/>
                <a:gd name="csX1" fmla="*/ 372961 w 445075"/>
                <a:gd name="csY1" fmla="*/ 155284 h 377558"/>
                <a:gd name="csX2" fmla="*/ 222512 w 445075"/>
                <a:gd name="csY2" fmla="*/ 0 h 377558"/>
                <a:gd name="csX3" fmla="*/ 72080 w 445075"/>
                <a:gd name="csY3" fmla="*/ 155284 h 377558"/>
                <a:gd name="csX4" fmla="*/ 0 w 445075"/>
                <a:gd name="csY4" fmla="*/ 377559 h 377558"/>
                <a:gd name="csX5" fmla="*/ 445058 w 445075"/>
                <a:gd name="csY5" fmla="*/ 377559 h 37755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445075" h="377558">
                  <a:moveTo>
                    <a:pt x="445076" y="377559"/>
                  </a:moveTo>
                  <a:cubicBezTo>
                    <a:pt x="354179" y="286219"/>
                    <a:pt x="377154" y="232415"/>
                    <a:pt x="372961" y="155284"/>
                  </a:cubicBezTo>
                  <a:cubicBezTo>
                    <a:pt x="368821" y="78135"/>
                    <a:pt x="327010" y="0"/>
                    <a:pt x="222512" y="0"/>
                  </a:cubicBezTo>
                  <a:cubicBezTo>
                    <a:pt x="118048" y="0"/>
                    <a:pt x="76255" y="78153"/>
                    <a:pt x="72080" y="155284"/>
                  </a:cubicBezTo>
                  <a:cubicBezTo>
                    <a:pt x="67939" y="232415"/>
                    <a:pt x="90897" y="286219"/>
                    <a:pt x="0" y="377559"/>
                  </a:cubicBezTo>
                  <a:lnTo>
                    <a:pt x="445058" y="377559"/>
                  </a:lnTo>
                  <a:close/>
                </a:path>
              </a:pathLst>
            </a:custGeom>
            <a:solidFill>
              <a:srgbClr val="00394A"/>
            </a:solidFill>
            <a:ln w="8447" cap="flat">
              <a:solidFill>
                <a:srgbClr val="E9EB9E"/>
              </a:solidFill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id="{AFE91B22-18F8-774C-7D3F-DD8F2033F970}"/>
                </a:ext>
              </a:extLst>
            </p:cNvPr>
            <p:cNvSpPr/>
            <p:nvPr/>
          </p:nvSpPr>
          <p:spPr>
            <a:xfrm>
              <a:off x="4969281" y="4651975"/>
              <a:ext cx="78387" cy="42201"/>
            </a:xfrm>
            <a:custGeom>
              <a:avLst/>
              <a:gdLst>
                <a:gd name="csX0" fmla="*/ 39185 w 78387"/>
                <a:gd name="csY0" fmla="*/ 38064 h 42201"/>
                <a:gd name="csX1" fmla="*/ 77947 w 78387"/>
                <a:gd name="csY1" fmla="*/ 42201 h 42201"/>
                <a:gd name="csX2" fmla="*/ 78387 w 78387"/>
                <a:gd name="csY2" fmla="*/ 38064 h 42201"/>
                <a:gd name="csX3" fmla="*/ 39167 w 78387"/>
                <a:gd name="csY3" fmla="*/ 0 h 42201"/>
                <a:gd name="csX4" fmla="*/ 0 w 78387"/>
                <a:gd name="csY4" fmla="*/ 38064 h 42201"/>
                <a:gd name="csX5" fmla="*/ 440 w 78387"/>
                <a:gd name="csY5" fmla="*/ 42201 h 42201"/>
                <a:gd name="csX6" fmla="*/ 39150 w 78387"/>
                <a:gd name="csY6" fmla="*/ 38064 h 4220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78387" h="42201">
                  <a:moveTo>
                    <a:pt x="39185" y="38064"/>
                  </a:moveTo>
                  <a:cubicBezTo>
                    <a:pt x="53245" y="38064"/>
                    <a:pt x="66107" y="39578"/>
                    <a:pt x="77947" y="42201"/>
                  </a:cubicBezTo>
                  <a:cubicBezTo>
                    <a:pt x="78141" y="40828"/>
                    <a:pt x="78387" y="39490"/>
                    <a:pt x="78387" y="38064"/>
                  </a:cubicBezTo>
                  <a:cubicBezTo>
                    <a:pt x="78387" y="17042"/>
                    <a:pt x="60839" y="0"/>
                    <a:pt x="39167" y="0"/>
                  </a:cubicBezTo>
                  <a:cubicBezTo>
                    <a:pt x="17566" y="0"/>
                    <a:pt x="0" y="17060"/>
                    <a:pt x="0" y="38064"/>
                  </a:cubicBezTo>
                  <a:cubicBezTo>
                    <a:pt x="0" y="39490"/>
                    <a:pt x="299" y="40828"/>
                    <a:pt x="440" y="42201"/>
                  </a:cubicBezTo>
                  <a:cubicBezTo>
                    <a:pt x="12263" y="39560"/>
                    <a:pt x="25125" y="38064"/>
                    <a:pt x="39150" y="38064"/>
                  </a:cubicBezTo>
                </a:path>
              </a:pathLst>
            </a:custGeom>
            <a:solidFill>
              <a:srgbClr val="005F79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:a16="http://schemas.microsoft.com/office/drawing/2014/main" id="{AC491610-02FC-216A-0221-0E02A7745F5F}"/>
                </a:ext>
              </a:extLst>
            </p:cNvPr>
            <p:cNvSpPr/>
            <p:nvPr/>
          </p:nvSpPr>
          <p:spPr>
            <a:xfrm>
              <a:off x="4962251" y="5067598"/>
              <a:ext cx="92465" cy="57131"/>
            </a:xfrm>
            <a:custGeom>
              <a:avLst/>
              <a:gdLst>
                <a:gd name="csX0" fmla="*/ 1956 w 92465"/>
                <a:gd name="csY0" fmla="*/ 0 h 57131"/>
                <a:gd name="csX1" fmla="*/ 0 w 92465"/>
                <a:gd name="csY1" fmla="*/ 12201 h 57131"/>
                <a:gd name="csX2" fmla="*/ 46215 w 92465"/>
                <a:gd name="csY2" fmla="*/ 57131 h 57131"/>
                <a:gd name="csX3" fmla="*/ 92465 w 92465"/>
                <a:gd name="csY3" fmla="*/ 12201 h 57131"/>
                <a:gd name="csX4" fmla="*/ 90544 w 92465"/>
                <a:gd name="csY4" fmla="*/ 0 h 57131"/>
                <a:gd name="csX5" fmla="*/ 1956 w 92465"/>
                <a:gd name="csY5" fmla="*/ 0 h 5713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92465" h="57131">
                  <a:moveTo>
                    <a:pt x="1956" y="0"/>
                  </a:moveTo>
                  <a:cubicBezTo>
                    <a:pt x="810" y="3891"/>
                    <a:pt x="0" y="7958"/>
                    <a:pt x="0" y="12201"/>
                  </a:cubicBezTo>
                  <a:cubicBezTo>
                    <a:pt x="0" y="37008"/>
                    <a:pt x="20720" y="57131"/>
                    <a:pt x="46215" y="57131"/>
                  </a:cubicBezTo>
                  <a:cubicBezTo>
                    <a:pt x="71780" y="57131"/>
                    <a:pt x="92465" y="37008"/>
                    <a:pt x="92465" y="12201"/>
                  </a:cubicBezTo>
                  <a:cubicBezTo>
                    <a:pt x="92465" y="7958"/>
                    <a:pt x="91672" y="3891"/>
                    <a:pt x="90544" y="0"/>
                  </a:cubicBezTo>
                  <a:lnTo>
                    <a:pt x="1956" y="0"/>
                  </a:lnTo>
                  <a:close/>
                </a:path>
              </a:pathLst>
            </a:custGeom>
            <a:solidFill>
              <a:srgbClr val="005F79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" name="Forma libre 60">
              <a:extLst>
                <a:ext uri="{FF2B5EF4-FFF2-40B4-BE49-F238E27FC236}">
                  <a16:creationId xmlns:a16="http://schemas.microsoft.com/office/drawing/2014/main" id="{FE046A60-BFDC-FAB8-EBAB-3872A6427AE0}"/>
                </a:ext>
              </a:extLst>
            </p:cNvPr>
            <p:cNvSpPr/>
            <p:nvPr/>
          </p:nvSpPr>
          <p:spPr>
            <a:xfrm>
              <a:off x="5486190" y="4591763"/>
              <a:ext cx="625442" cy="593177"/>
            </a:xfrm>
            <a:custGeom>
              <a:avLst/>
              <a:gdLst>
                <a:gd name="csX0" fmla="*/ 625443 w 625442"/>
                <a:gd name="csY0" fmla="*/ 527173 h 593177"/>
                <a:gd name="csX1" fmla="*/ 557504 w 625442"/>
                <a:gd name="csY1" fmla="*/ 593178 h 593177"/>
                <a:gd name="csX2" fmla="*/ 67939 w 625442"/>
                <a:gd name="csY2" fmla="*/ 593178 h 593177"/>
                <a:gd name="csX3" fmla="*/ 0 w 625442"/>
                <a:gd name="csY3" fmla="*/ 527173 h 593177"/>
                <a:gd name="csX4" fmla="*/ 0 w 625442"/>
                <a:gd name="csY4" fmla="*/ 66005 h 593177"/>
                <a:gd name="csX5" fmla="*/ 67939 w 625442"/>
                <a:gd name="csY5" fmla="*/ 0 h 593177"/>
                <a:gd name="csX6" fmla="*/ 557504 w 625442"/>
                <a:gd name="csY6" fmla="*/ 0 h 593177"/>
                <a:gd name="csX7" fmla="*/ 625443 w 625442"/>
                <a:gd name="csY7" fmla="*/ 66005 h 593177"/>
                <a:gd name="csX8" fmla="*/ 625443 w 625442"/>
                <a:gd name="csY8" fmla="*/ 527173 h 5931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625442" h="593177">
                  <a:moveTo>
                    <a:pt x="625443" y="527173"/>
                  </a:moveTo>
                  <a:cubicBezTo>
                    <a:pt x="625443" y="563635"/>
                    <a:pt x="595032" y="593178"/>
                    <a:pt x="557504" y="593178"/>
                  </a:cubicBezTo>
                  <a:lnTo>
                    <a:pt x="67939" y="593178"/>
                  </a:lnTo>
                  <a:cubicBezTo>
                    <a:pt x="30446" y="593178"/>
                    <a:pt x="0" y="563635"/>
                    <a:pt x="0" y="527173"/>
                  </a:cubicBezTo>
                  <a:lnTo>
                    <a:pt x="0" y="66005"/>
                  </a:lnTo>
                  <a:cubicBezTo>
                    <a:pt x="0" y="29543"/>
                    <a:pt x="30446" y="0"/>
                    <a:pt x="67939" y="0"/>
                  </a:cubicBezTo>
                  <a:lnTo>
                    <a:pt x="557504" y="0"/>
                  </a:lnTo>
                  <a:cubicBezTo>
                    <a:pt x="595032" y="0"/>
                    <a:pt x="625443" y="29543"/>
                    <a:pt x="625443" y="66005"/>
                  </a:cubicBezTo>
                  <a:lnTo>
                    <a:pt x="625443" y="527173"/>
                  </a:lnTo>
                  <a:close/>
                </a:path>
              </a:pathLst>
            </a:custGeom>
            <a:solidFill>
              <a:srgbClr val="E9EB9E"/>
            </a:solidFill>
            <a:ln w="25517" cap="flat">
              <a:solidFill>
                <a:srgbClr val="4A912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:a16="http://schemas.microsoft.com/office/drawing/2014/main" id="{25385227-762B-FC5E-D90E-491B39EAC77E}"/>
                </a:ext>
              </a:extLst>
            </p:cNvPr>
            <p:cNvSpPr/>
            <p:nvPr/>
          </p:nvSpPr>
          <p:spPr>
            <a:xfrm>
              <a:off x="5563837" y="4712839"/>
              <a:ext cx="470130" cy="351008"/>
            </a:xfrm>
            <a:custGeom>
              <a:avLst/>
              <a:gdLst>
                <a:gd name="csX0" fmla="*/ 470131 w 470130"/>
                <a:gd name="csY0" fmla="*/ 311959 h 351008"/>
                <a:gd name="csX1" fmla="*/ 419070 w 470130"/>
                <a:gd name="csY1" fmla="*/ 351009 h 351008"/>
                <a:gd name="csX2" fmla="*/ 51078 w 470130"/>
                <a:gd name="csY2" fmla="*/ 351009 h 351008"/>
                <a:gd name="csX3" fmla="*/ 0 w 470130"/>
                <a:gd name="csY3" fmla="*/ 311959 h 351008"/>
                <a:gd name="csX4" fmla="*/ 0 w 470130"/>
                <a:gd name="csY4" fmla="*/ 39050 h 351008"/>
                <a:gd name="csX5" fmla="*/ 51078 w 470130"/>
                <a:gd name="csY5" fmla="*/ 0 h 351008"/>
                <a:gd name="csX6" fmla="*/ 419070 w 470130"/>
                <a:gd name="csY6" fmla="*/ 0 h 351008"/>
                <a:gd name="csX7" fmla="*/ 470131 w 470130"/>
                <a:gd name="csY7" fmla="*/ 39050 h 351008"/>
                <a:gd name="csX8" fmla="*/ 470131 w 470130"/>
                <a:gd name="csY8" fmla="*/ 311959 h 3510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470130" h="351008">
                  <a:moveTo>
                    <a:pt x="470131" y="311959"/>
                  </a:moveTo>
                  <a:cubicBezTo>
                    <a:pt x="470131" y="333526"/>
                    <a:pt x="447297" y="351009"/>
                    <a:pt x="419070" y="351009"/>
                  </a:cubicBezTo>
                  <a:lnTo>
                    <a:pt x="51078" y="351009"/>
                  </a:lnTo>
                  <a:cubicBezTo>
                    <a:pt x="22887" y="351009"/>
                    <a:pt x="0" y="333526"/>
                    <a:pt x="0" y="311959"/>
                  </a:cubicBezTo>
                  <a:lnTo>
                    <a:pt x="0" y="39050"/>
                  </a:lnTo>
                  <a:cubicBezTo>
                    <a:pt x="0" y="17483"/>
                    <a:pt x="22870" y="0"/>
                    <a:pt x="51078" y="0"/>
                  </a:cubicBezTo>
                  <a:lnTo>
                    <a:pt x="419070" y="0"/>
                  </a:lnTo>
                  <a:cubicBezTo>
                    <a:pt x="447279" y="0"/>
                    <a:pt x="470131" y="17483"/>
                    <a:pt x="470131" y="39050"/>
                  </a:cubicBezTo>
                  <a:lnTo>
                    <a:pt x="470131" y="311959"/>
                  </a:lnTo>
                  <a:close/>
                </a:path>
              </a:pathLst>
            </a:custGeom>
            <a:solidFill>
              <a:srgbClr val="FFFFFF"/>
            </a:solidFill>
            <a:ln w="17070" cap="flat">
              <a:solidFill>
                <a:srgbClr val="00394A"/>
              </a:solidFill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:a16="http://schemas.microsoft.com/office/drawing/2014/main" id="{8B95607F-BB8B-FD08-641C-FEA394171894}"/>
                </a:ext>
              </a:extLst>
            </p:cNvPr>
            <p:cNvSpPr/>
            <p:nvPr/>
          </p:nvSpPr>
          <p:spPr>
            <a:xfrm>
              <a:off x="5598917" y="4803791"/>
              <a:ext cx="399882" cy="202661"/>
            </a:xfrm>
            <a:custGeom>
              <a:avLst/>
              <a:gdLst>
                <a:gd name="csX0" fmla="*/ 273854 w 399882"/>
                <a:gd name="csY0" fmla="*/ 31233 h 202661"/>
                <a:gd name="csX1" fmla="*/ 212151 w 399882"/>
                <a:gd name="csY1" fmla="*/ 118224 h 202661"/>
                <a:gd name="csX2" fmla="*/ 149551 w 399882"/>
                <a:gd name="csY2" fmla="*/ 57431 h 202661"/>
                <a:gd name="csX3" fmla="*/ 86950 w 399882"/>
                <a:gd name="csY3" fmla="*/ 121604 h 202661"/>
                <a:gd name="csX4" fmla="*/ 27838 w 399882"/>
                <a:gd name="csY4" fmla="*/ 0 h 202661"/>
                <a:gd name="csX5" fmla="*/ 0 w 399882"/>
                <a:gd name="csY5" fmla="*/ 33768 h 202661"/>
                <a:gd name="csX6" fmla="*/ 0 w 399882"/>
                <a:gd name="csY6" fmla="*/ 202661 h 202661"/>
                <a:gd name="csX7" fmla="*/ 399883 w 399882"/>
                <a:gd name="csY7" fmla="*/ 202661 h 202661"/>
                <a:gd name="csX8" fmla="*/ 399883 w 399882"/>
                <a:gd name="csY8" fmla="*/ 33768 h 202661"/>
                <a:gd name="csX9" fmla="*/ 319892 w 399882"/>
                <a:gd name="csY9" fmla="*/ 94579 h 202661"/>
                <a:gd name="csX10" fmla="*/ 273818 w 399882"/>
                <a:gd name="csY10" fmla="*/ 31233 h 2026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99882" h="202661">
                  <a:moveTo>
                    <a:pt x="273854" y="31233"/>
                  </a:moveTo>
                  <a:lnTo>
                    <a:pt x="212151" y="118224"/>
                  </a:lnTo>
                  <a:lnTo>
                    <a:pt x="149551" y="57431"/>
                  </a:lnTo>
                  <a:lnTo>
                    <a:pt x="86950" y="121604"/>
                  </a:lnTo>
                  <a:lnTo>
                    <a:pt x="27838" y="0"/>
                  </a:lnTo>
                  <a:lnTo>
                    <a:pt x="0" y="33768"/>
                  </a:lnTo>
                  <a:lnTo>
                    <a:pt x="0" y="202661"/>
                  </a:lnTo>
                  <a:lnTo>
                    <a:pt x="399883" y="202661"/>
                  </a:lnTo>
                  <a:lnTo>
                    <a:pt x="399883" y="33768"/>
                  </a:lnTo>
                  <a:lnTo>
                    <a:pt x="319892" y="94579"/>
                  </a:lnTo>
                  <a:lnTo>
                    <a:pt x="273818" y="31233"/>
                  </a:lnTo>
                  <a:close/>
                </a:path>
              </a:pathLst>
            </a:custGeom>
            <a:solidFill>
              <a:srgbClr val="D0E5F2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" name="Forma libre 63">
              <a:extLst>
                <a:ext uri="{FF2B5EF4-FFF2-40B4-BE49-F238E27FC236}">
                  <a16:creationId xmlns:a16="http://schemas.microsoft.com/office/drawing/2014/main" id="{B2AE9A89-AA96-FF8A-008B-8944BF41B0E9}"/>
                </a:ext>
              </a:extLst>
            </p:cNvPr>
            <p:cNvSpPr/>
            <p:nvPr/>
          </p:nvSpPr>
          <p:spPr>
            <a:xfrm>
              <a:off x="5598917" y="4803791"/>
              <a:ext cx="399918" cy="121604"/>
            </a:xfrm>
            <a:custGeom>
              <a:avLst/>
              <a:gdLst>
                <a:gd name="csX0" fmla="*/ 399918 w 399918"/>
                <a:gd name="csY0" fmla="*/ 33768 h 121604"/>
                <a:gd name="csX1" fmla="*/ 319927 w 399918"/>
                <a:gd name="csY1" fmla="*/ 94579 h 121604"/>
                <a:gd name="csX2" fmla="*/ 273854 w 399918"/>
                <a:gd name="csY2" fmla="*/ 31233 h 121604"/>
                <a:gd name="csX3" fmla="*/ 212151 w 399918"/>
                <a:gd name="csY3" fmla="*/ 118224 h 121604"/>
                <a:gd name="csX4" fmla="*/ 149551 w 399918"/>
                <a:gd name="csY4" fmla="*/ 57431 h 121604"/>
                <a:gd name="csX5" fmla="*/ 86950 w 399918"/>
                <a:gd name="csY5" fmla="*/ 121604 h 121604"/>
                <a:gd name="csX6" fmla="*/ 27838 w 399918"/>
                <a:gd name="csY6" fmla="*/ 0 h 121604"/>
                <a:gd name="csX7" fmla="*/ 0 w 399918"/>
                <a:gd name="csY7" fmla="*/ 33768 h 1216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99918" h="121604">
                  <a:moveTo>
                    <a:pt x="399918" y="33768"/>
                  </a:moveTo>
                  <a:lnTo>
                    <a:pt x="319927" y="94579"/>
                  </a:lnTo>
                  <a:lnTo>
                    <a:pt x="273854" y="31233"/>
                  </a:lnTo>
                  <a:lnTo>
                    <a:pt x="212151" y="118224"/>
                  </a:lnTo>
                  <a:lnTo>
                    <a:pt x="149551" y="57431"/>
                  </a:lnTo>
                  <a:lnTo>
                    <a:pt x="86950" y="121604"/>
                  </a:lnTo>
                  <a:lnTo>
                    <a:pt x="27838" y="0"/>
                  </a:lnTo>
                  <a:lnTo>
                    <a:pt x="0" y="33768"/>
                  </a:lnTo>
                </a:path>
              </a:pathLst>
            </a:custGeom>
            <a:noFill/>
            <a:ln w="17070" cap="flat">
              <a:solidFill>
                <a:srgbClr val="00394A"/>
              </a:solidFill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5" name="TextBox 18">
              <a:extLst>
                <a:ext uri="{FF2B5EF4-FFF2-40B4-BE49-F238E27FC236}">
                  <a16:creationId xmlns:a16="http://schemas.microsoft.com/office/drawing/2014/main" id="{BB1B646C-20CB-0C8A-8A15-AA10872856B1}"/>
                </a:ext>
              </a:extLst>
            </p:cNvPr>
            <p:cNvSpPr txBox="1"/>
            <p:nvPr/>
          </p:nvSpPr>
          <p:spPr>
            <a:xfrm>
              <a:off x="4395827" y="5143923"/>
              <a:ext cx="124538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600" b="1" dirty="0" err="1">
                  <a:solidFill>
                    <a:srgbClr val="FF0000"/>
                  </a:solidFill>
                </a:rPr>
                <a:t>Actuadores</a:t>
              </a:r>
              <a:endParaRPr lang="en-US" sz="1600" dirty="0"/>
            </a:p>
          </p:txBody>
        </p:sp>
      </p:grpSp>
      <p:grpSp>
        <p:nvGrpSpPr>
          <p:cNvPr id="179" name="Grupo 178">
            <a:extLst>
              <a:ext uri="{FF2B5EF4-FFF2-40B4-BE49-F238E27FC236}">
                <a16:creationId xmlns:a16="http://schemas.microsoft.com/office/drawing/2014/main" id="{363356D6-9416-AD1E-4CD7-CAC46C5FE9D3}"/>
              </a:ext>
            </a:extLst>
          </p:cNvPr>
          <p:cNvGrpSpPr/>
          <p:nvPr/>
        </p:nvGrpSpPr>
        <p:grpSpPr>
          <a:xfrm>
            <a:off x="6962305" y="1384304"/>
            <a:ext cx="2510032" cy="1090955"/>
            <a:chOff x="6962305" y="1384304"/>
            <a:chExt cx="2510032" cy="1090955"/>
          </a:xfrm>
        </p:grpSpPr>
        <p:sp>
          <p:nvSpPr>
            <p:cNvPr id="131" name="TextBox 18">
              <a:extLst>
                <a:ext uri="{FF2B5EF4-FFF2-40B4-BE49-F238E27FC236}">
                  <a16:creationId xmlns:a16="http://schemas.microsoft.com/office/drawing/2014/main" id="{CC40EE63-9183-79E2-FF6D-EA976D2BC21A}"/>
                </a:ext>
              </a:extLst>
            </p:cNvPr>
            <p:cNvSpPr txBox="1"/>
            <p:nvPr/>
          </p:nvSpPr>
          <p:spPr>
            <a:xfrm>
              <a:off x="6962305" y="1384304"/>
              <a:ext cx="2510032" cy="817245"/>
            </a:xfrm>
            <a:prstGeom prst="roundRect">
              <a:avLst/>
            </a:prstGeom>
            <a:solidFill>
              <a:srgbClr val="FBE7E4"/>
            </a:solidFill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400" dirty="0" err="1"/>
                <a:t>Permite</a:t>
              </a:r>
              <a:r>
                <a:rPr lang="en-US" sz="1400" dirty="0"/>
                <a:t> </a:t>
              </a:r>
              <a:r>
                <a:rPr lang="en-US" sz="1400" dirty="0" err="1"/>
                <a:t>el</a:t>
              </a:r>
              <a:r>
                <a:rPr lang="en-US" sz="1400" dirty="0"/>
                <a:t> </a:t>
              </a:r>
              <a:r>
                <a:rPr lang="en-US" sz="1400" dirty="0" err="1"/>
                <a:t>flujo</a:t>
              </a:r>
              <a:r>
                <a:rPr lang="en-US" sz="1400" dirty="0"/>
                <a:t> de </a:t>
              </a:r>
              <a:r>
                <a:rPr lang="en-US" sz="1400" dirty="0" err="1"/>
                <a:t>información</a:t>
              </a:r>
              <a:r>
                <a:rPr lang="en-US" sz="1400" dirty="0"/>
                <a:t> y </a:t>
              </a:r>
              <a:r>
                <a:rPr lang="en-US" sz="1400" dirty="0" err="1"/>
                <a:t>análisis</a:t>
              </a:r>
              <a:r>
                <a:rPr lang="en-US" sz="1400" dirty="0"/>
                <a:t> de </a:t>
              </a:r>
              <a:r>
                <a:rPr lang="en-US" sz="1400" dirty="0" err="1"/>
                <a:t>datos</a:t>
              </a:r>
              <a:r>
                <a:rPr lang="en-US" sz="1400" dirty="0"/>
                <a:t>.</a:t>
              </a:r>
            </a:p>
          </p:txBody>
        </p:sp>
        <p:cxnSp>
          <p:nvCxnSpPr>
            <p:cNvPr id="137" name="Conector angular 136">
              <a:extLst>
                <a:ext uri="{FF2B5EF4-FFF2-40B4-BE49-F238E27FC236}">
                  <a16:creationId xmlns:a16="http://schemas.microsoft.com/office/drawing/2014/main" id="{F1227BDB-FFE7-DE5A-FC99-3997739EEEB7}"/>
                </a:ext>
              </a:extLst>
            </p:cNvPr>
            <p:cNvCxnSpPr>
              <a:cxnSpLocks/>
              <a:stCxn id="131" idx="2"/>
              <a:endCxn id="130" idx="0"/>
            </p:cNvCxnSpPr>
            <p:nvPr/>
          </p:nvCxnSpPr>
          <p:spPr>
            <a:xfrm rot="5400000">
              <a:off x="7984629" y="2242567"/>
              <a:ext cx="273711" cy="191674"/>
            </a:xfrm>
            <a:prstGeom prst="bentConnector3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upo 179">
            <a:extLst>
              <a:ext uri="{FF2B5EF4-FFF2-40B4-BE49-F238E27FC236}">
                <a16:creationId xmlns:a16="http://schemas.microsoft.com/office/drawing/2014/main" id="{5C06025C-C271-1C07-263E-81128DF83DF2}"/>
              </a:ext>
            </a:extLst>
          </p:cNvPr>
          <p:cNvGrpSpPr/>
          <p:nvPr/>
        </p:nvGrpSpPr>
        <p:grpSpPr>
          <a:xfrm>
            <a:off x="7436926" y="3794260"/>
            <a:ext cx="2083528" cy="1518940"/>
            <a:chOff x="7436926" y="3794260"/>
            <a:chExt cx="2083528" cy="1518940"/>
          </a:xfrm>
        </p:grpSpPr>
        <p:sp>
          <p:nvSpPr>
            <p:cNvPr id="139" name="TextBox 18">
              <a:extLst>
                <a:ext uri="{FF2B5EF4-FFF2-40B4-BE49-F238E27FC236}">
                  <a16:creationId xmlns:a16="http://schemas.microsoft.com/office/drawing/2014/main" id="{45FC1BA0-407E-E334-2718-58C129B15F12}"/>
                </a:ext>
              </a:extLst>
            </p:cNvPr>
            <p:cNvSpPr txBox="1"/>
            <p:nvPr/>
          </p:nvSpPr>
          <p:spPr>
            <a:xfrm>
              <a:off x="8115962" y="3794260"/>
              <a:ext cx="1404492" cy="1518940"/>
            </a:xfrm>
            <a:prstGeom prst="roundRect">
              <a:avLst/>
            </a:prstGeom>
            <a:solidFill>
              <a:srgbClr val="FBE7E4"/>
            </a:solidFill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400" dirty="0" err="1"/>
                <a:t>Protocolos</a:t>
              </a:r>
              <a:r>
                <a:rPr lang="en-US" sz="1400" dirty="0"/>
                <a:t> </a:t>
              </a:r>
              <a:r>
                <a:rPr lang="en-US" sz="1400" dirty="0" err="1"/>
                <a:t>específicos</a:t>
              </a:r>
              <a:r>
                <a:rPr lang="en-US" sz="1400" dirty="0"/>
                <a:t> para la </a:t>
              </a:r>
              <a:r>
                <a:rPr lang="en-US" sz="1400" dirty="0" err="1"/>
                <a:t>comunicación</a:t>
              </a:r>
              <a:r>
                <a:rPr lang="en-US" sz="1400" dirty="0"/>
                <a:t> entre </a:t>
              </a:r>
              <a:r>
                <a:rPr lang="en-US" sz="1400" dirty="0" err="1"/>
                <a:t>dispositivos</a:t>
              </a:r>
              <a:r>
                <a:rPr lang="en-US" sz="1400" dirty="0"/>
                <a:t>.</a:t>
              </a:r>
            </a:p>
          </p:txBody>
        </p:sp>
        <p:cxnSp>
          <p:nvCxnSpPr>
            <p:cNvPr id="144" name="Conector angular 143">
              <a:extLst>
                <a:ext uri="{FF2B5EF4-FFF2-40B4-BE49-F238E27FC236}">
                  <a16:creationId xmlns:a16="http://schemas.microsoft.com/office/drawing/2014/main" id="{8D218578-5049-9AE1-A7D8-655AD995029E}"/>
                </a:ext>
              </a:extLst>
            </p:cNvPr>
            <p:cNvCxnSpPr>
              <a:cxnSpLocks/>
              <a:stCxn id="139" idx="1"/>
              <a:endCxn id="132" idx="2"/>
            </p:cNvCxnSpPr>
            <p:nvPr/>
          </p:nvCxnSpPr>
          <p:spPr>
            <a:xfrm rot="10800000">
              <a:off x="7436926" y="3997958"/>
              <a:ext cx="679037" cy="555773"/>
            </a:xfrm>
            <a:prstGeom prst="bentConnector2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upo 180">
            <a:extLst>
              <a:ext uri="{FF2B5EF4-FFF2-40B4-BE49-F238E27FC236}">
                <a16:creationId xmlns:a16="http://schemas.microsoft.com/office/drawing/2014/main" id="{76688152-17C4-B920-B322-839F3FACC1A7}"/>
              </a:ext>
            </a:extLst>
          </p:cNvPr>
          <p:cNvGrpSpPr/>
          <p:nvPr/>
        </p:nvGrpSpPr>
        <p:grpSpPr>
          <a:xfrm>
            <a:off x="6541574" y="5130196"/>
            <a:ext cx="2219274" cy="1366319"/>
            <a:chOff x="6541574" y="5130196"/>
            <a:chExt cx="2219274" cy="1366319"/>
          </a:xfrm>
        </p:grpSpPr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id="{A25D722F-969A-CDCD-C8FD-B2088FEDADAF}"/>
                </a:ext>
              </a:extLst>
            </p:cNvPr>
            <p:cNvSpPr txBox="1"/>
            <p:nvPr/>
          </p:nvSpPr>
          <p:spPr>
            <a:xfrm>
              <a:off x="6541574" y="5679270"/>
              <a:ext cx="2219274" cy="817245"/>
            </a:xfrm>
            <a:prstGeom prst="roundRect">
              <a:avLst/>
            </a:prstGeom>
            <a:solidFill>
              <a:srgbClr val="FBE7E4"/>
            </a:solidFill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400" dirty="0" err="1"/>
                <a:t>Dispositivos</a:t>
              </a:r>
              <a:r>
                <a:rPr lang="en-US" sz="1400" dirty="0"/>
                <a:t> </a:t>
              </a:r>
              <a:r>
                <a:rPr lang="en-US" sz="1400" dirty="0" err="1"/>
                <a:t>actuadores</a:t>
              </a:r>
              <a:r>
                <a:rPr lang="en-US" sz="1400" dirty="0"/>
                <a:t> </a:t>
              </a:r>
              <a:r>
                <a:rPr lang="en-US" sz="1400" dirty="0" err="1"/>
                <a:t>que</a:t>
              </a:r>
              <a:r>
                <a:rPr lang="en-US" sz="1400" dirty="0"/>
                <a:t> </a:t>
              </a:r>
              <a:r>
                <a:rPr lang="en-US" sz="1400" dirty="0" err="1"/>
                <a:t>responden</a:t>
              </a:r>
              <a:r>
                <a:rPr lang="en-US" sz="1400" dirty="0"/>
                <a:t> al </a:t>
              </a:r>
              <a:r>
                <a:rPr lang="en-US" sz="1400" dirty="0" err="1"/>
                <a:t>análisis</a:t>
              </a:r>
              <a:r>
                <a:rPr lang="en-US" sz="1400" dirty="0"/>
                <a:t> de </a:t>
              </a:r>
              <a:r>
                <a:rPr lang="en-US" sz="1400" dirty="0" err="1"/>
                <a:t>datos</a:t>
              </a:r>
              <a:r>
                <a:rPr lang="en-US" sz="1400" dirty="0"/>
                <a:t>.</a:t>
              </a:r>
            </a:p>
          </p:txBody>
        </p:sp>
        <p:cxnSp>
          <p:nvCxnSpPr>
            <p:cNvPr id="149" name="Conector angular 148">
              <a:extLst>
                <a:ext uri="{FF2B5EF4-FFF2-40B4-BE49-F238E27FC236}">
                  <a16:creationId xmlns:a16="http://schemas.microsoft.com/office/drawing/2014/main" id="{9D6F5E6E-842B-953A-383B-1525F16BFD16}"/>
                </a:ext>
              </a:extLst>
            </p:cNvPr>
            <p:cNvCxnSpPr>
              <a:cxnSpLocks/>
              <a:stCxn id="133" idx="2"/>
              <a:endCxn id="138" idx="0"/>
            </p:cNvCxnSpPr>
            <p:nvPr/>
          </p:nvCxnSpPr>
          <p:spPr>
            <a:xfrm rot="16200000" flipH="1">
              <a:off x="7235622" y="5263680"/>
              <a:ext cx="549073" cy="28210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upo 181">
            <a:extLst>
              <a:ext uri="{FF2B5EF4-FFF2-40B4-BE49-F238E27FC236}">
                <a16:creationId xmlns:a16="http://schemas.microsoft.com/office/drawing/2014/main" id="{BE115801-D6F2-EC51-9942-6F16014F3F01}"/>
              </a:ext>
            </a:extLst>
          </p:cNvPr>
          <p:cNvGrpSpPr/>
          <p:nvPr/>
        </p:nvGrpSpPr>
        <p:grpSpPr>
          <a:xfrm>
            <a:off x="3490179" y="5482478"/>
            <a:ext cx="2543788" cy="1037287"/>
            <a:chOff x="3490179" y="5482478"/>
            <a:chExt cx="2543788" cy="1037287"/>
          </a:xfrm>
        </p:grpSpPr>
        <p:sp>
          <p:nvSpPr>
            <p:cNvPr id="142" name="TextBox 18">
              <a:extLst>
                <a:ext uri="{FF2B5EF4-FFF2-40B4-BE49-F238E27FC236}">
                  <a16:creationId xmlns:a16="http://schemas.microsoft.com/office/drawing/2014/main" id="{03445BED-FC6A-C71C-C4D7-0D196399AE02}"/>
                </a:ext>
              </a:extLst>
            </p:cNvPr>
            <p:cNvSpPr txBox="1"/>
            <p:nvPr/>
          </p:nvSpPr>
          <p:spPr>
            <a:xfrm>
              <a:off x="3490179" y="5940883"/>
              <a:ext cx="2543788" cy="578882"/>
            </a:xfrm>
            <a:prstGeom prst="roundRect">
              <a:avLst/>
            </a:prstGeom>
            <a:solidFill>
              <a:srgbClr val="FBE7E4"/>
            </a:solidFill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400" dirty="0" err="1"/>
                <a:t>Ejecutan</a:t>
              </a:r>
              <a:r>
                <a:rPr lang="en-US" sz="1400" dirty="0"/>
                <a:t> </a:t>
              </a:r>
              <a:r>
                <a:rPr lang="en-US" sz="1400" dirty="0" err="1"/>
                <a:t>acciones</a:t>
              </a:r>
              <a:r>
                <a:rPr lang="en-US" sz="1400" dirty="0"/>
                <a:t> </a:t>
              </a:r>
              <a:r>
                <a:rPr lang="en-US" sz="1400" dirty="0" err="1"/>
                <a:t>basadas</a:t>
              </a:r>
              <a:r>
                <a:rPr lang="en-US" sz="1400" dirty="0"/>
                <a:t> </a:t>
              </a:r>
              <a:r>
                <a:rPr lang="en-US" sz="1400" dirty="0" err="1"/>
                <a:t>en</a:t>
              </a:r>
              <a:r>
                <a:rPr lang="en-US" sz="1400" dirty="0"/>
                <a:t> las </a:t>
              </a:r>
              <a:r>
                <a:rPr lang="en-US" sz="1400" dirty="0" err="1"/>
                <a:t>órdenes</a:t>
              </a:r>
              <a:r>
                <a:rPr lang="en-US" sz="1400" dirty="0"/>
                <a:t> </a:t>
              </a:r>
              <a:r>
                <a:rPr lang="en-US" sz="1400" dirty="0" err="1"/>
                <a:t>recibidas</a:t>
              </a:r>
              <a:r>
                <a:rPr lang="en-US" sz="1400" dirty="0"/>
                <a:t>.</a:t>
              </a:r>
            </a:p>
          </p:txBody>
        </p:sp>
        <p:cxnSp>
          <p:nvCxnSpPr>
            <p:cNvPr id="152" name="Conector angular 151">
              <a:extLst>
                <a:ext uri="{FF2B5EF4-FFF2-40B4-BE49-F238E27FC236}">
                  <a16:creationId xmlns:a16="http://schemas.microsoft.com/office/drawing/2014/main" id="{3FEE16A5-EFE3-3493-451D-5A7B7681D8B3}"/>
                </a:ext>
              </a:extLst>
            </p:cNvPr>
            <p:cNvCxnSpPr>
              <a:cxnSpLocks/>
              <a:stCxn id="135" idx="2"/>
              <a:endCxn id="142" idx="0"/>
            </p:cNvCxnSpPr>
            <p:nvPr/>
          </p:nvCxnSpPr>
          <p:spPr>
            <a:xfrm rot="5400000">
              <a:off x="4661095" y="5583456"/>
              <a:ext cx="458406" cy="25644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upo 182">
            <a:extLst>
              <a:ext uri="{FF2B5EF4-FFF2-40B4-BE49-F238E27FC236}">
                <a16:creationId xmlns:a16="http://schemas.microsoft.com/office/drawing/2014/main" id="{0D66456C-B20A-62F7-9BEA-45CA6893D484}"/>
              </a:ext>
            </a:extLst>
          </p:cNvPr>
          <p:cNvGrpSpPr/>
          <p:nvPr/>
        </p:nvGrpSpPr>
        <p:grpSpPr>
          <a:xfrm>
            <a:off x="162002" y="5473537"/>
            <a:ext cx="2076128" cy="816268"/>
            <a:chOff x="162002" y="5473537"/>
            <a:chExt cx="2076128" cy="816268"/>
          </a:xfrm>
        </p:grpSpPr>
        <p:sp>
          <p:nvSpPr>
            <p:cNvPr id="141" name="TextBox 18">
              <a:extLst>
                <a:ext uri="{FF2B5EF4-FFF2-40B4-BE49-F238E27FC236}">
                  <a16:creationId xmlns:a16="http://schemas.microsoft.com/office/drawing/2014/main" id="{3B5AFAB4-2F55-50B9-A3B5-50C6BD969D04}"/>
                </a:ext>
              </a:extLst>
            </p:cNvPr>
            <p:cNvSpPr txBox="1"/>
            <p:nvPr/>
          </p:nvSpPr>
          <p:spPr>
            <a:xfrm>
              <a:off x="162002" y="5710923"/>
              <a:ext cx="1817321" cy="578882"/>
            </a:xfrm>
            <a:prstGeom prst="roundRect">
              <a:avLst/>
            </a:prstGeom>
            <a:solidFill>
              <a:srgbClr val="FBE7E4"/>
            </a:solidFill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400" dirty="0" err="1"/>
                <a:t>Recopilan</a:t>
              </a:r>
              <a:r>
                <a:rPr lang="en-US" sz="1400" dirty="0"/>
                <a:t> </a:t>
              </a:r>
              <a:r>
                <a:rPr lang="en-US" sz="1400" dirty="0" err="1"/>
                <a:t>datos</a:t>
              </a:r>
              <a:r>
                <a:rPr lang="en-US" sz="1400" dirty="0"/>
                <a:t> del </a:t>
              </a:r>
              <a:r>
                <a:rPr lang="en-US" sz="1400" dirty="0" err="1"/>
                <a:t>entorno</a:t>
              </a:r>
              <a:r>
                <a:rPr lang="en-US" sz="1400" dirty="0"/>
                <a:t>.</a:t>
              </a:r>
            </a:p>
          </p:txBody>
        </p:sp>
        <p:cxnSp>
          <p:nvCxnSpPr>
            <p:cNvPr id="155" name="Conector angular 154">
              <a:extLst>
                <a:ext uri="{FF2B5EF4-FFF2-40B4-BE49-F238E27FC236}">
                  <a16:creationId xmlns:a16="http://schemas.microsoft.com/office/drawing/2014/main" id="{FDCD3A1D-2ABB-8074-F531-797C09C647B8}"/>
                </a:ext>
              </a:extLst>
            </p:cNvPr>
            <p:cNvCxnSpPr>
              <a:cxnSpLocks/>
              <a:stCxn id="134" idx="2"/>
              <a:endCxn id="141" idx="3"/>
            </p:cNvCxnSpPr>
            <p:nvPr/>
          </p:nvCxnSpPr>
          <p:spPr>
            <a:xfrm rot="5400000">
              <a:off x="1845313" y="5607547"/>
              <a:ext cx="526828" cy="258807"/>
            </a:xfrm>
            <a:prstGeom prst="bentConnector2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6428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79E93-D2AF-469A-0DA7-4431007DD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áfico 17" descr="Bombilla y lápiz contorno">
            <a:extLst>
              <a:ext uri="{FF2B5EF4-FFF2-40B4-BE49-F238E27FC236}">
                <a16:creationId xmlns:a16="http://schemas.microsoft.com/office/drawing/2014/main" id="{5473D5A8-8B18-CCF8-2E91-3771BFB9D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751615" y="784226"/>
            <a:ext cx="913935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C1D33F-32FA-A3F6-433B-8962509F78AE}"/>
              </a:ext>
            </a:extLst>
          </p:cNvPr>
          <p:cNvSpPr txBox="1"/>
          <p:nvPr/>
        </p:nvSpPr>
        <p:spPr>
          <a:xfrm>
            <a:off x="1701937" y="984202"/>
            <a:ext cx="746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Conectividad y protocolos de comunicación</a:t>
            </a:r>
            <a:endParaRPr lang="en-US" sz="2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3153283-5D2A-CB5B-9055-A3182B90076F}"/>
              </a:ext>
            </a:extLst>
          </p:cNvPr>
          <p:cNvSpPr txBox="1"/>
          <p:nvPr/>
        </p:nvSpPr>
        <p:spPr>
          <a:xfrm>
            <a:off x="9612575" y="1964254"/>
            <a:ext cx="20162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Protocolos</a:t>
            </a:r>
            <a:endParaRPr lang="es-ES" dirty="0"/>
          </a:p>
          <a:p>
            <a:endParaRPr lang="en-US" dirty="0"/>
          </a:p>
          <a:p>
            <a:r>
              <a:rPr lang="en-US" dirty="0"/>
              <a:t>Para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redpueda</a:t>
            </a:r>
            <a:r>
              <a:rPr lang="en-US" dirty="0"/>
              <a:t> </a:t>
            </a:r>
            <a:r>
              <a:rPr lang="en-US" dirty="0" err="1"/>
              <a:t>funcionar</a:t>
            </a:r>
            <a:r>
              <a:rPr lang="en-US" dirty="0"/>
              <a:t>,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elementos</a:t>
            </a:r>
            <a:r>
              <a:rPr lang="en-US" dirty="0"/>
              <a:t> </a:t>
            </a:r>
            <a:r>
              <a:rPr lang="en-US" dirty="0" err="1"/>
              <a:t>deben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conectados</a:t>
            </a:r>
            <a:r>
              <a:rPr lang="en-US" dirty="0"/>
              <a:t>, con</a:t>
            </a:r>
          </a:p>
          <a:p>
            <a:r>
              <a:rPr lang="en-US" dirty="0" err="1"/>
              <a:t>protocolos</a:t>
            </a:r>
            <a:r>
              <a:rPr lang="en-US" dirty="0"/>
              <a:t> de </a:t>
            </a:r>
            <a:r>
              <a:rPr lang="en-US" dirty="0" err="1"/>
              <a:t>comunicación</a:t>
            </a:r>
            <a:r>
              <a:rPr lang="en-US" dirty="0"/>
              <a:t> </a:t>
            </a:r>
            <a:r>
              <a:rPr lang="en-US" dirty="0" err="1"/>
              <a:t>estándar</a:t>
            </a:r>
            <a:r>
              <a:rPr lang="en-US" dirty="0"/>
              <a:t> para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dispositivo</a:t>
            </a:r>
            <a:r>
              <a:rPr lang="en-US" dirty="0"/>
              <a:t>.</a:t>
            </a:r>
            <a:endParaRPr lang="es-ES" sz="2400" b="1" dirty="0"/>
          </a:p>
        </p:txBody>
      </p:sp>
      <p:pic>
        <p:nvPicPr>
          <p:cNvPr id="258" name="Imagen 257">
            <a:extLst>
              <a:ext uri="{FF2B5EF4-FFF2-40B4-BE49-F238E27FC236}">
                <a16:creationId xmlns:a16="http://schemas.microsoft.com/office/drawing/2014/main" id="{99F3DA9A-56D5-E53E-7354-8357FD94B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78" y="2940555"/>
            <a:ext cx="572516" cy="763355"/>
          </a:xfrm>
          <a:prstGeom prst="rect">
            <a:avLst/>
          </a:prstGeom>
        </p:spPr>
      </p:pic>
      <p:grpSp>
        <p:nvGrpSpPr>
          <p:cNvPr id="259" name="Grupo 258">
            <a:extLst>
              <a:ext uri="{FF2B5EF4-FFF2-40B4-BE49-F238E27FC236}">
                <a16:creationId xmlns:a16="http://schemas.microsoft.com/office/drawing/2014/main" id="{60BFB494-3FD1-341A-34D0-F93F332E34C8}"/>
              </a:ext>
            </a:extLst>
          </p:cNvPr>
          <p:cNvGrpSpPr/>
          <p:nvPr/>
        </p:nvGrpSpPr>
        <p:grpSpPr>
          <a:xfrm>
            <a:off x="8444176" y="2446083"/>
            <a:ext cx="910048" cy="662334"/>
            <a:chOff x="1633491" y="3669461"/>
            <a:chExt cx="861256" cy="555448"/>
          </a:xfrm>
        </p:grpSpPr>
        <p:sp>
          <p:nvSpPr>
            <p:cNvPr id="260" name="Forma libre 259">
              <a:extLst>
                <a:ext uri="{FF2B5EF4-FFF2-40B4-BE49-F238E27FC236}">
                  <a16:creationId xmlns:a16="http://schemas.microsoft.com/office/drawing/2014/main" id="{DC1E4709-21B4-CFE9-E26D-D90CB7D453C8}"/>
                </a:ext>
              </a:extLst>
            </p:cNvPr>
            <p:cNvSpPr/>
            <p:nvPr/>
          </p:nvSpPr>
          <p:spPr>
            <a:xfrm>
              <a:off x="1633491" y="3669461"/>
              <a:ext cx="861256" cy="231764"/>
            </a:xfrm>
            <a:custGeom>
              <a:avLst/>
              <a:gdLst>
                <a:gd name="csX0" fmla="*/ 801052 w 861256"/>
                <a:gd name="csY0" fmla="*/ 231764 h 231764"/>
                <a:gd name="csX1" fmla="*/ 430611 w 861256"/>
                <a:gd name="csY1" fmla="*/ 82660 h 231764"/>
                <a:gd name="csX2" fmla="*/ 60204 w 861256"/>
                <a:gd name="csY2" fmla="*/ 231764 h 231764"/>
                <a:gd name="csX3" fmla="*/ 0 w 861256"/>
                <a:gd name="csY3" fmla="*/ 173312 h 231764"/>
                <a:gd name="csX4" fmla="*/ 430628 w 861256"/>
                <a:gd name="csY4" fmla="*/ 0 h 231764"/>
                <a:gd name="csX5" fmla="*/ 861257 w 861256"/>
                <a:gd name="csY5" fmla="*/ 173312 h 231764"/>
                <a:gd name="csX6" fmla="*/ 801088 w 861256"/>
                <a:gd name="csY6" fmla="*/ 231764 h 23176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861256" h="231764">
                  <a:moveTo>
                    <a:pt x="801052" y="231764"/>
                  </a:moveTo>
                  <a:cubicBezTo>
                    <a:pt x="702086" y="135636"/>
                    <a:pt x="570524" y="82660"/>
                    <a:pt x="430611" y="82660"/>
                  </a:cubicBezTo>
                  <a:cubicBezTo>
                    <a:pt x="290645" y="82660"/>
                    <a:pt x="159118" y="135636"/>
                    <a:pt x="60204" y="231764"/>
                  </a:cubicBezTo>
                  <a:lnTo>
                    <a:pt x="0" y="173312"/>
                  </a:lnTo>
                  <a:cubicBezTo>
                    <a:pt x="115017" y="61568"/>
                    <a:pt x="267934" y="53"/>
                    <a:pt x="430628" y="0"/>
                  </a:cubicBezTo>
                  <a:cubicBezTo>
                    <a:pt x="593288" y="0"/>
                    <a:pt x="746222" y="61568"/>
                    <a:pt x="861257" y="173312"/>
                  </a:cubicBezTo>
                  <a:lnTo>
                    <a:pt x="801088" y="231764"/>
                  </a:lnTo>
                  <a:close/>
                </a:path>
              </a:pathLst>
            </a:custGeom>
            <a:solidFill>
              <a:srgbClr val="FF0000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1" name="Forma libre 260">
              <a:extLst>
                <a:ext uri="{FF2B5EF4-FFF2-40B4-BE49-F238E27FC236}">
                  <a16:creationId xmlns:a16="http://schemas.microsoft.com/office/drawing/2014/main" id="{7B5A99B1-BF2C-364A-1C05-2FACF1AD26A3}"/>
                </a:ext>
              </a:extLst>
            </p:cNvPr>
            <p:cNvSpPr/>
            <p:nvPr/>
          </p:nvSpPr>
          <p:spPr>
            <a:xfrm>
              <a:off x="1730960" y="3803442"/>
              <a:ext cx="666230" cy="192520"/>
            </a:xfrm>
            <a:custGeom>
              <a:avLst/>
              <a:gdLst>
                <a:gd name="csX0" fmla="*/ 606080 w 666230"/>
                <a:gd name="csY0" fmla="*/ 192520 h 192520"/>
                <a:gd name="csX1" fmla="*/ 333107 w 666230"/>
                <a:gd name="csY1" fmla="*/ 82624 h 192520"/>
                <a:gd name="csX2" fmla="*/ 60134 w 666230"/>
                <a:gd name="csY2" fmla="*/ 192520 h 192520"/>
                <a:gd name="csX3" fmla="*/ 0 w 666230"/>
                <a:gd name="csY3" fmla="*/ 134051 h 192520"/>
                <a:gd name="csX4" fmla="*/ 333107 w 666230"/>
                <a:gd name="csY4" fmla="*/ 0 h 192520"/>
                <a:gd name="csX5" fmla="*/ 666231 w 666230"/>
                <a:gd name="csY5" fmla="*/ 134051 h 192520"/>
                <a:gd name="csX6" fmla="*/ 606080 w 666230"/>
                <a:gd name="csY6" fmla="*/ 192520 h 1925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666230" h="192520">
                  <a:moveTo>
                    <a:pt x="606080" y="192520"/>
                  </a:moveTo>
                  <a:cubicBezTo>
                    <a:pt x="533207" y="121639"/>
                    <a:pt x="436249" y="82624"/>
                    <a:pt x="333107" y="82624"/>
                  </a:cubicBezTo>
                  <a:cubicBezTo>
                    <a:pt x="229982" y="82624"/>
                    <a:pt x="133059" y="121639"/>
                    <a:pt x="60134" y="192520"/>
                  </a:cubicBezTo>
                  <a:lnTo>
                    <a:pt x="0" y="134051"/>
                  </a:lnTo>
                  <a:cubicBezTo>
                    <a:pt x="88959" y="47553"/>
                    <a:pt x="207253" y="0"/>
                    <a:pt x="333107" y="0"/>
                  </a:cubicBezTo>
                  <a:cubicBezTo>
                    <a:pt x="458978" y="0"/>
                    <a:pt x="577272" y="47571"/>
                    <a:pt x="666231" y="134051"/>
                  </a:cubicBezTo>
                  <a:lnTo>
                    <a:pt x="606080" y="192520"/>
                  </a:lnTo>
                  <a:close/>
                </a:path>
              </a:pathLst>
            </a:custGeom>
            <a:solidFill>
              <a:srgbClr val="FF0000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2" name="Forma libre 261">
              <a:extLst>
                <a:ext uri="{FF2B5EF4-FFF2-40B4-BE49-F238E27FC236}">
                  <a16:creationId xmlns:a16="http://schemas.microsoft.com/office/drawing/2014/main" id="{E79961E6-1777-08FD-04B8-965F911E196D}"/>
                </a:ext>
              </a:extLst>
            </p:cNvPr>
            <p:cNvSpPr/>
            <p:nvPr/>
          </p:nvSpPr>
          <p:spPr>
            <a:xfrm>
              <a:off x="1830209" y="3942819"/>
              <a:ext cx="467787" cy="149517"/>
            </a:xfrm>
            <a:custGeom>
              <a:avLst/>
              <a:gdLst>
                <a:gd name="csX0" fmla="*/ 60187 w 467787"/>
                <a:gd name="csY0" fmla="*/ 149518 h 149517"/>
                <a:gd name="csX1" fmla="*/ 0 w 467787"/>
                <a:gd name="csY1" fmla="*/ 91084 h 149517"/>
                <a:gd name="csX2" fmla="*/ 467787 w 467787"/>
                <a:gd name="csY2" fmla="*/ 91084 h 149517"/>
                <a:gd name="csX3" fmla="*/ 407600 w 467787"/>
                <a:gd name="csY3" fmla="*/ 149518 h 149517"/>
                <a:gd name="csX4" fmla="*/ 60204 w 467787"/>
                <a:gd name="csY4" fmla="*/ 149518 h 14951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67787" h="149517">
                  <a:moveTo>
                    <a:pt x="60187" y="149518"/>
                  </a:moveTo>
                  <a:lnTo>
                    <a:pt x="0" y="91084"/>
                  </a:lnTo>
                  <a:cubicBezTo>
                    <a:pt x="125008" y="-30361"/>
                    <a:pt x="342868" y="-30361"/>
                    <a:pt x="467787" y="91084"/>
                  </a:cubicBezTo>
                  <a:lnTo>
                    <a:pt x="407600" y="149518"/>
                  </a:lnTo>
                  <a:cubicBezTo>
                    <a:pt x="314853" y="59341"/>
                    <a:pt x="153040" y="59341"/>
                    <a:pt x="60204" y="149518"/>
                  </a:cubicBezTo>
                </a:path>
              </a:pathLst>
            </a:custGeom>
            <a:solidFill>
              <a:srgbClr val="FF0000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3" name="Forma libre 262">
              <a:extLst>
                <a:ext uri="{FF2B5EF4-FFF2-40B4-BE49-F238E27FC236}">
                  <a16:creationId xmlns:a16="http://schemas.microsoft.com/office/drawing/2014/main" id="{047AE3F5-7902-E6D5-F512-8A9DB434996E}"/>
                </a:ext>
              </a:extLst>
            </p:cNvPr>
            <p:cNvSpPr/>
            <p:nvPr/>
          </p:nvSpPr>
          <p:spPr>
            <a:xfrm>
              <a:off x="1997608" y="4095770"/>
              <a:ext cx="133006" cy="129139"/>
            </a:xfrm>
            <a:custGeom>
              <a:avLst/>
              <a:gdLst>
                <a:gd name="csX0" fmla="*/ 133007 w 133006"/>
                <a:gd name="csY0" fmla="*/ 64543 h 129139"/>
                <a:gd name="csX1" fmla="*/ 66494 w 133006"/>
                <a:gd name="csY1" fmla="*/ 129139 h 129139"/>
                <a:gd name="csX2" fmla="*/ 0 w 133006"/>
                <a:gd name="csY2" fmla="*/ 64543 h 129139"/>
                <a:gd name="csX3" fmla="*/ 66494 w 133006"/>
                <a:gd name="csY3" fmla="*/ 0 h 129139"/>
                <a:gd name="csX4" fmla="*/ 133007 w 133006"/>
                <a:gd name="csY4" fmla="*/ 64543 h 1291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33006" h="129139">
                  <a:moveTo>
                    <a:pt x="133007" y="64543"/>
                  </a:moveTo>
                  <a:cubicBezTo>
                    <a:pt x="133007" y="100248"/>
                    <a:pt x="103248" y="129139"/>
                    <a:pt x="66494" y="129139"/>
                  </a:cubicBezTo>
                  <a:cubicBezTo>
                    <a:pt x="29723" y="129139"/>
                    <a:pt x="0" y="100230"/>
                    <a:pt x="0" y="64543"/>
                  </a:cubicBezTo>
                  <a:cubicBezTo>
                    <a:pt x="0" y="28891"/>
                    <a:pt x="29741" y="0"/>
                    <a:pt x="66494" y="0"/>
                  </a:cubicBezTo>
                  <a:cubicBezTo>
                    <a:pt x="103266" y="0"/>
                    <a:pt x="133007" y="28891"/>
                    <a:pt x="133007" y="64543"/>
                  </a:cubicBezTo>
                </a:path>
              </a:pathLst>
            </a:custGeom>
            <a:solidFill>
              <a:srgbClr val="FF0000"/>
            </a:solidFill>
            <a:ln w="17598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22" name="Grupo 521">
            <a:extLst>
              <a:ext uri="{FF2B5EF4-FFF2-40B4-BE49-F238E27FC236}">
                <a16:creationId xmlns:a16="http://schemas.microsoft.com/office/drawing/2014/main" id="{663117AB-49F3-9A0C-923E-9DCE4C2ED24D}"/>
              </a:ext>
            </a:extLst>
          </p:cNvPr>
          <p:cNvGrpSpPr/>
          <p:nvPr/>
        </p:nvGrpSpPr>
        <p:grpSpPr>
          <a:xfrm>
            <a:off x="1198111" y="1559891"/>
            <a:ext cx="7651954" cy="2141914"/>
            <a:chOff x="1143832" y="1969991"/>
            <a:chExt cx="7651954" cy="2141914"/>
          </a:xfrm>
        </p:grpSpPr>
        <p:sp>
          <p:nvSpPr>
            <p:cNvPr id="269" name="Forma libre 268">
              <a:extLst>
                <a:ext uri="{FF2B5EF4-FFF2-40B4-BE49-F238E27FC236}">
                  <a16:creationId xmlns:a16="http://schemas.microsoft.com/office/drawing/2014/main" id="{B5BBF751-CA1B-22CF-720D-EDD7F3022484}"/>
                </a:ext>
              </a:extLst>
            </p:cNvPr>
            <p:cNvSpPr/>
            <p:nvPr/>
          </p:nvSpPr>
          <p:spPr>
            <a:xfrm>
              <a:off x="1171740" y="1987144"/>
              <a:ext cx="7617086" cy="388243"/>
            </a:xfrm>
            <a:custGeom>
              <a:avLst/>
              <a:gdLst>
                <a:gd name="csX0" fmla="*/ 0 w 7617086"/>
                <a:gd name="csY0" fmla="*/ 0 h 388243"/>
                <a:gd name="csX1" fmla="*/ 2031219 w 7617086"/>
                <a:gd name="csY1" fmla="*/ 0 h 388243"/>
                <a:gd name="csX2" fmla="*/ 2031219 w 7617086"/>
                <a:gd name="csY2" fmla="*/ 388244 h 388243"/>
                <a:gd name="csX3" fmla="*/ 0 w 7617086"/>
                <a:gd name="csY3" fmla="*/ 388244 h 388243"/>
                <a:gd name="csX4" fmla="*/ 0 w 7617086"/>
                <a:gd name="csY4" fmla="*/ 0 h 388243"/>
                <a:gd name="csX5" fmla="*/ 2031219 w 7617086"/>
                <a:gd name="csY5" fmla="*/ 0 h 388243"/>
                <a:gd name="csX6" fmla="*/ 3554629 w 7617086"/>
                <a:gd name="csY6" fmla="*/ 0 h 388243"/>
                <a:gd name="csX7" fmla="*/ 3554629 w 7617086"/>
                <a:gd name="csY7" fmla="*/ 388244 h 388243"/>
                <a:gd name="csX8" fmla="*/ 2031219 w 7617086"/>
                <a:gd name="csY8" fmla="*/ 388244 h 388243"/>
                <a:gd name="csX9" fmla="*/ 2031219 w 7617086"/>
                <a:gd name="csY9" fmla="*/ 0 h 388243"/>
                <a:gd name="csX10" fmla="*/ 3554648 w 7617086"/>
                <a:gd name="csY10" fmla="*/ 0 h 388243"/>
                <a:gd name="csX11" fmla="*/ 7617086 w 7617086"/>
                <a:gd name="csY11" fmla="*/ 0 h 388243"/>
                <a:gd name="csX12" fmla="*/ 7617086 w 7617086"/>
                <a:gd name="csY12" fmla="*/ 388244 h 388243"/>
                <a:gd name="csX13" fmla="*/ 3554648 w 7617086"/>
                <a:gd name="csY13" fmla="*/ 388244 h 388243"/>
                <a:gd name="csX14" fmla="*/ 3554648 w 7617086"/>
                <a:gd name="csY14" fmla="*/ 0 h 3882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7617086" h="388243">
                  <a:moveTo>
                    <a:pt x="0" y="0"/>
                  </a:moveTo>
                  <a:lnTo>
                    <a:pt x="2031219" y="0"/>
                  </a:lnTo>
                  <a:lnTo>
                    <a:pt x="2031219" y="388244"/>
                  </a:lnTo>
                  <a:lnTo>
                    <a:pt x="0" y="388244"/>
                  </a:lnTo>
                  <a:lnTo>
                    <a:pt x="0" y="0"/>
                  </a:lnTo>
                  <a:close/>
                  <a:moveTo>
                    <a:pt x="2031219" y="0"/>
                  </a:moveTo>
                  <a:lnTo>
                    <a:pt x="3554629" y="0"/>
                  </a:lnTo>
                  <a:lnTo>
                    <a:pt x="3554629" y="388244"/>
                  </a:lnTo>
                  <a:lnTo>
                    <a:pt x="2031219" y="388244"/>
                  </a:lnTo>
                  <a:lnTo>
                    <a:pt x="2031219" y="0"/>
                  </a:lnTo>
                  <a:close/>
                  <a:moveTo>
                    <a:pt x="3554648" y="0"/>
                  </a:moveTo>
                  <a:lnTo>
                    <a:pt x="7617086" y="0"/>
                  </a:lnTo>
                  <a:lnTo>
                    <a:pt x="7617086" y="388244"/>
                  </a:lnTo>
                  <a:lnTo>
                    <a:pt x="3554648" y="388244"/>
                  </a:lnTo>
                  <a:lnTo>
                    <a:pt x="3554648" y="0"/>
                  </a:lnTo>
                  <a:close/>
                </a:path>
              </a:pathLst>
            </a:custGeom>
            <a:solidFill>
              <a:srgbClr val="E50941"/>
            </a:solidFill>
            <a:ln w="4777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0" name="Forma libre 269">
              <a:extLst>
                <a:ext uri="{FF2B5EF4-FFF2-40B4-BE49-F238E27FC236}">
                  <a16:creationId xmlns:a16="http://schemas.microsoft.com/office/drawing/2014/main" id="{8B54CEA6-1BEF-49F8-1702-AC1D5DB614B5}"/>
                </a:ext>
              </a:extLst>
            </p:cNvPr>
            <p:cNvSpPr/>
            <p:nvPr/>
          </p:nvSpPr>
          <p:spPr>
            <a:xfrm>
              <a:off x="1171740" y="2375364"/>
              <a:ext cx="2031219" cy="1690620"/>
            </a:xfrm>
            <a:custGeom>
              <a:avLst/>
              <a:gdLst>
                <a:gd name="csX0" fmla="*/ 0 w 2031219"/>
                <a:gd name="csY0" fmla="*/ 0 h 1690620"/>
                <a:gd name="csX1" fmla="*/ 2031219 w 2031219"/>
                <a:gd name="csY1" fmla="*/ 0 h 1690620"/>
                <a:gd name="csX2" fmla="*/ 2031219 w 2031219"/>
                <a:gd name="csY2" fmla="*/ 507187 h 1690620"/>
                <a:gd name="csX3" fmla="*/ 0 w 2031219"/>
                <a:gd name="csY3" fmla="*/ 507187 h 1690620"/>
                <a:gd name="csX4" fmla="*/ 0 w 2031219"/>
                <a:gd name="csY4" fmla="*/ 0 h 1690620"/>
                <a:gd name="csX5" fmla="*/ 0 w 2031219"/>
                <a:gd name="csY5" fmla="*/ 507187 h 1690620"/>
                <a:gd name="csX6" fmla="*/ 2031219 w 2031219"/>
                <a:gd name="csY6" fmla="*/ 507187 h 1690620"/>
                <a:gd name="csX7" fmla="*/ 2031219 w 2031219"/>
                <a:gd name="csY7" fmla="*/ 1014373 h 1690620"/>
                <a:gd name="csX8" fmla="*/ 0 w 2031219"/>
                <a:gd name="csY8" fmla="*/ 1014373 h 1690620"/>
                <a:gd name="csX9" fmla="*/ 0 w 2031219"/>
                <a:gd name="csY9" fmla="*/ 507187 h 1690620"/>
                <a:gd name="csX10" fmla="*/ 0 w 2031219"/>
                <a:gd name="csY10" fmla="*/ 1014373 h 1690620"/>
                <a:gd name="csX11" fmla="*/ 2031219 w 2031219"/>
                <a:gd name="csY11" fmla="*/ 1014373 h 1690620"/>
                <a:gd name="csX12" fmla="*/ 2031219 w 2031219"/>
                <a:gd name="csY12" fmla="*/ 1690621 h 1690620"/>
                <a:gd name="csX13" fmla="*/ 0 w 2031219"/>
                <a:gd name="csY13" fmla="*/ 1690621 h 1690620"/>
                <a:gd name="csX14" fmla="*/ 0 w 2031219"/>
                <a:gd name="csY14" fmla="*/ 1014373 h 16906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031219" h="1690620">
                  <a:moveTo>
                    <a:pt x="0" y="0"/>
                  </a:moveTo>
                  <a:lnTo>
                    <a:pt x="2031219" y="0"/>
                  </a:lnTo>
                  <a:lnTo>
                    <a:pt x="2031219" y="507187"/>
                  </a:lnTo>
                  <a:lnTo>
                    <a:pt x="0" y="507187"/>
                  </a:lnTo>
                  <a:lnTo>
                    <a:pt x="0" y="0"/>
                  </a:lnTo>
                  <a:close/>
                  <a:moveTo>
                    <a:pt x="0" y="507187"/>
                  </a:moveTo>
                  <a:lnTo>
                    <a:pt x="2031219" y="507187"/>
                  </a:lnTo>
                  <a:lnTo>
                    <a:pt x="2031219" y="1014373"/>
                  </a:lnTo>
                  <a:lnTo>
                    <a:pt x="0" y="1014373"/>
                  </a:lnTo>
                  <a:lnTo>
                    <a:pt x="0" y="507187"/>
                  </a:lnTo>
                  <a:close/>
                  <a:moveTo>
                    <a:pt x="0" y="1014373"/>
                  </a:moveTo>
                  <a:lnTo>
                    <a:pt x="2031219" y="1014373"/>
                  </a:lnTo>
                  <a:lnTo>
                    <a:pt x="2031219" y="1690621"/>
                  </a:lnTo>
                  <a:lnTo>
                    <a:pt x="0" y="1690621"/>
                  </a:lnTo>
                  <a:lnTo>
                    <a:pt x="0" y="1014373"/>
                  </a:lnTo>
                  <a:close/>
                </a:path>
              </a:pathLst>
            </a:custGeom>
            <a:solidFill>
              <a:srgbClr val="FDEDEB"/>
            </a:solidFill>
            <a:ln w="4777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1" name="Forma libre 270">
              <a:extLst>
                <a:ext uri="{FF2B5EF4-FFF2-40B4-BE49-F238E27FC236}">
                  <a16:creationId xmlns:a16="http://schemas.microsoft.com/office/drawing/2014/main" id="{BECCB31A-5E56-79E9-3376-EC638EFF9BC0}"/>
                </a:ext>
              </a:extLst>
            </p:cNvPr>
            <p:cNvSpPr/>
            <p:nvPr/>
          </p:nvSpPr>
          <p:spPr>
            <a:xfrm>
              <a:off x="3202954" y="2375364"/>
              <a:ext cx="1523409" cy="1690620"/>
            </a:xfrm>
            <a:custGeom>
              <a:avLst/>
              <a:gdLst>
                <a:gd name="csX0" fmla="*/ 0 w 1523409"/>
                <a:gd name="csY0" fmla="*/ 0 h 1690620"/>
                <a:gd name="csX1" fmla="*/ 1523410 w 1523409"/>
                <a:gd name="csY1" fmla="*/ 0 h 1690620"/>
                <a:gd name="csX2" fmla="*/ 1523410 w 1523409"/>
                <a:gd name="csY2" fmla="*/ 507187 h 1690620"/>
                <a:gd name="csX3" fmla="*/ 0 w 1523409"/>
                <a:gd name="csY3" fmla="*/ 507187 h 1690620"/>
                <a:gd name="csX4" fmla="*/ 0 w 1523409"/>
                <a:gd name="csY4" fmla="*/ 0 h 1690620"/>
                <a:gd name="csX5" fmla="*/ 0 w 1523409"/>
                <a:gd name="csY5" fmla="*/ 507187 h 1690620"/>
                <a:gd name="csX6" fmla="*/ 1523410 w 1523409"/>
                <a:gd name="csY6" fmla="*/ 507187 h 1690620"/>
                <a:gd name="csX7" fmla="*/ 1523410 w 1523409"/>
                <a:gd name="csY7" fmla="*/ 1014373 h 1690620"/>
                <a:gd name="csX8" fmla="*/ 0 w 1523409"/>
                <a:gd name="csY8" fmla="*/ 1014373 h 1690620"/>
                <a:gd name="csX9" fmla="*/ 0 w 1523409"/>
                <a:gd name="csY9" fmla="*/ 507187 h 1690620"/>
                <a:gd name="csX10" fmla="*/ 0 w 1523409"/>
                <a:gd name="csY10" fmla="*/ 1014373 h 1690620"/>
                <a:gd name="csX11" fmla="*/ 1523410 w 1523409"/>
                <a:gd name="csY11" fmla="*/ 1014373 h 1690620"/>
                <a:gd name="csX12" fmla="*/ 1523410 w 1523409"/>
                <a:gd name="csY12" fmla="*/ 1690621 h 1690620"/>
                <a:gd name="csX13" fmla="*/ 0 w 1523409"/>
                <a:gd name="csY13" fmla="*/ 1690621 h 1690620"/>
                <a:gd name="csX14" fmla="*/ 0 w 1523409"/>
                <a:gd name="csY14" fmla="*/ 1014373 h 16906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523409" h="1690620">
                  <a:moveTo>
                    <a:pt x="0" y="0"/>
                  </a:moveTo>
                  <a:lnTo>
                    <a:pt x="1523410" y="0"/>
                  </a:lnTo>
                  <a:lnTo>
                    <a:pt x="1523410" y="507187"/>
                  </a:lnTo>
                  <a:lnTo>
                    <a:pt x="0" y="507187"/>
                  </a:lnTo>
                  <a:lnTo>
                    <a:pt x="0" y="0"/>
                  </a:lnTo>
                  <a:close/>
                  <a:moveTo>
                    <a:pt x="0" y="507187"/>
                  </a:moveTo>
                  <a:lnTo>
                    <a:pt x="1523410" y="507187"/>
                  </a:lnTo>
                  <a:lnTo>
                    <a:pt x="1523410" y="1014373"/>
                  </a:lnTo>
                  <a:lnTo>
                    <a:pt x="0" y="1014373"/>
                  </a:lnTo>
                  <a:lnTo>
                    <a:pt x="0" y="507187"/>
                  </a:lnTo>
                  <a:close/>
                  <a:moveTo>
                    <a:pt x="0" y="1014373"/>
                  </a:moveTo>
                  <a:lnTo>
                    <a:pt x="1523410" y="1014373"/>
                  </a:lnTo>
                  <a:lnTo>
                    <a:pt x="1523410" y="1690621"/>
                  </a:lnTo>
                  <a:lnTo>
                    <a:pt x="0" y="1690621"/>
                  </a:lnTo>
                  <a:lnTo>
                    <a:pt x="0" y="1014373"/>
                  </a:lnTo>
                  <a:close/>
                </a:path>
              </a:pathLst>
            </a:custGeom>
            <a:solidFill>
              <a:srgbClr val="FFFFFF"/>
            </a:solidFill>
            <a:ln w="4777" cap="flat">
              <a:noFill/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2" name="Forma libre 271">
              <a:extLst>
                <a:ext uri="{FF2B5EF4-FFF2-40B4-BE49-F238E27FC236}">
                  <a16:creationId xmlns:a16="http://schemas.microsoft.com/office/drawing/2014/main" id="{A24AFFBD-8EB8-2A2C-D614-DD89E3629364}"/>
                </a:ext>
              </a:extLst>
            </p:cNvPr>
            <p:cNvSpPr/>
            <p:nvPr/>
          </p:nvSpPr>
          <p:spPr>
            <a:xfrm>
              <a:off x="1164775" y="1987134"/>
              <a:ext cx="2038184" cy="4771"/>
            </a:xfrm>
            <a:custGeom>
              <a:avLst/>
              <a:gdLst>
                <a:gd name="csX0" fmla="*/ 0 w 2038184"/>
                <a:gd name="csY0" fmla="*/ 0 h 4771"/>
                <a:gd name="csX1" fmla="*/ 2038184 w 2038184"/>
                <a:gd name="csY1" fmla="*/ 0 h 47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2038184" h="4771">
                  <a:moveTo>
                    <a:pt x="0" y="0"/>
                  </a:moveTo>
                  <a:lnTo>
                    <a:pt x="2038184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3" name="Forma libre 272">
              <a:extLst>
                <a:ext uri="{FF2B5EF4-FFF2-40B4-BE49-F238E27FC236}">
                  <a16:creationId xmlns:a16="http://schemas.microsoft.com/office/drawing/2014/main" id="{5C232103-E411-9788-DAEA-EA81B2E301A1}"/>
                </a:ext>
              </a:extLst>
            </p:cNvPr>
            <p:cNvSpPr/>
            <p:nvPr/>
          </p:nvSpPr>
          <p:spPr>
            <a:xfrm>
              <a:off x="1171740" y="1994086"/>
              <a:ext cx="4777" cy="374325"/>
            </a:xfrm>
            <a:custGeom>
              <a:avLst/>
              <a:gdLst>
                <a:gd name="csX0" fmla="*/ 0 w 4777"/>
                <a:gd name="csY0" fmla="*/ 374326 h 374325"/>
                <a:gd name="csX1" fmla="*/ 0 w 4777"/>
                <a:gd name="csY1" fmla="*/ 0 h 3743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777" h="374325">
                  <a:moveTo>
                    <a:pt x="0" y="374326"/>
                  </a:moveTo>
                  <a:lnTo>
                    <a:pt x="0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4" name="Forma libre 273">
              <a:extLst>
                <a:ext uri="{FF2B5EF4-FFF2-40B4-BE49-F238E27FC236}">
                  <a16:creationId xmlns:a16="http://schemas.microsoft.com/office/drawing/2014/main" id="{C4E4CD71-2F27-4640-1842-297068299DFE}"/>
                </a:ext>
              </a:extLst>
            </p:cNvPr>
            <p:cNvSpPr/>
            <p:nvPr/>
          </p:nvSpPr>
          <p:spPr>
            <a:xfrm>
              <a:off x="3202964" y="1987134"/>
              <a:ext cx="1523409" cy="4771"/>
            </a:xfrm>
            <a:custGeom>
              <a:avLst/>
              <a:gdLst>
                <a:gd name="csX0" fmla="*/ 0 w 1523409"/>
                <a:gd name="csY0" fmla="*/ 0 h 4771"/>
                <a:gd name="csX1" fmla="*/ 1523409 w 1523409"/>
                <a:gd name="csY1" fmla="*/ 0 h 47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1523409" h="4771">
                  <a:moveTo>
                    <a:pt x="0" y="0"/>
                  </a:moveTo>
                  <a:lnTo>
                    <a:pt x="1523409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5" name="Forma libre 274">
              <a:extLst>
                <a:ext uri="{FF2B5EF4-FFF2-40B4-BE49-F238E27FC236}">
                  <a16:creationId xmlns:a16="http://schemas.microsoft.com/office/drawing/2014/main" id="{546749B6-EE60-BEAB-0CCB-A9BE2A1261E4}"/>
                </a:ext>
              </a:extLst>
            </p:cNvPr>
            <p:cNvSpPr/>
            <p:nvPr/>
          </p:nvSpPr>
          <p:spPr>
            <a:xfrm>
              <a:off x="3202964" y="1994086"/>
              <a:ext cx="4777" cy="374325"/>
            </a:xfrm>
            <a:custGeom>
              <a:avLst/>
              <a:gdLst>
                <a:gd name="csX0" fmla="*/ 0 w 4777"/>
                <a:gd name="csY0" fmla="*/ 374326 h 374325"/>
                <a:gd name="csX1" fmla="*/ 0 w 4777"/>
                <a:gd name="csY1" fmla="*/ 0 h 3743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777" h="374325">
                  <a:moveTo>
                    <a:pt x="0" y="374326"/>
                  </a:moveTo>
                  <a:lnTo>
                    <a:pt x="0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6" name="Forma libre 275">
              <a:extLst>
                <a:ext uri="{FF2B5EF4-FFF2-40B4-BE49-F238E27FC236}">
                  <a16:creationId xmlns:a16="http://schemas.microsoft.com/office/drawing/2014/main" id="{58CC8511-CE95-03E1-C529-2F75ECD03C4A}"/>
                </a:ext>
              </a:extLst>
            </p:cNvPr>
            <p:cNvSpPr/>
            <p:nvPr/>
          </p:nvSpPr>
          <p:spPr>
            <a:xfrm>
              <a:off x="4726383" y="1987134"/>
              <a:ext cx="4069403" cy="4771"/>
            </a:xfrm>
            <a:custGeom>
              <a:avLst/>
              <a:gdLst>
                <a:gd name="csX0" fmla="*/ 0 w 4069403"/>
                <a:gd name="csY0" fmla="*/ 0 h 4771"/>
                <a:gd name="csX1" fmla="*/ 4069403 w 4069403"/>
                <a:gd name="csY1" fmla="*/ 0 h 47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069403" h="4771">
                  <a:moveTo>
                    <a:pt x="0" y="0"/>
                  </a:moveTo>
                  <a:lnTo>
                    <a:pt x="4069403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7" name="Forma libre 276">
              <a:extLst>
                <a:ext uri="{FF2B5EF4-FFF2-40B4-BE49-F238E27FC236}">
                  <a16:creationId xmlns:a16="http://schemas.microsoft.com/office/drawing/2014/main" id="{69C33977-B2E9-95D6-D215-32508E1EB85A}"/>
                </a:ext>
              </a:extLst>
            </p:cNvPr>
            <p:cNvSpPr/>
            <p:nvPr/>
          </p:nvSpPr>
          <p:spPr>
            <a:xfrm>
              <a:off x="4962053" y="1994086"/>
              <a:ext cx="4777" cy="374325"/>
            </a:xfrm>
            <a:custGeom>
              <a:avLst/>
              <a:gdLst>
                <a:gd name="csX0" fmla="*/ 0 w 4777"/>
                <a:gd name="csY0" fmla="*/ 374326 h 374325"/>
                <a:gd name="csX1" fmla="*/ 0 w 4777"/>
                <a:gd name="csY1" fmla="*/ 0 h 3743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777" h="374325">
                  <a:moveTo>
                    <a:pt x="0" y="374326"/>
                  </a:moveTo>
                  <a:lnTo>
                    <a:pt x="0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8" name="Forma libre 277">
              <a:extLst>
                <a:ext uri="{FF2B5EF4-FFF2-40B4-BE49-F238E27FC236}">
                  <a16:creationId xmlns:a16="http://schemas.microsoft.com/office/drawing/2014/main" id="{0B5CE2D4-7C7F-A47E-4991-421C75211BC8}"/>
                </a:ext>
              </a:extLst>
            </p:cNvPr>
            <p:cNvSpPr/>
            <p:nvPr/>
          </p:nvSpPr>
          <p:spPr>
            <a:xfrm>
              <a:off x="8788831" y="1994086"/>
              <a:ext cx="4777" cy="374325"/>
            </a:xfrm>
            <a:custGeom>
              <a:avLst/>
              <a:gdLst>
                <a:gd name="csX0" fmla="*/ 0 w 4777"/>
                <a:gd name="csY0" fmla="*/ 374326 h 374325"/>
                <a:gd name="csX1" fmla="*/ 0 w 4777"/>
                <a:gd name="csY1" fmla="*/ 0 h 37432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777" h="374325">
                  <a:moveTo>
                    <a:pt x="0" y="374326"/>
                  </a:moveTo>
                  <a:lnTo>
                    <a:pt x="0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9" name="Forma libre 278">
              <a:extLst>
                <a:ext uri="{FF2B5EF4-FFF2-40B4-BE49-F238E27FC236}">
                  <a16:creationId xmlns:a16="http://schemas.microsoft.com/office/drawing/2014/main" id="{812C526E-73B9-3D3E-E078-55B85765AF40}"/>
                </a:ext>
              </a:extLst>
            </p:cNvPr>
            <p:cNvSpPr/>
            <p:nvPr/>
          </p:nvSpPr>
          <p:spPr>
            <a:xfrm>
              <a:off x="1164775" y="2375368"/>
              <a:ext cx="2038184" cy="4771"/>
            </a:xfrm>
            <a:custGeom>
              <a:avLst/>
              <a:gdLst>
                <a:gd name="csX0" fmla="*/ 0 w 2038184"/>
                <a:gd name="csY0" fmla="*/ 0 h 4771"/>
                <a:gd name="csX1" fmla="*/ 2038184 w 2038184"/>
                <a:gd name="csY1" fmla="*/ 0 h 47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2038184" h="4771">
                  <a:moveTo>
                    <a:pt x="0" y="0"/>
                  </a:moveTo>
                  <a:lnTo>
                    <a:pt x="2038184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0" name="Forma libre 279">
              <a:extLst>
                <a:ext uri="{FF2B5EF4-FFF2-40B4-BE49-F238E27FC236}">
                  <a16:creationId xmlns:a16="http://schemas.microsoft.com/office/drawing/2014/main" id="{D6682E99-8583-39E9-14BE-56E9A381D3B7}"/>
                </a:ext>
              </a:extLst>
            </p:cNvPr>
            <p:cNvSpPr/>
            <p:nvPr/>
          </p:nvSpPr>
          <p:spPr>
            <a:xfrm>
              <a:off x="1171740" y="2382325"/>
              <a:ext cx="4777" cy="493268"/>
            </a:xfrm>
            <a:custGeom>
              <a:avLst/>
              <a:gdLst>
                <a:gd name="csX0" fmla="*/ 0 w 4777"/>
                <a:gd name="csY0" fmla="*/ 493269 h 493268"/>
                <a:gd name="csX1" fmla="*/ 0 w 4777"/>
                <a:gd name="csY1" fmla="*/ 0 h 49326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777" h="493268">
                  <a:moveTo>
                    <a:pt x="0" y="493269"/>
                  </a:moveTo>
                  <a:lnTo>
                    <a:pt x="0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1" name="Forma libre 280">
              <a:extLst>
                <a:ext uri="{FF2B5EF4-FFF2-40B4-BE49-F238E27FC236}">
                  <a16:creationId xmlns:a16="http://schemas.microsoft.com/office/drawing/2014/main" id="{65783080-8835-0C17-C92E-8DB02BA7A6FD}"/>
                </a:ext>
              </a:extLst>
            </p:cNvPr>
            <p:cNvSpPr/>
            <p:nvPr/>
          </p:nvSpPr>
          <p:spPr>
            <a:xfrm>
              <a:off x="3202964" y="2375368"/>
              <a:ext cx="1523409" cy="4771"/>
            </a:xfrm>
            <a:custGeom>
              <a:avLst/>
              <a:gdLst>
                <a:gd name="csX0" fmla="*/ 0 w 1523409"/>
                <a:gd name="csY0" fmla="*/ 0 h 4771"/>
                <a:gd name="csX1" fmla="*/ 1523409 w 1523409"/>
                <a:gd name="csY1" fmla="*/ 0 h 47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1523409" h="4771">
                  <a:moveTo>
                    <a:pt x="0" y="0"/>
                  </a:moveTo>
                  <a:lnTo>
                    <a:pt x="1523409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2" name="Forma libre 281">
              <a:extLst>
                <a:ext uri="{FF2B5EF4-FFF2-40B4-BE49-F238E27FC236}">
                  <a16:creationId xmlns:a16="http://schemas.microsoft.com/office/drawing/2014/main" id="{787A208B-C6EC-ED37-23AA-6B41F6BA1380}"/>
                </a:ext>
              </a:extLst>
            </p:cNvPr>
            <p:cNvSpPr/>
            <p:nvPr/>
          </p:nvSpPr>
          <p:spPr>
            <a:xfrm>
              <a:off x="3202964" y="2382325"/>
              <a:ext cx="4777" cy="493268"/>
            </a:xfrm>
            <a:custGeom>
              <a:avLst/>
              <a:gdLst>
                <a:gd name="csX0" fmla="*/ 0 w 4777"/>
                <a:gd name="csY0" fmla="*/ 493269 h 493268"/>
                <a:gd name="csX1" fmla="*/ 0 w 4777"/>
                <a:gd name="csY1" fmla="*/ 0 h 49326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777" h="493268">
                  <a:moveTo>
                    <a:pt x="0" y="493269"/>
                  </a:moveTo>
                  <a:lnTo>
                    <a:pt x="0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3" name="Forma libre 282">
              <a:extLst>
                <a:ext uri="{FF2B5EF4-FFF2-40B4-BE49-F238E27FC236}">
                  <a16:creationId xmlns:a16="http://schemas.microsoft.com/office/drawing/2014/main" id="{FC8A304B-8418-B61F-AEF9-135BA4D82C7F}"/>
                </a:ext>
              </a:extLst>
            </p:cNvPr>
            <p:cNvSpPr/>
            <p:nvPr/>
          </p:nvSpPr>
          <p:spPr>
            <a:xfrm>
              <a:off x="4726383" y="2375368"/>
              <a:ext cx="4069403" cy="4771"/>
            </a:xfrm>
            <a:custGeom>
              <a:avLst/>
              <a:gdLst>
                <a:gd name="csX0" fmla="*/ 0 w 4069403"/>
                <a:gd name="csY0" fmla="*/ 0 h 4771"/>
                <a:gd name="csX1" fmla="*/ 4069403 w 4069403"/>
                <a:gd name="csY1" fmla="*/ 0 h 47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069403" h="4771">
                  <a:moveTo>
                    <a:pt x="0" y="0"/>
                  </a:moveTo>
                  <a:lnTo>
                    <a:pt x="4069403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4" name="Forma libre 283">
              <a:extLst>
                <a:ext uri="{FF2B5EF4-FFF2-40B4-BE49-F238E27FC236}">
                  <a16:creationId xmlns:a16="http://schemas.microsoft.com/office/drawing/2014/main" id="{88625CE5-AF41-21A1-F138-954EA1B09BBF}"/>
                </a:ext>
              </a:extLst>
            </p:cNvPr>
            <p:cNvSpPr/>
            <p:nvPr/>
          </p:nvSpPr>
          <p:spPr>
            <a:xfrm>
              <a:off x="4962053" y="2382325"/>
              <a:ext cx="4777" cy="493268"/>
            </a:xfrm>
            <a:custGeom>
              <a:avLst/>
              <a:gdLst>
                <a:gd name="csX0" fmla="*/ 0 w 4777"/>
                <a:gd name="csY0" fmla="*/ 493269 h 493268"/>
                <a:gd name="csX1" fmla="*/ 0 w 4777"/>
                <a:gd name="csY1" fmla="*/ 0 h 49326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777" h="493268">
                  <a:moveTo>
                    <a:pt x="0" y="493269"/>
                  </a:moveTo>
                  <a:lnTo>
                    <a:pt x="0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5" name="Forma libre 284">
              <a:extLst>
                <a:ext uri="{FF2B5EF4-FFF2-40B4-BE49-F238E27FC236}">
                  <a16:creationId xmlns:a16="http://schemas.microsoft.com/office/drawing/2014/main" id="{5A6179C8-1E63-6E01-2504-EB6AF49FDD94}"/>
                </a:ext>
              </a:extLst>
            </p:cNvPr>
            <p:cNvSpPr/>
            <p:nvPr/>
          </p:nvSpPr>
          <p:spPr>
            <a:xfrm>
              <a:off x="8788831" y="2382325"/>
              <a:ext cx="4777" cy="493268"/>
            </a:xfrm>
            <a:custGeom>
              <a:avLst/>
              <a:gdLst>
                <a:gd name="csX0" fmla="*/ 0 w 4777"/>
                <a:gd name="csY0" fmla="*/ 493269 h 493268"/>
                <a:gd name="csX1" fmla="*/ 0 w 4777"/>
                <a:gd name="csY1" fmla="*/ 0 h 49326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777" h="493268">
                  <a:moveTo>
                    <a:pt x="0" y="493269"/>
                  </a:moveTo>
                  <a:lnTo>
                    <a:pt x="0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6" name="Forma libre 285">
              <a:extLst>
                <a:ext uri="{FF2B5EF4-FFF2-40B4-BE49-F238E27FC236}">
                  <a16:creationId xmlns:a16="http://schemas.microsoft.com/office/drawing/2014/main" id="{66F763D3-8980-A353-B9C4-761EB2E2D560}"/>
                </a:ext>
              </a:extLst>
            </p:cNvPr>
            <p:cNvSpPr/>
            <p:nvPr/>
          </p:nvSpPr>
          <p:spPr>
            <a:xfrm>
              <a:off x="1164775" y="2882550"/>
              <a:ext cx="2038184" cy="4771"/>
            </a:xfrm>
            <a:custGeom>
              <a:avLst/>
              <a:gdLst>
                <a:gd name="csX0" fmla="*/ 0 w 2038184"/>
                <a:gd name="csY0" fmla="*/ 0 h 4771"/>
                <a:gd name="csX1" fmla="*/ 2038184 w 2038184"/>
                <a:gd name="csY1" fmla="*/ 0 h 47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2038184" h="4771">
                  <a:moveTo>
                    <a:pt x="0" y="0"/>
                  </a:moveTo>
                  <a:lnTo>
                    <a:pt x="2038184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" name="Forma libre 286">
              <a:extLst>
                <a:ext uri="{FF2B5EF4-FFF2-40B4-BE49-F238E27FC236}">
                  <a16:creationId xmlns:a16="http://schemas.microsoft.com/office/drawing/2014/main" id="{737BE748-6665-A331-EAAE-4C68534B551B}"/>
                </a:ext>
              </a:extLst>
            </p:cNvPr>
            <p:cNvSpPr/>
            <p:nvPr/>
          </p:nvSpPr>
          <p:spPr>
            <a:xfrm>
              <a:off x="1171740" y="2889507"/>
              <a:ext cx="4777" cy="493268"/>
            </a:xfrm>
            <a:custGeom>
              <a:avLst/>
              <a:gdLst>
                <a:gd name="csX0" fmla="*/ 0 w 4777"/>
                <a:gd name="csY0" fmla="*/ 493269 h 493268"/>
                <a:gd name="csX1" fmla="*/ 0 w 4777"/>
                <a:gd name="csY1" fmla="*/ 0 h 49326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777" h="493268">
                  <a:moveTo>
                    <a:pt x="0" y="493269"/>
                  </a:moveTo>
                  <a:lnTo>
                    <a:pt x="0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8" name="Forma libre 287">
              <a:extLst>
                <a:ext uri="{FF2B5EF4-FFF2-40B4-BE49-F238E27FC236}">
                  <a16:creationId xmlns:a16="http://schemas.microsoft.com/office/drawing/2014/main" id="{526A0CA7-B433-FFAB-5A0C-EDC046AB7961}"/>
                </a:ext>
              </a:extLst>
            </p:cNvPr>
            <p:cNvSpPr/>
            <p:nvPr/>
          </p:nvSpPr>
          <p:spPr>
            <a:xfrm>
              <a:off x="3202964" y="2882550"/>
              <a:ext cx="1523409" cy="4771"/>
            </a:xfrm>
            <a:custGeom>
              <a:avLst/>
              <a:gdLst>
                <a:gd name="csX0" fmla="*/ 0 w 1523409"/>
                <a:gd name="csY0" fmla="*/ 0 h 4771"/>
                <a:gd name="csX1" fmla="*/ 1523409 w 1523409"/>
                <a:gd name="csY1" fmla="*/ 0 h 47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1523409" h="4771">
                  <a:moveTo>
                    <a:pt x="0" y="0"/>
                  </a:moveTo>
                  <a:lnTo>
                    <a:pt x="1523409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9" name="Forma libre 288">
              <a:extLst>
                <a:ext uri="{FF2B5EF4-FFF2-40B4-BE49-F238E27FC236}">
                  <a16:creationId xmlns:a16="http://schemas.microsoft.com/office/drawing/2014/main" id="{6D25A010-0942-D1E5-F8F6-C707069A5775}"/>
                </a:ext>
              </a:extLst>
            </p:cNvPr>
            <p:cNvSpPr/>
            <p:nvPr/>
          </p:nvSpPr>
          <p:spPr>
            <a:xfrm>
              <a:off x="3202964" y="2889507"/>
              <a:ext cx="4777" cy="493268"/>
            </a:xfrm>
            <a:custGeom>
              <a:avLst/>
              <a:gdLst>
                <a:gd name="csX0" fmla="*/ 0 w 4777"/>
                <a:gd name="csY0" fmla="*/ 493269 h 493268"/>
                <a:gd name="csX1" fmla="*/ 0 w 4777"/>
                <a:gd name="csY1" fmla="*/ 0 h 49326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777" h="493268">
                  <a:moveTo>
                    <a:pt x="0" y="493269"/>
                  </a:moveTo>
                  <a:lnTo>
                    <a:pt x="0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0" name="Forma libre 289">
              <a:extLst>
                <a:ext uri="{FF2B5EF4-FFF2-40B4-BE49-F238E27FC236}">
                  <a16:creationId xmlns:a16="http://schemas.microsoft.com/office/drawing/2014/main" id="{86331FD5-919A-29BE-BC48-0D072158B8CD}"/>
                </a:ext>
              </a:extLst>
            </p:cNvPr>
            <p:cNvSpPr/>
            <p:nvPr/>
          </p:nvSpPr>
          <p:spPr>
            <a:xfrm>
              <a:off x="4726383" y="2882550"/>
              <a:ext cx="4069403" cy="4771"/>
            </a:xfrm>
            <a:custGeom>
              <a:avLst/>
              <a:gdLst>
                <a:gd name="csX0" fmla="*/ 0 w 4069403"/>
                <a:gd name="csY0" fmla="*/ 0 h 4771"/>
                <a:gd name="csX1" fmla="*/ 4069403 w 4069403"/>
                <a:gd name="csY1" fmla="*/ 0 h 47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069403" h="4771">
                  <a:moveTo>
                    <a:pt x="0" y="0"/>
                  </a:moveTo>
                  <a:lnTo>
                    <a:pt x="4069403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1" name="Forma libre 290">
              <a:extLst>
                <a:ext uri="{FF2B5EF4-FFF2-40B4-BE49-F238E27FC236}">
                  <a16:creationId xmlns:a16="http://schemas.microsoft.com/office/drawing/2014/main" id="{73D90BF8-BE9F-0518-18F6-C7E6034C885E}"/>
                </a:ext>
              </a:extLst>
            </p:cNvPr>
            <p:cNvSpPr/>
            <p:nvPr/>
          </p:nvSpPr>
          <p:spPr>
            <a:xfrm>
              <a:off x="4962053" y="2889507"/>
              <a:ext cx="4777" cy="493268"/>
            </a:xfrm>
            <a:custGeom>
              <a:avLst/>
              <a:gdLst>
                <a:gd name="csX0" fmla="*/ 0 w 4777"/>
                <a:gd name="csY0" fmla="*/ 493269 h 493268"/>
                <a:gd name="csX1" fmla="*/ 0 w 4777"/>
                <a:gd name="csY1" fmla="*/ 0 h 49326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777" h="493268">
                  <a:moveTo>
                    <a:pt x="0" y="493269"/>
                  </a:moveTo>
                  <a:lnTo>
                    <a:pt x="0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2" name="Forma libre 291">
              <a:extLst>
                <a:ext uri="{FF2B5EF4-FFF2-40B4-BE49-F238E27FC236}">
                  <a16:creationId xmlns:a16="http://schemas.microsoft.com/office/drawing/2014/main" id="{C411D740-9494-AB69-4065-35C3C834CD4C}"/>
                </a:ext>
              </a:extLst>
            </p:cNvPr>
            <p:cNvSpPr/>
            <p:nvPr/>
          </p:nvSpPr>
          <p:spPr>
            <a:xfrm>
              <a:off x="8788831" y="2889507"/>
              <a:ext cx="4777" cy="493268"/>
            </a:xfrm>
            <a:custGeom>
              <a:avLst/>
              <a:gdLst>
                <a:gd name="csX0" fmla="*/ 0 w 4777"/>
                <a:gd name="csY0" fmla="*/ 493269 h 493268"/>
                <a:gd name="csX1" fmla="*/ 0 w 4777"/>
                <a:gd name="csY1" fmla="*/ 0 h 49326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777" h="493268">
                  <a:moveTo>
                    <a:pt x="0" y="493269"/>
                  </a:moveTo>
                  <a:lnTo>
                    <a:pt x="0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3" name="Forma libre 292">
              <a:extLst>
                <a:ext uri="{FF2B5EF4-FFF2-40B4-BE49-F238E27FC236}">
                  <a16:creationId xmlns:a16="http://schemas.microsoft.com/office/drawing/2014/main" id="{2B263A8A-9F34-2590-2161-9DB23D37D295}"/>
                </a:ext>
              </a:extLst>
            </p:cNvPr>
            <p:cNvSpPr/>
            <p:nvPr/>
          </p:nvSpPr>
          <p:spPr>
            <a:xfrm>
              <a:off x="1164775" y="3389737"/>
              <a:ext cx="2038184" cy="4771"/>
            </a:xfrm>
            <a:custGeom>
              <a:avLst/>
              <a:gdLst>
                <a:gd name="csX0" fmla="*/ 0 w 2038184"/>
                <a:gd name="csY0" fmla="*/ 0 h 4771"/>
                <a:gd name="csX1" fmla="*/ 2038184 w 2038184"/>
                <a:gd name="csY1" fmla="*/ 0 h 47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2038184" h="4771">
                  <a:moveTo>
                    <a:pt x="0" y="0"/>
                  </a:moveTo>
                  <a:lnTo>
                    <a:pt x="2038184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4" name="Forma libre 293">
              <a:extLst>
                <a:ext uri="{FF2B5EF4-FFF2-40B4-BE49-F238E27FC236}">
                  <a16:creationId xmlns:a16="http://schemas.microsoft.com/office/drawing/2014/main" id="{274C825B-E1F7-9C1D-06DA-D2DE0DB5B744}"/>
                </a:ext>
              </a:extLst>
            </p:cNvPr>
            <p:cNvSpPr/>
            <p:nvPr/>
          </p:nvSpPr>
          <p:spPr>
            <a:xfrm>
              <a:off x="1171740" y="3396689"/>
              <a:ext cx="4777" cy="662334"/>
            </a:xfrm>
            <a:custGeom>
              <a:avLst/>
              <a:gdLst>
                <a:gd name="csX0" fmla="*/ 0 w 4777"/>
                <a:gd name="csY0" fmla="*/ 662334 h 662334"/>
                <a:gd name="csX1" fmla="*/ 0 w 4777"/>
                <a:gd name="csY1" fmla="*/ 0 h 66233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777" h="662334">
                  <a:moveTo>
                    <a:pt x="0" y="662334"/>
                  </a:moveTo>
                  <a:lnTo>
                    <a:pt x="0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5" name="Forma libre 294">
              <a:extLst>
                <a:ext uri="{FF2B5EF4-FFF2-40B4-BE49-F238E27FC236}">
                  <a16:creationId xmlns:a16="http://schemas.microsoft.com/office/drawing/2014/main" id="{48ADC9F7-F235-C3D1-D045-79F990C0659D}"/>
                </a:ext>
              </a:extLst>
            </p:cNvPr>
            <p:cNvSpPr/>
            <p:nvPr/>
          </p:nvSpPr>
          <p:spPr>
            <a:xfrm>
              <a:off x="3202964" y="3389737"/>
              <a:ext cx="1523409" cy="4771"/>
            </a:xfrm>
            <a:custGeom>
              <a:avLst/>
              <a:gdLst>
                <a:gd name="csX0" fmla="*/ 0 w 1523409"/>
                <a:gd name="csY0" fmla="*/ 0 h 4771"/>
                <a:gd name="csX1" fmla="*/ 1523409 w 1523409"/>
                <a:gd name="csY1" fmla="*/ 0 h 47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1523409" h="4771">
                  <a:moveTo>
                    <a:pt x="0" y="0"/>
                  </a:moveTo>
                  <a:lnTo>
                    <a:pt x="1523409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6" name="Forma libre 295">
              <a:extLst>
                <a:ext uri="{FF2B5EF4-FFF2-40B4-BE49-F238E27FC236}">
                  <a16:creationId xmlns:a16="http://schemas.microsoft.com/office/drawing/2014/main" id="{20427BAC-785B-6784-E275-C4BEED993DD5}"/>
                </a:ext>
              </a:extLst>
            </p:cNvPr>
            <p:cNvSpPr/>
            <p:nvPr/>
          </p:nvSpPr>
          <p:spPr>
            <a:xfrm>
              <a:off x="3202964" y="3396689"/>
              <a:ext cx="4777" cy="662334"/>
            </a:xfrm>
            <a:custGeom>
              <a:avLst/>
              <a:gdLst>
                <a:gd name="csX0" fmla="*/ 0 w 4777"/>
                <a:gd name="csY0" fmla="*/ 662334 h 662334"/>
                <a:gd name="csX1" fmla="*/ 0 w 4777"/>
                <a:gd name="csY1" fmla="*/ 0 h 66233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777" h="662334">
                  <a:moveTo>
                    <a:pt x="0" y="662334"/>
                  </a:moveTo>
                  <a:lnTo>
                    <a:pt x="0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7" name="Forma libre 296">
              <a:extLst>
                <a:ext uri="{FF2B5EF4-FFF2-40B4-BE49-F238E27FC236}">
                  <a16:creationId xmlns:a16="http://schemas.microsoft.com/office/drawing/2014/main" id="{238D9E64-DF59-7DF8-F139-20B8F17739DB}"/>
                </a:ext>
              </a:extLst>
            </p:cNvPr>
            <p:cNvSpPr/>
            <p:nvPr/>
          </p:nvSpPr>
          <p:spPr>
            <a:xfrm>
              <a:off x="4726383" y="3389737"/>
              <a:ext cx="4069403" cy="4771"/>
            </a:xfrm>
            <a:custGeom>
              <a:avLst/>
              <a:gdLst>
                <a:gd name="csX0" fmla="*/ 0 w 4069403"/>
                <a:gd name="csY0" fmla="*/ 0 h 4771"/>
                <a:gd name="csX1" fmla="*/ 4069403 w 4069403"/>
                <a:gd name="csY1" fmla="*/ 0 h 47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069403" h="4771">
                  <a:moveTo>
                    <a:pt x="0" y="0"/>
                  </a:moveTo>
                  <a:lnTo>
                    <a:pt x="4069403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8" name="Forma libre 297">
              <a:extLst>
                <a:ext uri="{FF2B5EF4-FFF2-40B4-BE49-F238E27FC236}">
                  <a16:creationId xmlns:a16="http://schemas.microsoft.com/office/drawing/2014/main" id="{267A9B09-E42E-F34F-FD88-C47D31975327}"/>
                </a:ext>
              </a:extLst>
            </p:cNvPr>
            <p:cNvSpPr/>
            <p:nvPr/>
          </p:nvSpPr>
          <p:spPr>
            <a:xfrm>
              <a:off x="4962053" y="3396689"/>
              <a:ext cx="4777" cy="662334"/>
            </a:xfrm>
            <a:custGeom>
              <a:avLst/>
              <a:gdLst>
                <a:gd name="csX0" fmla="*/ 0 w 4777"/>
                <a:gd name="csY0" fmla="*/ 662334 h 662334"/>
                <a:gd name="csX1" fmla="*/ 0 w 4777"/>
                <a:gd name="csY1" fmla="*/ 0 h 66233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777" h="662334">
                  <a:moveTo>
                    <a:pt x="0" y="662334"/>
                  </a:moveTo>
                  <a:lnTo>
                    <a:pt x="0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9" name="Forma libre 298">
              <a:extLst>
                <a:ext uri="{FF2B5EF4-FFF2-40B4-BE49-F238E27FC236}">
                  <a16:creationId xmlns:a16="http://schemas.microsoft.com/office/drawing/2014/main" id="{45F598B1-4914-20C1-C4D4-54D1766146B9}"/>
                </a:ext>
              </a:extLst>
            </p:cNvPr>
            <p:cNvSpPr/>
            <p:nvPr/>
          </p:nvSpPr>
          <p:spPr>
            <a:xfrm>
              <a:off x="8788831" y="3396689"/>
              <a:ext cx="4777" cy="662334"/>
            </a:xfrm>
            <a:custGeom>
              <a:avLst/>
              <a:gdLst>
                <a:gd name="csX0" fmla="*/ 0 w 4777"/>
                <a:gd name="csY0" fmla="*/ 662334 h 662334"/>
                <a:gd name="csX1" fmla="*/ 0 w 4777"/>
                <a:gd name="csY1" fmla="*/ 0 h 66233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777" h="662334">
                  <a:moveTo>
                    <a:pt x="0" y="662334"/>
                  </a:moveTo>
                  <a:lnTo>
                    <a:pt x="0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0" name="Forma libre 299">
              <a:extLst>
                <a:ext uri="{FF2B5EF4-FFF2-40B4-BE49-F238E27FC236}">
                  <a16:creationId xmlns:a16="http://schemas.microsoft.com/office/drawing/2014/main" id="{7C6BB877-90C4-8DE6-822A-EB404C7A9F44}"/>
                </a:ext>
              </a:extLst>
            </p:cNvPr>
            <p:cNvSpPr/>
            <p:nvPr/>
          </p:nvSpPr>
          <p:spPr>
            <a:xfrm>
              <a:off x="1164775" y="4065980"/>
              <a:ext cx="2038184" cy="4771"/>
            </a:xfrm>
            <a:custGeom>
              <a:avLst/>
              <a:gdLst>
                <a:gd name="csX0" fmla="*/ 0 w 2038184"/>
                <a:gd name="csY0" fmla="*/ 0 h 4771"/>
                <a:gd name="csX1" fmla="*/ 2038184 w 2038184"/>
                <a:gd name="csY1" fmla="*/ 0 h 47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2038184" h="4771">
                  <a:moveTo>
                    <a:pt x="0" y="0"/>
                  </a:moveTo>
                  <a:lnTo>
                    <a:pt x="2038184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1" name="Forma libre 300">
              <a:extLst>
                <a:ext uri="{FF2B5EF4-FFF2-40B4-BE49-F238E27FC236}">
                  <a16:creationId xmlns:a16="http://schemas.microsoft.com/office/drawing/2014/main" id="{748C3C00-2681-414F-8D77-BCF98986CFFA}"/>
                </a:ext>
              </a:extLst>
            </p:cNvPr>
            <p:cNvSpPr/>
            <p:nvPr/>
          </p:nvSpPr>
          <p:spPr>
            <a:xfrm>
              <a:off x="3202964" y="4065980"/>
              <a:ext cx="1523409" cy="4771"/>
            </a:xfrm>
            <a:custGeom>
              <a:avLst/>
              <a:gdLst>
                <a:gd name="csX0" fmla="*/ 0 w 1523409"/>
                <a:gd name="csY0" fmla="*/ 0 h 4771"/>
                <a:gd name="csX1" fmla="*/ 1523409 w 1523409"/>
                <a:gd name="csY1" fmla="*/ 0 h 47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1523409" h="4771">
                  <a:moveTo>
                    <a:pt x="0" y="0"/>
                  </a:moveTo>
                  <a:lnTo>
                    <a:pt x="1523409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2" name="Forma libre 301">
              <a:extLst>
                <a:ext uri="{FF2B5EF4-FFF2-40B4-BE49-F238E27FC236}">
                  <a16:creationId xmlns:a16="http://schemas.microsoft.com/office/drawing/2014/main" id="{60ECF2F5-9386-04D9-FC0C-EFAC99FB5DAE}"/>
                </a:ext>
              </a:extLst>
            </p:cNvPr>
            <p:cNvSpPr/>
            <p:nvPr/>
          </p:nvSpPr>
          <p:spPr>
            <a:xfrm>
              <a:off x="4726383" y="4065980"/>
              <a:ext cx="4069403" cy="4771"/>
            </a:xfrm>
            <a:custGeom>
              <a:avLst/>
              <a:gdLst>
                <a:gd name="csX0" fmla="*/ 0 w 4069403"/>
                <a:gd name="csY0" fmla="*/ 0 h 4771"/>
                <a:gd name="csX1" fmla="*/ 4069403 w 4069403"/>
                <a:gd name="csY1" fmla="*/ 0 h 47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</a:cxnLst>
              <a:rect l="l" t="t" r="r" b="b"/>
              <a:pathLst>
                <a:path w="4069403" h="4771">
                  <a:moveTo>
                    <a:pt x="0" y="0"/>
                  </a:moveTo>
                  <a:lnTo>
                    <a:pt x="4069403" y="0"/>
                  </a:lnTo>
                </a:path>
              </a:pathLst>
            </a:custGeom>
            <a:noFill/>
            <a:ln w="13949" cap="flat">
              <a:solidFill>
                <a:srgbClr val="F39C9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5" name="TextBox 18">
              <a:extLst>
                <a:ext uri="{FF2B5EF4-FFF2-40B4-BE49-F238E27FC236}">
                  <a16:creationId xmlns:a16="http://schemas.microsoft.com/office/drawing/2014/main" id="{4B0DFD52-1461-AFF9-A245-B447B852C39E}"/>
                </a:ext>
              </a:extLst>
            </p:cNvPr>
            <p:cNvSpPr txBox="1"/>
            <p:nvPr/>
          </p:nvSpPr>
          <p:spPr>
            <a:xfrm>
              <a:off x="1169557" y="2419375"/>
              <a:ext cx="203121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000" b="1" dirty="0">
                  <a:solidFill>
                    <a:srgbClr val="FF0000"/>
                  </a:solidFill>
                </a:rPr>
                <a:t>Ethernet</a:t>
              </a:r>
              <a:endParaRPr lang="en-US" sz="2000" dirty="0"/>
            </a:p>
          </p:txBody>
        </p:sp>
        <p:sp>
          <p:nvSpPr>
            <p:cNvPr id="266" name="TextBox 18">
              <a:extLst>
                <a:ext uri="{FF2B5EF4-FFF2-40B4-BE49-F238E27FC236}">
                  <a16:creationId xmlns:a16="http://schemas.microsoft.com/office/drawing/2014/main" id="{CD1F7B8C-ED60-CE28-3BD1-BCF2C819F756}"/>
                </a:ext>
              </a:extLst>
            </p:cNvPr>
            <p:cNvSpPr txBox="1"/>
            <p:nvPr/>
          </p:nvSpPr>
          <p:spPr>
            <a:xfrm>
              <a:off x="1161368" y="2938474"/>
              <a:ext cx="201011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000" b="1" dirty="0" err="1">
                  <a:solidFill>
                    <a:srgbClr val="FF0000"/>
                  </a:solidFill>
                </a:rPr>
                <a:t>Wifi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endParaRPr lang="en-US" sz="2000" dirty="0"/>
            </a:p>
          </p:txBody>
        </p:sp>
        <p:sp>
          <p:nvSpPr>
            <p:cNvPr id="267" name="TextBox 18">
              <a:extLst>
                <a:ext uri="{FF2B5EF4-FFF2-40B4-BE49-F238E27FC236}">
                  <a16:creationId xmlns:a16="http://schemas.microsoft.com/office/drawing/2014/main" id="{EB4E14FA-0EAD-60EB-FE71-34F00E90550C}"/>
                </a:ext>
              </a:extLst>
            </p:cNvPr>
            <p:cNvSpPr txBox="1"/>
            <p:nvPr/>
          </p:nvSpPr>
          <p:spPr>
            <a:xfrm>
              <a:off x="1143832" y="3404019"/>
              <a:ext cx="206390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000" b="1" dirty="0">
                  <a:solidFill>
                    <a:srgbClr val="FF0000"/>
                  </a:solidFill>
                </a:rPr>
                <a:t>BLE (Bluetooth Low Energy </a:t>
              </a:r>
              <a:endParaRPr lang="en-US" sz="2000" dirty="0"/>
            </a:p>
          </p:txBody>
        </p:sp>
        <p:sp>
          <p:nvSpPr>
            <p:cNvPr id="513" name="TextBox 18">
              <a:extLst>
                <a:ext uri="{FF2B5EF4-FFF2-40B4-BE49-F238E27FC236}">
                  <a16:creationId xmlns:a16="http://schemas.microsoft.com/office/drawing/2014/main" id="{AEB1F702-142D-3BDF-A6E7-DEED93B0DEEB}"/>
                </a:ext>
              </a:extLst>
            </p:cNvPr>
            <p:cNvSpPr txBox="1"/>
            <p:nvPr/>
          </p:nvSpPr>
          <p:spPr>
            <a:xfrm>
              <a:off x="3205138" y="2426537"/>
              <a:ext cx="151167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000" b="1" dirty="0"/>
                <a:t>IEEE 802.3</a:t>
              </a:r>
              <a:endParaRPr lang="en-US" sz="2000" dirty="0"/>
            </a:p>
          </p:txBody>
        </p:sp>
        <p:sp>
          <p:nvSpPr>
            <p:cNvPr id="514" name="TextBox 18">
              <a:extLst>
                <a:ext uri="{FF2B5EF4-FFF2-40B4-BE49-F238E27FC236}">
                  <a16:creationId xmlns:a16="http://schemas.microsoft.com/office/drawing/2014/main" id="{18DB7FC5-754D-E5DD-9C9B-104B359F7B2E}"/>
                </a:ext>
              </a:extLst>
            </p:cNvPr>
            <p:cNvSpPr txBox="1"/>
            <p:nvPr/>
          </p:nvSpPr>
          <p:spPr>
            <a:xfrm>
              <a:off x="3171486" y="2964140"/>
              <a:ext cx="151167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000" b="1" dirty="0"/>
                <a:t>IEEE 802.11</a:t>
              </a:r>
              <a:endParaRPr lang="en-US" sz="2000" dirty="0"/>
            </a:p>
          </p:txBody>
        </p:sp>
        <p:sp>
          <p:nvSpPr>
            <p:cNvPr id="515" name="TextBox 18">
              <a:extLst>
                <a:ext uri="{FF2B5EF4-FFF2-40B4-BE49-F238E27FC236}">
                  <a16:creationId xmlns:a16="http://schemas.microsoft.com/office/drawing/2014/main" id="{1B24C6CE-4DD2-A08E-8E1D-01E348790C27}"/>
                </a:ext>
              </a:extLst>
            </p:cNvPr>
            <p:cNvSpPr txBox="1"/>
            <p:nvPr/>
          </p:nvSpPr>
          <p:spPr>
            <a:xfrm>
              <a:off x="3182775" y="3537423"/>
              <a:ext cx="173014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000" b="1" dirty="0"/>
                <a:t>IEEE 802.15.1</a:t>
              </a:r>
              <a:endParaRPr lang="en-US" sz="2000" dirty="0"/>
            </a:p>
          </p:txBody>
        </p:sp>
        <p:sp>
          <p:nvSpPr>
            <p:cNvPr id="516" name="TextBox 18">
              <a:extLst>
                <a:ext uri="{FF2B5EF4-FFF2-40B4-BE49-F238E27FC236}">
                  <a16:creationId xmlns:a16="http://schemas.microsoft.com/office/drawing/2014/main" id="{50EB422C-C83B-54B7-0492-0F82525EB768}"/>
                </a:ext>
              </a:extLst>
            </p:cNvPr>
            <p:cNvSpPr txBox="1"/>
            <p:nvPr/>
          </p:nvSpPr>
          <p:spPr>
            <a:xfrm>
              <a:off x="4980282" y="2465287"/>
              <a:ext cx="379681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000" dirty="0"/>
                <a:t>Redes </a:t>
              </a:r>
              <a:r>
                <a:rPr lang="en-US" sz="2000" dirty="0" err="1"/>
                <a:t>cableadas</a:t>
              </a:r>
              <a:r>
                <a:rPr lang="en-US" sz="2000" dirty="0"/>
                <a:t> (LAN).</a:t>
              </a:r>
            </a:p>
          </p:txBody>
        </p:sp>
        <p:sp>
          <p:nvSpPr>
            <p:cNvPr id="517" name="TextBox 18">
              <a:extLst>
                <a:ext uri="{FF2B5EF4-FFF2-40B4-BE49-F238E27FC236}">
                  <a16:creationId xmlns:a16="http://schemas.microsoft.com/office/drawing/2014/main" id="{BC917597-D8D5-0F17-5A2D-6F7EAD5CF345}"/>
                </a:ext>
              </a:extLst>
            </p:cNvPr>
            <p:cNvSpPr txBox="1"/>
            <p:nvPr/>
          </p:nvSpPr>
          <p:spPr>
            <a:xfrm>
              <a:off x="4980282" y="2950545"/>
              <a:ext cx="379681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000" dirty="0"/>
                <a:t>Redes </a:t>
              </a:r>
              <a:r>
                <a:rPr lang="en-US" sz="2000" dirty="0" err="1"/>
                <a:t>inalámbricas</a:t>
              </a:r>
              <a:r>
                <a:rPr lang="en-US" sz="2000" dirty="0"/>
                <a:t> (WLAN).</a:t>
              </a:r>
            </a:p>
          </p:txBody>
        </p:sp>
        <p:sp>
          <p:nvSpPr>
            <p:cNvPr id="518" name="TextBox 18">
              <a:extLst>
                <a:ext uri="{FF2B5EF4-FFF2-40B4-BE49-F238E27FC236}">
                  <a16:creationId xmlns:a16="http://schemas.microsoft.com/office/drawing/2014/main" id="{D2CDFFCF-CC2C-1645-A604-3FA9C371E7C0}"/>
                </a:ext>
              </a:extLst>
            </p:cNvPr>
            <p:cNvSpPr txBox="1"/>
            <p:nvPr/>
          </p:nvSpPr>
          <p:spPr>
            <a:xfrm>
              <a:off x="4989838" y="3499989"/>
              <a:ext cx="379681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Redes </a:t>
              </a:r>
              <a:r>
                <a:rPr lang="en-US" sz="2000" dirty="0" err="1"/>
                <a:t>inalámbricas</a:t>
              </a:r>
              <a:r>
                <a:rPr lang="en-US" sz="2000" dirty="0"/>
                <a:t> (WPAN).</a:t>
              </a:r>
              <a:endParaRPr lang="es-ES" sz="2000" dirty="0"/>
            </a:p>
          </p:txBody>
        </p:sp>
        <p:sp>
          <p:nvSpPr>
            <p:cNvPr id="519" name="TextBox 18">
              <a:extLst>
                <a:ext uri="{FF2B5EF4-FFF2-40B4-BE49-F238E27FC236}">
                  <a16:creationId xmlns:a16="http://schemas.microsoft.com/office/drawing/2014/main" id="{2EF86EAA-B8F7-AA16-98DA-F07DEC6058BD}"/>
                </a:ext>
              </a:extLst>
            </p:cNvPr>
            <p:cNvSpPr txBox="1"/>
            <p:nvPr/>
          </p:nvSpPr>
          <p:spPr>
            <a:xfrm>
              <a:off x="3339850" y="1975274"/>
              <a:ext cx="157306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2000" b="1" dirty="0" err="1">
                  <a:solidFill>
                    <a:schemeClr val="bg1"/>
                  </a:solidFill>
                </a:rPr>
                <a:t>Protocolo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20" name="TextBox 18">
              <a:extLst>
                <a:ext uri="{FF2B5EF4-FFF2-40B4-BE49-F238E27FC236}">
                  <a16:creationId xmlns:a16="http://schemas.microsoft.com/office/drawing/2014/main" id="{767ACF99-E98F-31CF-CDB5-F8A72CCA98FF}"/>
                </a:ext>
              </a:extLst>
            </p:cNvPr>
            <p:cNvSpPr txBox="1"/>
            <p:nvPr/>
          </p:nvSpPr>
          <p:spPr>
            <a:xfrm>
              <a:off x="1186889" y="1977643"/>
              <a:ext cx="200261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2000" b="1" dirty="0" err="1">
                  <a:solidFill>
                    <a:schemeClr val="bg1"/>
                  </a:solidFill>
                </a:rPr>
                <a:t>Conexión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21" name="TextBox 18">
              <a:extLst>
                <a:ext uri="{FF2B5EF4-FFF2-40B4-BE49-F238E27FC236}">
                  <a16:creationId xmlns:a16="http://schemas.microsoft.com/office/drawing/2014/main" id="{B081A51F-10A1-379F-0FA5-D60EE731E301}"/>
                </a:ext>
              </a:extLst>
            </p:cNvPr>
            <p:cNvSpPr txBox="1"/>
            <p:nvPr/>
          </p:nvSpPr>
          <p:spPr>
            <a:xfrm>
              <a:off x="5104021" y="1969991"/>
              <a:ext cx="36158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2000" b="1" dirty="0">
                  <a:solidFill>
                    <a:schemeClr val="bg1"/>
                  </a:solidFill>
                </a:rPr>
                <a:t>Tipo de red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24" name="CuadroTexto 523">
            <a:extLst>
              <a:ext uri="{FF2B5EF4-FFF2-40B4-BE49-F238E27FC236}">
                <a16:creationId xmlns:a16="http://schemas.microsoft.com/office/drawing/2014/main" id="{CE03B3D7-6FBA-C39E-9CF9-327D131A3321}"/>
              </a:ext>
            </a:extLst>
          </p:cNvPr>
          <p:cNvSpPr txBox="1"/>
          <p:nvPr/>
        </p:nvSpPr>
        <p:spPr>
          <a:xfrm>
            <a:off x="3614205" y="3718172"/>
            <a:ext cx="37026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Protocolos</a:t>
            </a:r>
            <a:r>
              <a:rPr lang="en-US" sz="1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Específicos</a:t>
            </a:r>
            <a:r>
              <a:rPr lang="en-US" sz="1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para IoT</a:t>
            </a:r>
            <a:r>
              <a:rPr lang="es-ES" dirty="0">
                <a:solidFill>
                  <a:srgbClr val="FF0000"/>
                </a:solidFill>
                <a:effectLst/>
              </a:rPr>
              <a:t> </a:t>
            </a:r>
            <a:endParaRPr lang="es-ES" dirty="0">
              <a:solidFill>
                <a:srgbClr val="FF0000"/>
              </a:solidFill>
            </a:endParaRPr>
          </a:p>
        </p:txBody>
      </p:sp>
      <p:grpSp>
        <p:nvGrpSpPr>
          <p:cNvPr id="599" name="Grupo 598">
            <a:extLst>
              <a:ext uri="{FF2B5EF4-FFF2-40B4-BE49-F238E27FC236}">
                <a16:creationId xmlns:a16="http://schemas.microsoft.com/office/drawing/2014/main" id="{3D36721C-5235-A8C7-5FB8-A162E6004DEA}"/>
              </a:ext>
            </a:extLst>
          </p:cNvPr>
          <p:cNvGrpSpPr/>
          <p:nvPr/>
        </p:nvGrpSpPr>
        <p:grpSpPr>
          <a:xfrm>
            <a:off x="65038" y="4286339"/>
            <a:ext cx="3444194" cy="2405644"/>
            <a:chOff x="65038" y="4286339"/>
            <a:chExt cx="3444194" cy="2405644"/>
          </a:xfrm>
        </p:grpSpPr>
        <p:grpSp>
          <p:nvGrpSpPr>
            <p:cNvPr id="579" name="Grupo 578">
              <a:extLst>
                <a:ext uri="{FF2B5EF4-FFF2-40B4-BE49-F238E27FC236}">
                  <a16:creationId xmlns:a16="http://schemas.microsoft.com/office/drawing/2014/main" id="{9F7B1C48-CC17-D8E3-3757-0F39ED02E660}"/>
                </a:ext>
              </a:extLst>
            </p:cNvPr>
            <p:cNvGrpSpPr/>
            <p:nvPr/>
          </p:nvGrpSpPr>
          <p:grpSpPr>
            <a:xfrm>
              <a:off x="128144" y="4331700"/>
              <a:ext cx="3381088" cy="2158551"/>
              <a:chOff x="964250" y="3721886"/>
              <a:chExt cx="3381088" cy="2158551"/>
            </a:xfrm>
          </p:grpSpPr>
          <p:pic>
            <p:nvPicPr>
              <p:cNvPr id="572" name="Imagen 571">
                <a:extLst>
                  <a:ext uri="{FF2B5EF4-FFF2-40B4-BE49-F238E27FC236}">
                    <a16:creationId xmlns:a16="http://schemas.microsoft.com/office/drawing/2014/main" id="{5F7EC1B3-50A0-1CBA-6BA1-D27F141EE3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04826" y="3721886"/>
                <a:ext cx="1803400" cy="723900"/>
              </a:xfrm>
              <a:prstGeom prst="rect">
                <a:avLst/>
              </a:prstGeom>
            </p:spPr>
          </p:pic>
          <p:sp>
            <p:nvSpPr>
              <p:cNvPr id="576" name="CuadroTexto 575">
                <a:extLst>
                  <a:ext uri="{FF2B5EF4-FFF2-40B4-BE49-F238E27FC236}">
                    <a16:creationId xmlns:a16="http://schemas.microsoft.com/office/drawing/2014/main" id="{69E06F39-A82E-9418-77CC-AAD2F6F24609}"/>
                  </a:ext>
                </a:extLst>
              </p:cNvPr>
              <p:cNvSpPr txBox="1"/>
              <p:nvPr/>
            </p:nvSpPr>
            <p:spPr>
              <a:xfrm>
                <a:off x="964250" y="5234106"/>
                <a:ext cx="338108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+mj-lt"/>
                    <a:ea typeface="Cambria" panose="02040503050406030204" pitchFamily="18" charset="0"/>
                    <a:cs typeface="Times New Roman" panose="02020603050405020304" pitchFamily="18" charset="0"/>
                  </a:rPr>
                  <a:t>Base para ZigBee, </a:t>
                </a:r>
                <a:r>
                  <a:rPr lang="en-US" dirty="0" err="1">
                    <a:latin typeface="+mj-lt"/>
                    <a:ea typeface="Cambria" panose="02040503050406030204" pitchFamily="18" charset="0"/>
                    <a:cs typeface="Times New Roman" panose="02020603050405020304" pitchFamily="18" charset="0"/>
                  </a:rPr>
                  <a:t>garantiza</a:t>
                </a:r>
                <a:r>
                  <a:rPr lang="en-US" dirty="0">
                    <a:latin typeface="+mj-lt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+mj-lt"/>
                    <a:ea typeface="Cambria" panose="02040503050406030204" pitchFamily="18" charset="0"/>
                    <a:cs typeface="Times New Roman" panose="02020603050405020304" pitchFamily="18" charset="0"/>
                  </a:rPr>
                  <a:t>comunicación</a:t>
                </a:r>
                <a:r>
                  <a:rPr lang="en-US" dirty="0">
                    <a:latin typeface="+mj-lt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+mj-lt"/>
                    <a:ea typeface="Cambria" panose="02040503050406030204" pitchFamily="18" charset="0"/>
                    <a:cs typeface="Times New Roman" panose="02020603050405020304" pitchFamily="18" charset="0"/>
                  </a:rPr>
                  <a:t>fiable</a:t>
                </a:r>
                <a:r>
                  <a:rPr lang="en-US" dirty="0">
                    <a:latin typeface="+mj-lt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+mj-lt"/>
                    <a:ea typeface="Cambria" panose="02040503050406030204" pitchFamily="18" charset="0"/>
                    <a:cs typeface="Times New Roman" panose="02020603050405020304" pitchFamily="18" charset="0"/>
                  </a:rPr>
                  <a:t>en</a:t>
                </a:r>
                <a:r>
                  <a:rPr lang="en-US" dirty="0">
                    <a:latin typeface="+mj-lt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+mj-lt"/>
                    <a:ea typeface="Cambria" panose="02040503050406030204" pitchFamily="18" charset="0"/>
                    <a:cs typeface="Times New Roman" panose="02020603050405020304" pitchFamily="18" charset="0"/>
                  </a:rPr>
                  <a:t>el</a:t>
                </a:r>
                <a:r>
                  <a:rPr lang="en-US" dirty="0">
                    <a:latin typeface="+mj-lt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+mj-lt"/>
                    <a:ea typeface="Cambria" panose="02040503050406030204" pitchFamily="18" charset="0"/>
                    <a:cs typeface="Times New Roman" panose="02020603050405020304" pitchFamily="18" charset="0"/>
                  </a:rPr>
                  <a:t>hogar</a:t>
                </a:r>
                <a:r>
                  <a:rPr lang="en-US" sz="1800" b="1" dirty="0">
                    <a:solidFill>
                      <a:srgbClr val="FF0000"/>
                    </a:solidFill>
                    <a:effectLst/>
                    <a:latin typeface="+mj-lt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dirty="0">
                    <a:solidFill>
                      <a:srgbClr val="FF0000"/>
                    </a:solidFill>
                    <a:effectLst/>
                    <a:latin typeface="+mj-lt"/>
                  </a:rPr>
                  <a:t> </a:t>
                </a:r>
                <a:endParaRPr lang="es-ES" dirty="0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578" name="CuadroTexto 577">
                <a:extLst>
                  <a:ext uri="{FF2B5EF4-FFF2-40B4-BE49-F238E27FC236}">
                    <a16:creationId xmlns:a16="http://schemas.microsoft.com/office/drawing/2014/main" id="{6CFF40C5-481B-3D62-D9B2-5F1B86E7E0E2}"/>
                  </a:ext>
                </a:extLst>
              </p:cNvPr>
              <p:cNvSpPr txBox="1"/>
              <p:nvPr/>
            </p:nvSpPr>
            <p:spPr>
              <a:xfrm>
                <a:off x="1747539" y="4604392"/>
                <a:ext cx="16975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IEEE 802.15.4. </a:t>
                </a:r>
                <a:endParaRPr lang="es-E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98" name="Rectángulo 597">
              <a:extLst>
                <a:ext uri="{FF2B5EF4-FFF2-40B4-BE49-F238E27FC236}">
                  <a16:creationId xmlns:a16="http://schemas.microsoft.com/office/drawing/2014/main" id="{1B5D62A6-6B8B-3632-98D9-E79DBD4318BD}"/>
                </a:ext>
              </a:extLst>
            </p:cNvPr>
            <p:cNvSpPr/>
            <p:nvPr/>
          </p:nvSpPr>
          <p:spPr>
            <a:xfrm>
              <a:off x="65038" y="4286339"/>
              <a:ext cx="3444194" cy="2405644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05" name="Grupo 604">
            <a:extLst>
              <a:ext uri="{FF2B5EF4-FFF2-40B4-BE49-F238E27FC236}">
                <a16:creationId xmlns:a16="http://schemas.microsoft.com/office/drawing/2014/main" id="{F7F028AF-05B8-506D-4531-A2C49B8D89F9}"/>
              </a:ext>
            </a:extLst>
          </p:cNvPr>
          <p:cNvGrpSpPr/>
          <p:nvPr/>
        </p:nvGrpSpPr>
        <p:grpSpPr>
          <a:xfrm>
            <a:off x="3568958" y="4278243"/>
            <a:ext cx="3444194" cy="2405644"/>
            <a:chOff x="3568958" y="4278243"/>
            <a:chExt cx="3444194" cy="2405644"/>
          </a:xfrm>
        </p:grpSpPr>
        <p:grpSp>
          <p:nvGrpSpPr>
            <p:cNvPr id="581" name="Grupo 580">
              <a:extLst>
                <a:ext uri="{FF2B5EF4-FFF2-40B4-BE49-F238E27FC236}">
                  <a16:creationId xmlns:a16="http://schemas.microsoft.com/office/drawing/2014/main" id="{43B02629-0A67-4908-6223-BA045C558E0D}"/>
                </a:ext>
              </a:extLst>
            </p:cNvPr>
            <p:cNvGrpSpPr/>
            <p:nvPr/>
          </p:nvGrpSpPr>
          <p:grpSpPr>
            <a:xfrm>
              <a:off x="3614205" y="4529296"/>
              <a:ext cx="3395786" cy="1918496"/>
              <a:chOff x="4093779" y="4220362"/>
              <a:chExt cx="3395786" cy="1918496"/>
            </a:xfrm>
          </p:grpSpPr>
          <p:pic>
            <p:nvPicPr>
              <p:cNvPr id="573" name="Imagen 572">
                <a:extLst>
                  <a:ext uri="{FF2B5EF4-FFF2-40B4-BE49-F238E27FC236}">
                    <a16:creationId xmlns:a16="http://schemas.microsoft.com/office/drawing/2014/main" id="{4728FA46-2BD3-A507-EB08-FE84658476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88307" y="4220362"/>
                <a:ext cx="1830929" cy="422522"/>
              </a:xfrm>
              <a:prstGeom prst="rect">
                <a:avLst/>
              </a:prstGeom>
            </p:spPr>
          </p:pic>
          <p:sp>
            <p:nvSpPr>
              <p:cNvPr id="577" name="CuadroTexto 576">
                <a:extLst>
                  <a:ext uri="{FF2B5EF4-FFF2-40B4-BE49-F238E27FC236}">
                    <a16:creationId xmlns:a16="http://schemas.microsoft.com/office/drawing/2014/main" id="{29E50C62-64B2-3B61-68C0-B84C7C543B96}"/>
                  </a:ext>
                </a:extLst>
              </p:cNvPr>
              <p:cNvSpPr txBox="1"/>
              <p:nvPr/>
            </p:nvSpPr>
            <p:spPr>
              <a:xfrm>
                <a:off x="4117980" y="4766991"/>
                <a:ext cx="337158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Message Queuing Telemetry Transport</a:t>
                </a:r>
                <a:endParaRPr lang="es-E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80" name="CuadroTexto 579">
                <a:extLst>
                  <a:ext uri="{FF2B5EF4-FFF2-40B4-BE49-F238E27FC236}">
                    <a16:creationId xmlns:a16="http://schemas.microsoft.com/office/drawing/2014/main" id="{C10C20B5-791B-5F3C-800B-3505E389D724}"/>
                  </a:ext>
                </a:extLst>
              </p:cNvPr>
              <p:cNvSpPr txBox="1"/>
              <p:nvPr/>
            </p:nvSpPr>
            <p:spPr>
              <a:xfrm>
                <a:off x="4093779" y="5492527"/>
                <a:ext cx="329395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ea typeface="Cambria" panose="02040503050406030204" pitchFamily="18" charset="0"/>
                    <a:cs typeface="Times New Roman" panose="02020603050405020304" pitchFamily="18" charset="0"/>
                  </a:rPr>
                  <a:t>Publicación</a:t>
                </a:r>
                <a:r>
                  <a:rPr lang="en-US" dirty="0">
                    <a:ea typeface="Cambria" panose="02040503050406030204" pitchFamily="18" charset="0"/>
                    <a:cs typeface="Times New Roman" panose="02020603050405020304" pitchFamily="18" charset="0"/>
                  </a:rPr>
                  <a:t> de </a:t>
                </a:r>
                <a:r>
                  <a:rPr lang="en-US" dirty="0" err="1">
                    <a:ea typeface="Cambria" panose="02040503050406030204" pitchFamily="18" charset="0"/>
                    <a:cs typeface="Times New Roman" panose="02020603050405020304" pitchFamily="18" charset="0"/>
                  </a:rPr>
                  <a:t>datos</a:t>
                </a:r>
                <a:r>
                  <a:rPr lang="en-US" dirty="0">
                    <a:ea typeface="Cambria" panose="02040503050406030204" pitchFamily="18" charset="0"/>
                    <a:cs typeface="Times New Roman" panose="02020603050405020304" pitchFamily="18" charset="0"/>
                  </a:rPr>
                  <a:t> de </a:t>
                </a:r>
                <a:r>
                  <a:rPr lang="en-US" dirty="0" err="1">
                    <a:ea typeface="Cambria" panose="02040503050406030204" pitchFamily="18" charset="0"/>
                    <a:cs typeface="Times New Roman" panose="02020603050405020304" pitchFamily="18" charset="0"/>
                  </a:rPr>
                  <a:t>sensores</a:t>
                </a:r>
                <a:r>
                  <a:rPr lang="en-US" dirty="0"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a typeface="Cambria" panose="02040503050406030204" pitchFamily="18" charset="0"/>
                    <a:cs typeface="Times New Roman" panose="02020603050405020304" pitchFamily="18" charset="0"/>
                  </a:rPr>
                  <a:t>agrupados</a:t>
                </a:r>
                <a:r>
                  <a:rPr lang="en-US" dirty="0"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a typeface="Cambria" panose="02040503050406030204" pitchFamily="18" charset="0"/>
                    <a:cs typeface="Times New Roman" panose="02020603050405020304" pitchFamily="18" charset="0"/>
                  </a:rPr>
                  <a:t>en</a:t>
                </a:r>
                <a:r>
                  <a:rPr lang="en-US" dirty="0"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a typeface="Cambria" panose="02040503050406030204" pitchFamily="18" charset="0"/>
                    <a:cs typeface="Times New Roman" panose="02020603050405020304" pitchFamily="18" charset="0"/>
                  </a:rPr>
                  <a:t>temas</a:t>
                </a:r>
                <a:r>
                  <a:rPr lang="en-US" dirty="0"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s-E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00" name="Rectángulo 599">
              <a:extLst>
                <a:ext uri="{FF2B5EF4-FFF2-40B4-BE49-F238E27FC236}">
                  <a16:creationId xmlns:a16="http://schemas.microsoft.com/office/drawing/2014/main" id="{A1C1C8B7-7598-4E0A-7411-12FE52A4F15C}"/>
                </a:ext>
              </a:extLst>
            </p:cNvPr>
            <p:cNvSpPr/>
            <p:nvPr/>
          </p:nvSpPr>
          <p:spPr>
            <a:xfrm>
              <a:off x="3568958" y="4278243"/>
              <a:ext cx="3444194" cy="2405644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04" name="Grupo 603">
            <a:extLst>
              <a:ext uri="{FF2B5EF4-FFF2-40B4-BE49-F238E27FC236}">
                <a16:creationId xmlns:a16="http://schemas.microsoft.com/office/drawing/2014/main" id="{C02F8ADF-D61B-7786-6015-DC38E57BDE62}"/>
              </a:ext>
            </a:extLst>
          </p:cNvPr>
          <p:cNvGrpSpPr/>
          <p:nvPr/>
        </p:nvGrpSpPr>
        <p:grpSpPr>
          <a:xfrm>
            <a:off x="7061534" y="3806917"/>
            <a:ext cx="2421865" cy="2885066"/>
            <a:chOff x="7061534" y="3806917"/>
            <a:chExt cx="2421865" cy="2885066"/>
          </a:xfrm>
        </p:grpSpPr>
        <p:sp>
          <p:nvSpPr>
            <p:cNvPr id="595" name="CuadroTexto 594">
              <a:extLst>
                <a:ext uri="{FF2B5EF4-FFF2-40B4-BE49-F238E27FC236}">
                  <a16:creationId xmlns:a16="http://schemas.microsoft.com/office/drawing/2014/main" id="{7EB67C2D-0C9F-2660-E75D-903FF5ED8093}"/>
                </a:ext>
              </a:extLst>
            </p:cNvPr>
            <p:cNvSpPr txBox="1"/>
            <p:nvPr/>
          </p:nvSpPr>
          <p:spPr>
            <a:xfrm>
              <a:off x="7090784" y="5379565"/>
              <a:ext cx="234107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>
                  <a:ea typeface="Cambria" panose="02040503050406030204" pitchFamily="18" charset="0"/>
                  <a:cs typeface="Times New Roman" panose="02020603050405020304" pitchFamily="18" charset="0"/>
                </a:rPr>
                <a:t>Estándar</a:t>
              </a:r>
              <a:r>
                <a:rPr lang="en-US" dirty="0">
                  <a:ea typeface="Cambria" panose="02040503050406030204" pitchFamily="18" charset="0"/>
                  <a:cs typeface="Times New Roman" panose="02020603050405020304" pitchFamily="18" charset="0"/>
                </a:rPr>
                <a:t> de </a:t>
              </a:r>
              <a:r>
                <a:rPr lang="en-US" dirty="0" err="1">
                  <a:ea typeface="Cambria" panose="02040503050406030204" pitchFamily="18" charset="0"/>
                  <a:cs typeface="Times New Roman" panose="02020603050405020304" pitchFamily="18" charset="0"/>
                </a:rPr>
                <a:t>telefonía</a:t>
              </a:r>
              <a:r>
                <a:rPr lang="en-US" dirty="0">
                  <a:ea typeface="Cambria" panose="02040503050406030204" pitchFamily="18" charset="0"/>
                  <a:cs typeface="Times New Roman" panose="02020603050405020304" pitchFamily="18" charset="0"/>
                </a:rPr>
                <a:t> para IoT con </a:t>
              </a:r>
              <a:r>
                <a:rPr lang="en-US" dirty="0" err="1">
                  <a:ea typeface="Cambria" panose="02040503050406030204" pitchFamily="18" charset="0"/>
                  <a:cs typeface="Times New Roman" panose="02020603050405020304" pitchFamily="18" charset="0"/>
                </a:rPr>
                <a:t>altas</a:t>
              </a:r>
              <a:r>
                <a:rPr lang="en-US" dirty="0"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ea typeface="Cambria" panose="02040503050406030204" pitchFamily="18" charset="0"/>
                  <a:cs typeface="Times New Roman" panose="02020603050405020304" pitchFamily="18" charset="0"/>
                </a:rPr>
                <a:t>prestaciones</a:t>
              </a:r>
              <a:r>
                <a:rPr lang="en-US" dirty="0">
                  <a:ea typeface="Cambria" panose="02040503050406030204" pitchFamily="18" charset="0"/>
                  <a:cs typeface="Times New Roman" panose="02020603050405020304" pitchFamily="18" charset="0"/>
                </a:rPr>
                <a:t> y baja </a:t>
              </a:r>
              <a:r>
                <a:rPr lang="en-US" dirty="0" err="1">
                  <a:ea typeface="Cambria" panose="02040503050406030204" pitchFamily="18" charset="0"/>
                  <a:cs typeface="Times New Roman" panose="02020603050405020304" pitchFamily="18" charset="0"/>
                </a:rPr>
                <a:t>latencia</a:t>
              </a:r>
              <a:r>
                <a:rPr lang="en-US" dirty="0"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s-ES" dirty="0">
                <a:solidFill>
                  <a:srgbClr val="FF0000"/>
                </a:solidFill>
              </a:endParaRPr>
            </a:p>
          </p:txBody>
        </p:sp>
        <p:sp>
          <p:nvSpPr>
            <p:cNvPr id="601" name="Rectángulo 600">
              <a:extLst>
                <a:ext uri="{FF2B5EF4-FFF2-40B4-BE49-F238E27FC236}">
                  <a16:creationId xmlns:a16="http://schemas.microsoft.com/office/drawing/2014/main" id="{8BC994B4-7A17-BD81-C212-D13ECFC553B7}"/>
                </a:ext>
              </a:extLst>
            </p:cNvPr>
            <p:cNvSpPr/>
            <p:nvPr/>
          </p:nvSpPr>
          <p:spPr>
            <a:xfrm>
              <a:off x="7061534" y="4286339"/>
              <a:ext cx="2421865" cy="2405644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603" name="Grupo 602">
              <a:extLst>
                <a:ext uri="{FF2B5EF4-FFF2-40B4-BE49-F238E27FC236}">
                  <a16:creationId xmlns:a16="http://schemas.microsoft.com/office/drawing/2014/main" id="{287B29A5-F2B9-556F-8007-DF402C94078F}"/>
                </a:ext>
              </a:extLst>
            </p:cNvPr>
            <p:cNvGrpSpPr/>
            <p:nvPr/>
          </p:nvGrpSpPr>
          <p:grpSpPr>
            <a:xfrm>
              <a:off x="7816438" y="3806917"/>
              <a:ext cx="842847" cy="1499947"/>
              <a:chOff x="6740489" y="-1198855"/>
              <a:chExt cx="842847" cy="1499947"/>
            </a:xfrm>
          </p:grpSpPr>
          <p:sp>
            <p:nvSpPr>
              <p:cNvPr id="602" name="Rectángulo 601">
                <a:extLst>
                  <a:ext uri="{FF2B5EF4-FFF2-40B4-BE49-F238E27FC236}">
                    <a16:creationId xmlns:a16="http://schemas.microsoft.com/office/drawing/2014/main" id="{70C1F13F-E2DC-67C3-83CB-352AFB919A6F}"/>
                  </a:ext>
                </a:extLst>
              </p:cNvPr>
              <p:cNvSpPr/>
              <p:nvPr/>
            </p:nvSpPr>
            <p:spPr>
              <a:xfrm>
                <a:off x="6803159" y="-1198855"/>
                <a:ext cx="780177" cy="14769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596" name="Grupo 595">
                <a:extLst>
                  <a:ext uri="{FF2B5EF4-FFF2-40B4-BE49-F238E27FC236}">
                    <a16:creationId xmlns:a16="http://schemas.microsoft.com/office/drawing/2014/main" id="{926854FC-0EF0-AFD3-7B67-969785BDC366}"/>
                  </a:ext>
                </a:extLst>
              </p:cNvPr>
              <p:cNvGrpSpPr/>
              <p:nvPr/>
            </p:nvGrpSpPr>
            <p:grpSpPr>
              <a:xfrm rot="20248668">
                <a:off x="6740489" y="-1190100"/>
                <a:ext cx="842847" cy="1491192"/>
                <a:chOff x="8141254" y="5347023"/>
                <a:chExt cx="1311191" cy="2319800"/>
              </a:xfrm>
            </p:grpSpPr>
            <p:sp>
              <p:nvSpPr>
                <p:cNvPr id="585" name="Forma libre 584">
                  <a:extLst>
                    <a:ext uri="{FF2B5EF4-FFF2-40B4-BE49-F238E27FC236}">
                      <a16:creationId xmlns:a16="http://schemas.microsoft.com/office/drawing/2014/main" id="{9CA329C9-C27F-41C4-9555-79255009E733}"/>
                    </a:ext>
                  </a:extLst>
                </p:cNvPr>
                <p:cNvSpPr/>
                <p:nvPr/>
              </p:nvSpPr>
              <p:spPr>
                <a:xfrm rot="1351332">
                  <a:off x="8141254" y="5347023"/>
                  <a:ext cx="1311191" cy="2319800"/>
                </a:xfrm>
                <a:custGeom>
                  <a:avLst/>
                  <a:gdLst>
                    <a:gd name="csX0" fmla="*/ 1210331 w 1311191"/>
                    <a:gd name="csY0" fmla="*/ 0 h 2319800"/>
                    <a:gd name="csX1" fmla="*/ 100861 w 1311191"/>
                    <a:gd name="csY1" fmla="*/ 0 h 2319800"/>
                    <a:gd name="csX2" fmla="*/ 0 w 1311191"/>
                    <a:gd name="csY2" fmla="*/ 100861 h 2319800"/>
                    <a:gd name="csX3" fmla="*/ 0 w 1311191"/>
                    <a:gd name="csY3" fmla="*/ 2218939 h 2319800"/>
                    <a:gd name="csX4" fmla="*/ 100861 w 1311191"/>
                    <a:gd name="csY4" fmla="*/ 2319800 h 2319800"/>
                    <a:gd name="csX5" fmla="*/ 1210331 w 1311191"/>
                    <a:gd name="csY5" fmla="*/ 2319800 h 2319800"/>
                    <a:gd name="csX6" fmla="*/ 1311191 w 1311191"/>
                    <a:gd name="csY6" fmla="*/ 2218939 h 2319800"/>
                    <a:gd name="csX7" fmla="*/ 1311191 w 1311191"/>
                    <a:gd name="csY7" fmla="*/ 100861 h 2319800"/>
                    <a:gd name="csX8" fmla="*/ 1210331 w 1311191"/>
                    <a:gd name="csY8" fmla="*/ 0 h 2319800"/>
                    <a:gd name="csX9" fmla="*/ 567342 w 1311191"/>
                    <a:gd name="csY9" fmla="*/ 100861 h 2319800"/>
                    <a:gd name="csX10" fmla="*/ 743849 w 1311191"/>
                    <a:gd name="csY10" fmla="*/ 100861 h 2319800"/>
                    <a:gd name="csX11" fmla="*/ 781672 w 1311191"/>
                    <a:gd name="csY11" fmla="*/ 138684 h 2319800"/>
                    <a:gd name="csX12" fmla="*/ 743849 w 1311191"/>
                    <a:gd name="csY12" fmla="*/ 176507 h 2319800"/>
                    <a:gd name="csX13" fmla="*/ 567342 w 1311191"/>
                    <a:gd name="csY13" fmla="*/ 176507 h 2319800"/>
                    <a:gd name="csX14" fmla="*/ 529520 w 1311191"/>
                    <a:gd name="csY14" fmla="*/ 138684 h 2319800"/>
                    <a:gd name="csX15" fmla="*/ 567342 w 1311191"/>
                    <a:gd name="csY15" fmla="*/ 100861 h 2319800"/>
                    <a:gd name="csX16" fmla="*/ 1210331 w 1311191"/>
                    <a:gd name="csY16" fmla="*/ 2042433 h 2319800"/>
                    <a:gd name="csX17" fmla="*/ 100861 w 1311191"/>
                    <a:gd name="csY17" fmla="*/ 2042433 h 2319800"/>
                    <a:gd name="csX18" fmla="*/ 100861 w 1311191"/>
                    <a:gd name="csY18" fmla="*/ 277367 h 2319800"/>
                    <a:gd name="csX19" fmla="*/ 1210331 w 1311191"/>
                    <a:gd name="csY19" fmla="*/ 277367 h 231980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  <a:cxn ang="0">
                      <a:pos x="csX14" y="csY14"/>
                    </a:cxn>
                    <a:cxn ang="0">
                      <a:pos x="csX15" y="csY15"/>
                    </a:cxn>
                    <a:cxn ang="0">
                      <a:pos x="csX16" y="csY16"/>
                    </a:cxn>
                    <a:cxn ang="0">
                      <a:pos x="csX17" y="csY17"/>
                    </a:cxn>
                    <a:cxn ang="0">
                      <a:pos x="csX18" y="csY18"/>
                    </a:cxn>
                    <a:cxn ang="0">
                      <a:pos x="csX19" y="csY19"/>
                    </a:cxn>
                  </a:cxnLst>
                  <a:rect l="l" t="t" r="r" b="b"/>
                  <a:pathLst>
                    <a:path w="1311191" h="2319800">
                      <a:moveTo>
                        <a:pt x="1210331" y="0"/>
                      </a:moveTo>
                      <a:lnTo>
                        <a:pt x="100861" y="0"/>
                      </a:lnTo>
                      <a:cubicBezTo>
                        <a:pt x="45226" y="166"/>
                        <a:pt x="166" y="45226"/>
                        <a:pt x="0" y="100861"/>
                      </a:cubicBezTo>
                      <a:lnTo>
                        <a:pt x="0" y="2218939"/>
                      </a:lnTo>
                      <a:cubicBezTo>
                        <a:pt x="166" y="2274574"/>
                        <a:pt x="45226" y="2319634"/>
                        <a:pt x="100861" y="2319800"/>
                      </a:cubicBezTo>
                      <a:lnTo>
                        <a:pt x="1210331" y="2319800"/>
                      </a:lnTo>
                      <a:cubicBezTo>
                        <a:pt x="1265965" y="2319634"/>
                        <a:pt x="1311025" y="2274574"/>
                        <a:pt x="1311191" y="2218939"/>
                      </a:cubicBezTo>
                      <a:lnTo>
                        <a:pt x="1311191" y="100861"/>
                      </a:lnTo>
                      <a:cubicBezTo>
                        <a:pt x="1311025" y="45226"/>
                        <a:pt x="1265965" y="166"/>
                        <a:pt x="1210331" y="0"/>
                      </a:cubicBezTo>
                      <a:close/>
                      <a:moveTo>
                        <a:pt x="567342" y="100861"/>
                      </a:moveTo>
                      <a:lnTo>
                        <a:pt x="743849" y="100861"/>
                      </a:lnTo>
                      <a:cubicBezTo>
                        <a:pt x="764737" y="100861"/>
                        <a:pt x="781672" y="117795"/>
                        <a:pt x="781672" y="138684"/>
                      </a:cubicBezTo>
                      <a:cubicBezTo>
                        <a:pt x="781672" y="159573"/>
                        <a:pt x="764737" y="176507"/>
                        <a:pt x="743849" y="176507"/>
                      </a:cubicBezTo>
                      <a:lnTo>
                        <a:pt x="567342" y="176507"/>
                      </a:lnTo>
                      <a:cubicBezTo>
                        <a:pt x="546454" y="176507"/>
                        <a:pt x="529520" y="159573"/>
                        <a:pt x="529520" y="138684"/>
                      </a:cubicBezTo>
                      <a:cubicBezTo>
                        <a:pt x="529520" y="117795"/>
                        <a:pt x="546454" y="100861"/>
                        <a:pt x="567342" y="100861"/>
                      </a:cubicBezTo>
                      <a:close/>
                      <a:moveTo>
                        <a:pt x="1210331" y="2042433"/>
                      </a:moveTo>
                      <a:lnTo>
                        <a:pt x="100861" y="2042433"/>
                      </a:lnTo>
                      <a:lnTo>
                        <a:pt x="100861" y="277367"/>
                      </a:lnTo>
                      <a:lnTo>
                        <a:pt x="1210331" y="2773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202" cap="flat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94" name="CuadroTexto 593">
                  <a:extLst>
                    <a:ext uri="{FF2B5EF4-FFF2-40B4-BE49-F238E27FC236}">
                      <a16:creationId xmlns:a16="http://schemas.microsoft.com/office/drawing/2014/main" id="{FF5397CA-A28D-D437-6FFE-375F9528352A}"/>
                    </a:ext>
                  </a:extLst>
                </p:cNvPr>
                <p:cNvSpPr txBox="1"/>
                <p:nvPr/>
              </p:nvSpPr>
              <p:spPr>
                <a:xfrm rot="1351332">
                  <a:off x="8240677" y="6223574"/>
                  <a:ext cx="1202423" cy="5745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5G</a:t>
                  </a:r>
                  <a:endParaRPr lang="es-ES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7422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25E843C7-9F80-A85F-5A5E-4D9C7AD31130}"/>
              </a:ext>
            </a:extLst>
          </p:cNvPr>
          <p:cNvSpPr txBox="1"/>
          <p:nvPr/>
        </p:nvSpPr>
        <p:spPr>
          <a:xfrm>
            <a:off x="1685895" y="877261"/>
            <a:ext cx="746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Plataformas </a:t>
            </a:r>
            <a:r>
              <a:rPr lang="es-ES" sz="2400" b="1" dirty="0" err="1"/>
              <a:t>IoT</a:t>
            </a:r>
            <a:endParaRPr lang="en-US" sz="2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FBA268-3850-109D-70C9-1849E6869493}"/>
              </a:ext>
            </a:extLst>
          </p:cNvPr>
          <p:cNvSpPr txBox="1"/>
          <p:nvPr/>
        </p:nvSpPr>
        <p:spPr>
          <a:xfrm>
            <a:off x="9612575" y="1964254"/>
            <a:ext cx="20162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¿Qué hacen</a:t>
            </a:r>
            <a:endParaRPr lang="es-ES" dirty="0"/>
          </a:p>
          <a:p>
            <a:endParaRPr lang="en-US" dirty="0"/>
          </a:p>
          <a:p>
            <a:r>
              <a:rPr lang="en-US" dirty="0"/>
              <a:t>Tratar y </a:t>
            </a:r>
            <a:r>
              <a:rPr lang="en-US" dirty="0" err="1"/>
              <a:t>analizar</a:t>
            </a:r>
            <a:r>
              <a:rPr lang="en-US" dirty="0"/>
              <a:t>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recogidos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sensores</a:t>
            </a:r>
            <a:r>
              <a:rPr lang="en-US" dirty="0"/>
              <a:t> para </a:t>
            </a:r>
            <a:r>
              <a:rPr lang="en-US" dirty="0" err="1"/>
              <a:t>extraer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útil</a:t>
            </a:r>
            <a:r>
              <a:rPr lang="en-US" dirty="0"/>
              <a:t>.</a:t>
            </a:r>
            <a:endParaRPr lang="es-ES" sz="2400" b="1" dirty="0"/>
          </a:p>
        </p:txBody>
      </p:sp>
      <p:pic>
        <p:nvPicPr>
          <p:cNvPr id="4" name="Gráfico 3" descr="Bombilla y lápiz contorno">
            <a:extLst>
              <a:ext uri="{FF2B5EF4-FFF2-40B4-BE49-F238E27FC236}">
                <a16:creationId xmlns:a16="http://schemas.microsoft.com/office/drawing/2014/main" id="{379991C4-7BC2-DBE8-C92A-60B294537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51615" y="784226"/>
            <a:ext cx="913935" cy="9144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473ED0FB-9139-C5AE-CE91-895C127E9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6305" y="1536174"/>
            <a:ext cx="4152005" cy="378565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8874649-2FEB-3BCE-F725-BD8E52A02F85}"/>
              </a:ext>
            </a:extLst>
          </p:cNvPr>
          <p:cNvSpPr txBox="1"/>
          <p:nvPr/>
        </p:nvSpPr>
        <p:spPr>
          <a:xfrm>
            <a:off x="676305" y="5534594"/>
            <a:ext cx="35326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2000" b="1" dirty="0" err="1">
                <a:solidFill>
                  <a:srgbClr val="FF0000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Ejemplos</a:t>
            </a:r>
            <a:r>
              <a:rPr lang="en-US" sz="2000" b="1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Thinger.io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ThingSpeak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Carriots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Azure IoT Hub, Arduino Cloud.</a:t>
            </a:r>
            <a:endParaRPr lang="es-ES" sz="20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C20A9C3-9FC8-69AD-E922-0DD5C5578DD3}"/>
              </a:ext>
            </a:extLst>
          </p:cNvPr>
          <p:cNvSpPr txBox="1"/>
          <p:nvPr/>
        </p:nvSpPr>
        <p:spPr>
          <a:xfrm>
            <a:off x="4579645" y="1551660"/>
            <a:ext cx="5032930" cy="3606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2000" b="1" dirty="0" err="1">
                <a:solidFill>
                  <a:srgbClr val="FF0000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Servicios</a:t>
            </a:r>
            <a:r>
              <a:rPr lang="en-US" sz="2000" b="1" dirty="0">
                <a:solidFill>
                  <a:srgbClr val="FF0000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Ofrecidos</a:t>
            </a:r>
            <a:r>
              <a:rPr lang="en-US" sz="2000" b="1" dirty="0">
                <a:solidFill>
                  <a:srgbClr val="FF0000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s-ES" sz="2000" dirty="0">
              <a:solidFill>
                <a:srgbClr val="FF0000"/>
              </a:solidFill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–"/>
            </a:pP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Uso de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distintos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protocolos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comunicación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sz="20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–"/>
            </a:pP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Gestión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dispositivos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diferentes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fabricantes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sz="20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–"/>
            </a:pP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Almacenamiento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masivo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datos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para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análisis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sz="20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–"/>
            </a:pP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Exposición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datos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tiempo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real.</a:t>
            </a:r>
            <a:endParaRPr lang="es-ES" sz="20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–"/>
            </a:pP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Avisos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al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detectar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eventos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programados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sz="20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–"/>
            </a:pP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Interconexión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otras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plataformas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sz="20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E8FC369-DE09-9DB2-14A6-0E27D51B67D1}"/>
              </a:ext>
            </a:extLst>
          </p:cNvPr>
          <p:cNvSpPr txBox="1"/>
          <p:nvPr/>
        </p:nvSpPr>
        <p:spPr>
          <a:xfrm>
            <a:off x="4451308" y="5534560"/>
            <a:ext cx="50329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2000" b="1" dirty="0" err="1">
                <a:solidFill>
                  <a:srgbClr val="FF0000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Visualización</a:t>
            </a:r>
            <a:r>
              <a:rPr lang="en-US" sz="2000" b="1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Aplicaciones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como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ThingView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permiten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visualización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gráfica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de la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información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dispositivos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móviles</a:t>
            </a:r>
            <a:r>
              <a:rPr lang="en-US" sz="20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sz="20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31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89A0F-F0C4-4F65-227E-84A88C462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F9BA5BF3-9EE8-71D2-22EB-23F38FC75F9C}"/>
              </a:ext>
            </a:extLst>
          </p:cNvPr>
          <p:cNvGrpSpPr/>
          <p:nvPr/>
        </p:nvGrpSpPr>
        <p:grpSpPr>
          <a:xfrm>
            <a:off x="1883562" y="784226"/>
            <a:ext cx="8782562" cy="914400"/>
            <a:chOff x="1883562" y="784226"/>
            <a:chExt cx="8782562" cy="914400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D578CE7A-1578-EB9F-26F4-E513860FF25F}"/>
                </a:ext>
              </a:extLst>
            </p:cNvPr>
            <p:cNvSpPr txBox="1"/>
            <p:nvPr/>
          </p:nvSpPr>
          <p:spPr>
            <a:xfrm>
              <a:off x="1883562" y="979518"/>
              <a:ext cx="3667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400" b="1" dirty="0"/>
                <a:t>Inteligencia artificial (IA)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737B1B3F-5931-5700-F13D-ADCABBF0B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E4104CD7-73BC-6A3F-150C-E29FD64A6609}"/>
              </a:ext>
            </a:extLst>
          </p:cNvPr>
          <p:cNvSpPr txBox="1"/>
          <p:nvPr/>
        </p:nvSpPr>
        <p:spPr>
          <a:xfrm>
            <a:off x="9612575" y="1964254"/>
            <a:ext cx="203399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IA</a:t>
            </a:r>
          </a:p>
          <a:p>
            <a:r>
              <a:rPr lang="en-US" dirty="0" err="1"/>
              <a:t>Busca</a:t>
            </a:r>
            <a:r>
              <a:rPr lang="en-US" dirty="0"/>
              <a:t> </a:t>
            </a:r>
            <a:r>
              <a:rPr lang="en-US" dirty="0" err="1"/>
              <a:t>dotar</a:t>
            </a:r>
            <a:r>
              <a:rPr lang="en-US" dirty="0"/>
              <a:t> a </a:t>
            </a:r>
            <a:r>
              <a:rPr lang="en-US" dirty="0" err="1"/>
              <a:t>máquinas</a:t>
            </a:r>
            <a:r>
              <a:rPr lang="en-US" dirty="0"/>
              <a:t> y </a:t>
            </a:r>
            <a:r>
              <a:rPr lang="en-US" dirty="0" err="1"/>
              <a:t>sistemas</a:t>
            </a:r>
            <a:r>
              <a:rPr lang="en-US" dirty="0"/>
              <a:t> de control con la </a:t>
            </a:r>
            <a:r>
              <a:rPr lang="en-US" dirty="0" err="1"/>
              <a:t>capacidad</a:t>
            </a:r>
            <a:r>
              <a:rPr lang="en-US" dirty="0"/>
              <a:t> de </a:t>
            </a: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decisiones</a:t>
            </a:r>
            <a:r>
              <a:rPr lang="en-US" dirty="0"/>
              <a:t> y </a:t>
            </a:r>
            <a:r>
              <a:rPr lang="en-US" dirty="0" err="1"/>
              <a:t>desarrollar</a:t>
            </a:r>
            <a:r>
              <a:rPr lang="en-US" dirty="0"/>
              <a:t> </a:t>
            </a:r>
            <a:r>
              <a:rPr lang="en-US" dirty="0" err="1"/>
              <a:t>tareas</a:t>
            </a:r>
            <a:r>
              <a:rPr lang="en-US" dirty="0"/>
              <a:t>, </a:t>
            </a:r>
            <a:r>
              <a:rPr lang="en-US" dirty="0" err="1"/>
              <a:t>aprendiendo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datos</a:t>
            </a:r>
            <a:r>
              <a:rPr lang="en-US" dirty="0"/>
              <a:t>. </a:t>
            </a:r>
            <a:r>
              <a:rPr lang="en-US" dirty="0" err="1"/>
              <a:t>Pretende</a:t>
            </a:r>
            <a:r>
              <a:rPr lang="en-US" dirty="0"/>
              <a:t> resolver </a:t>
            </a:r>
            <a:r>
              <a:rPr lang="en-US" dirty="0" err="1"/>
              <a:t>problemas</a:t>
            </a:r>
            <a:r>
              <a:rPr lang="en-US" dirty="0"/>
              <a:t> de forma similar a un ser </a:t>
            </a:r>
            <a:r>
              <a:rPr lang="en-US" dirty="0" err="1"/>
              <a:t>humano</a:t>
            </a:r>
            <a:r>
              <a:rPr lang="en-US" dirty="0"/>
              <a:t>.</a:t>
            </a:r>
            <a:endParaRPr lang="es-ES" sz="24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D791716-EAC0-F2AA-566E-462B022EBF4B}"/>
              </a:ext>
            </a:extLst>
          </p:cNvPr>
          <p:cNvSpPr txBox="1"/>
          <p:nvPr/>
        </p:nvSpPr>
        <p:spPr>
          <a:xfrm>
            <a:off x="1127032" y="5916088"/>
            <a:ext cx="7857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ea typeface="Cambria" panose="02040503050406030204" pitchFamily="18" charset="0"/>
                <a:cs typeface="Times New Roman" panose="02020603050405020304" pitchFamily="18" charset="0"/>
              </a:rPr>
              <a:t>La IA es </a:t>
            </a:r>
            <a:r>
              <a:rPr lang="en-US" dirty="0" err="1">
                <a:ea typeface="Cambria" panose="020405030504060302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mbria" panose="02040503050406030204" pitchFamily="18" charset="0"/>
                <a:cs typeface="Times New Roman" panose="02020603050405020304" pitchFamily="18" charset="0"/>
              </a:rPr>
              <a:t>herramienta</a:t>
            </a:r>
            <a:r>
              <a:rPr lang="en-US" dirty="0"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creada</a:t>
            </a:r>
            <a:r>
              <a:rPr lang="en-US" b="1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por</a:t>
            </a:r>
            <a:r>
              <a:rPr lang="en-US" b="1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personas </a:t>
            </a:r>
            <a:r>
              <a:rPr lang="en-US" dirty="0">
                <a:ea typeface="Cambria" panose="02040503050406030204" pitchFamily="18" charset="0"/>
                <a:cs typeface="Times New Roman" panose="02020603050405020304" pitchFamily="18" charset="0"/>
              </a:rPr>
              <a:t>para </a:t>
            </a:r>
            <a:r>
              <a:rPr lang="en-US" dirty="0" err="1">
                <a:ea typeface="Cambria" panose="02040503050406030204" pitchFamily="18" charset="0"/>
                <a:cs typeface="Times New Roman" panose="02020603050405020304" pitchFamily="18" charset="0"/>
              </a:rPr>
              <a:t>ayudar</a:t>
            </a:r>
            <a:r>
              <a:rPr lang="en-US" dirty="0">
                <a:ea typeface="Cambria" panose="02040503050406030204" pitchFamily="18" charset="0"/>
                <a:cs typeface="Times New Roman" panose="02020603050405020304" pitchFamily="18" charset="0"/>
              </a:rPr>
              <a:t> a resolver </a:t>
            </a:r>
            <a:r>
              <a:rPr lang="en-US" dirty="0" err="1">
                <a:ea typeface="Cambria" panose="02040503050406030204" pitchFamily="18" charset="0"/>
                <a:cs typeface="Times New Roman" panose="02020603050405020304" pitchFamily="18" charset="0"/>
              </a:rPr>
              <a:t>problemas</a:t>
            </a:r>
            <a:r>
              <a:rPr lang="en-US" dirty="0">
                <a:ea typeface="Cambria" panose="02040503050406030204" pitchFamily="18" charset="0"/>
                <a:cs typeface="Times New Roman" panose="02020603050405020304" pitchFamily="18" charset="0"/>
              </a:rPr>
              <a:t>, no para </a:t>
            </a:r>
            <a:r>
              <a:rPr lang="en-US" dirty="0" err="1">
                <a:ea typeface="Cambria" panose="02040503050406030204" pitchFamily="18" charset="0"/>
                <a:cs typeface="Times New Roman" panose="02020603050405020304" pitchFamily="18" charset="0"/>
              </a:rPr>
              <a:t>sustituir</a:t>
            </a:r>
            <a:r>
              <a:rPr lang="en-US" dirty="0"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mbria" panose="02040503050406030204" pitchFamily="18" charset="0"/>
                <a:cs typeface="Times New Roman" panose="02020603050405020304" pitchFamily="18" charset="0"/>
              </a:rPr>
              <a:t>el</a:t>
            </a:r>
            <a:r>
              <a:rPr lang="en-US" dirty="0"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mbria" panose="02040503050406030204" pitchFamily="18" charset="0"/>
                <a:cs typeface="Times New Roman" panose="02020603050405020304" pitchFamily="18" charset="0"/>
              </a:rPr>
              <a:t>pensamiento</a:t>
            </a:r>
            <a:r>
              <a:rPr lang="en-US" dirty="0"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mbria" panose="02040503050406030204" pitchFamily="18" charset="0"/>
                <a:cs typeface="Times New Roman" panose="02020603050405020304" pitchFamily="18" charset="0"/>
              </a:rPr>
              <a:t>humano</a:t>
            </a:r>
            <a:r>
              <a:rPr lang="en-US" dirty="0"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dirty="0"/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4F63F2DD-8AFB-2760-BF44-8BE9B4294BEE}"/>
              </a:ext>
            </a:extLst>
          </p:cNvPr>
          <p:cNvSpPr txBox="1"/>
          <p:nvPr/>
        </p:nvSpPr>
        <p:spPr>
          <a:xfrm>
            <a:off x="4857836" y="1698626"/>
            <a:ext cx="4495008" cy="3811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1">
              <a:spcAft>
                <a:spcPts val="1000"/>
              </a:spcAft>
            </a:pPr>
            <a:r>
              <a:rPr lang="en-US" sz="2000" b="1" dirty="0">
                <a:solidFill>
                  <a:srgbClr val="FF0000"/>
                </a:solidFill>
              </a:rPr>
              <a:t>No </a:t>
            </a:r>
            <a:r>
              <a:rPr lang="en-US" sz="2000" b="1" dirty="0" err="1">
                <a:solidFill>
                  <a:srgbClr val="FF0000"/>
                </a:solidFill>
              </a:rPr>
              <a:t>hace</a:t>
            </a:r>
            <a:r>
              <a:rPr lang="en-US" sz="2000" b="1" dirty="0">
                <a:solidFill>
                  <a:srgbClr val="FF0000"/>
                </a:solidFill>
              </a:rPr>
              <a:t> la IA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No </a:t>
            </a:r>
            <a:r>
              <a:rPr lang="en-US" dirty="0" err="1"/>
              <a:t>piensa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razona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sí</a:t>
            </a:r>
            <a:r>
              <a:rPr lang="en-US" dirty="0"/>
              <a:t> sola.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No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emociones</a:t>
            </a:r>
            <a:r>
              <a:rPr lang="en-US" dirty="0"/>
              <a:t>, </a:t>
            </a:r>
            <a:r>
              <a:rPr lang="en-US" dirty="0" err="1"/>
              <a:t>conciencia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sentimientos</a:t>
            </a:r>
            <a:r>
              <a:rPr lang="en-US" dirty="0"/>
              <a:t>.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No </a:t>
            </a:r>
            <a:r>
              <a:rPr lang="en-US" dirty="0" err="1"/>
              <a:t>toma</a:t>
            </a:r>
            <a:r>
              <a:rPr lang="en-US" dirty="0"/>
              <a:t> </a:t>
            </a:r>
            <a:r>
              <a:rPr lang="en-US" dirty="0" err="1"/>
              <a:t>decisiones</a:t>
            </a:r>
            <a:r>
              <a:rPr lang="en-US" dirty="0"/>
              <a:t> morales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éticas</a:t>
            </a:r>
            <a:r>
              <a:rPr lang="en-US" dirty="0"/>
              <a:t>.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No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funcionar</a:t>
            </a:r>
            <a:r>
              <a:rPr lang="en-US" dirty="0"/>
              <a:t> sin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personas </a:t>
            </a:r>
            <a:r>
              <a:rPr lang="en-US" dirty="0" err="1"/>
              <a:t>que</a:t>
            </a:r>
            <a:r>
              <a:rPr lang="en-US" dirty="0"/>
              <a:t> la </a:t>
            </a:r>
            <a:r>
              <a:rPr lang="en-US" dirty="0" err="1"/>
              <a:t>diseñen</a:t>
            </a:r>
            <a:r>
              <a:rPr lang="en-US" dirty="0"/>
              <a:t>.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No es un amigo,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doctora</a:t>
            </a:r>
            <a:r>
              <a:rPr lang="en-US" dirty="0"/>
              <a:t>, </a:t>
            </a:r>
            <a:r>
              <a:rPr lang="en-US" dirty="0" err="1"/>
              <a:t>ni</a:t>
            </a:r>
            <a:r>
              <a:rPr lang="en-US" dirty="0"/>
              <a:t> un </a:t>
            </a:r>
            <a:r>
              <a:rPr lang="en-US" dirty="0" err="1"/>
              <a:t>docente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7B3D842E-6027-D69E-B2B3-136CB8E7BD59}"/>
              </a:ext>
            </a:extLst>
          </p:cNvPr>
          <p:cNvSpPr txBox="1"/>
          <p:nvPr/>
        </p:nvSpPr>
        <p:spPr>
          <a:xfrm>
            <a:off x="254690" y="1698626"/>
            <a:ext cx="4495008" cy="3811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1">
              <a:spcAft>
                <a:spcPts val="1000"/>
              </a:spcAft>
            </a:pPr>
            <a:r>
              <a:rPr lang="en-US" sz="2000" b="1" dirty="0" err="1">
                <a:solidFill>
                  <a:srgbClr val="FF0000"/>
                </a:solidFill>
              </a:rPr>
              <a:t>Sí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hace</a:t>
            </a:r>
            <a:r>
              <a:rPr lang="en-US" sz="2000" b="1" dirty="0">
                <a:solidFill>
                  <a:srgbClr val="FF0000"/>
                </a:solidFill>
              </a:rPr>
              <a:t> la IA</a:t>
            </a:r>
            <a:endParaRPr lang="en-US" dirty="0"/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Analiza </a:t>
            </a:r>
            <a:r>
              <a:rPr lang="en-US" dirty="0" err="1"/>
              <a:t>grandes</a:t>
            </a:r>
            <a:r>
              <a:rPr lang="en-US" dirty="0"/>
              <a:t> </a:t>
            </a:r>
            <a:r>
              <a:rPr lang="en-US" dirty="0" err="1"/>
              <a:t>cantidades</a:t>
            </a:r>
            <a:r>
              <a:rPr lang="en-US" dirty="0"/>
              <a:t> de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rápidamente</a:t>
            </a:r>
            <a:r>
              <a:rPr lang="en-US" dirty="0"/>
              <a:t>.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Aprende</a:t>
            </a:r>
            <a:r>
              <a:rPr lang="en-US" dirty="0"/>
              <a:t> </a:t>
            </a:r>
            <a:r>
              <a:rPr lang="en-US" dirty="0" err="1"/>
              <a:t>patrones</a:t>
            </a:r>
            <a:r>
              <a:rPr lang="en-US" dirty="0"/>
              <a:t> a </a:t>
            </a:r>
            <a:r>
              <a:rPr lang="en-US" dirty="0" err="1"/>
              <a:t>partir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datos</a:t>
            </a:r>
            <a:r>
              <a:rPr lang="en-US" dirty="0"/>
              <a:t>.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Predice</a:t>
            </a:r>
            <a:r>
              <a:rPr lang="en-US" dirty="0"/>
              <a:t> </a:t>
            </a:r>
            <a:r>
              <a:rPr lang="en-US" dirty="0" err="1"/>
              <a:t>resultados</a:t>
            </a:r>
            <a:r>
              <a:rPr lang="en-US" dirty="0"/>
              <a:t> a </a:t>
            </a:r>
            <a:r>
              <a:rPr lang="en-US" dirty="0" err="1"/>
              <a:t>partir</a:t>
            </a:r>
            <a:r>
              <a:rPr lang="en-US" dirty="0"/>
              <a:t> de </a:t>
            </a:r>
            <a:r>
              <a:rPr lang="en-US" dirty="0" err="1"/>
              <a:t>patrones</a:t>
            </a:r>
            <a:r>
              <a:rPr lang="en-US" dirty="0"/>
              <a:t>.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Calcula</a:t>
            </a:r>
            <a:r>
              <a:rPr lang="en-US" dirty="0"/>
              <a:t> </a:t>
            </a:r>
            <a:r>
              <a:rPr lang="en-US" dirty="0" err="1"/>
              <a:t>probabilidades</a:t>
            </a:r>
            <a:r>
              <a:rPr lang="en-US" dirty="0"/>
              <a:t> </a:t>
            </a:r>
            <a:r>
              <a:rPr lang="en-US" dirty="0" err="1"/>
              <a:t>lingüísticas</a:t>
            </a:r>
            <a:r>
              <a:rPr lang="en-US" dirty="0"/>
              <a:t> para </a:t>
            </a:r>
            <a:r>
              <a:rPr lang="en-US" dirty="0" err="1"/>
              <a:t>generar</a:t>
            </a:r>
            <a:r>
              <a:rPr lang="en-US" dirty="0"/>
              <a:t> </a:t>
            </a:r>
            <a:r>
              <a:rPr lang="en-US" dirty="0" err="1"/>
              <a:t>resultados</a:t>
            </a:r>
            <a:r>
              <a:rPr lang="en-US" dirty="0"/>
              <a:t>.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Simula </a:t>
            </a:r>
            <a:r>
              <a:rPr lang="en-US" dirty="0" err="1"/>
              <a:t>coherencia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sus </a:t>
            </a:r>
            <a:r>
              <a:rPr lang="en-US" dirty="0" err="1"/>
              <a:t>resultados</a:t>
            </a:r>
            <a:r>
              <a:rPr lang="en-US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7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356BF-A0E3-53B1-3D6D-B936EE582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13B26E1B-B823-97A6-5A1D-2489F367DD34}"/>
              </a:ext>
            </a:extLst>
          </p:cNvPr>
          <p:cNvGrpSpPr/>
          <p:nvPr/>
        </p:nvGrpSpPr>
        <p:grpSpPr>
          <a:xfrm>
            <a:off x="1979324" y="784226"/>
            <a:ext cx="8686800" cy="914400"/>
            <a:chOff x="1979324" y="784226"/>
            <a:chExt cx="8686800" cy="914400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1103BC2E-81F1-9A4B-9FEE-AD871965E881}"/>
                </a:ext>
              </a:extLst>
            </p:cNvPr>
            <p:cNvSpPr txBox="1"/>
            <p:nvPr/>
          </p:nvSpPr>
          <p:spPr>
            <a:xfrm>
              <a:off x="1979324" y="1010593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Tecnologías</a:t>
              </a:r>
              <a:r>
                <a:rPr lang="en-US" sz="2400" b="1" dirty="0"/>
                <a:t> de IA</a:t>
              </a:r>
              <a:endParaRPr lang="es-ES" sz="2400" b="1" dirty="0"/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0EAC183A-701F-99C8-39CD-2D0C9E7FE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B3467C9F-6CC6-73FE-7732-33AA42BF355A}"/>
              </a:ext>
            </a:extLst>
          </p:cNvPr>
          <p:cNvSpPr txBox="1"/>
          <p:nvPr/>
        </p:nvSpPr>
        <p:spPr>
          <a:xfrm>
            <a:off x="9540055" y="1628810"/>
            <a:ext cx="216934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s-ES" sz="24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sz="2300" b="1" dirty="0">
                <a:solidFill>
                  <a:schemeClr val="bg1"/>
                </a:solidFill>
              </a:rPr>
              <a:t>Costes Irrecuperables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s-ES" sz="24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Aquellos que pertenecen al pasado y que, por tanto, no deberían influir en nuevas decisiones</a:t>
            </a:r>
            <a:endParaRPr lang="en-US" dirty="0"/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BD931E1F-6A4A-384A-8E8C-4CFA47BE62D3}"/>
              </a:ext>
            </a:extLst>
          </p:cNvPr>
          <p:cNvGrpSpPr/>
          <p:nvPr/>
        </p:nvGrpSpPr>
        <p:grpSpPr>
          <a:xfrm>
            <a:off x="3999770" y="858442"/>
            <a:ext cx="4497011" cy="2076702"/>
            <a:chOff x="3805929" y="853030"/>
            <a:chExt cx="4497011" cy="2076702"/>
          </a:xfrm>
        </p:grpSpPr>
        <p:sp>
          <p:nvSpPr>
            <p:cNvPr id="27" name="TextBox 18">
              <a:extLst>
                <a:ext uri="{FF2B5EF4-FFF2-40B4-BE49-F238E27FC236}">
                  <a16:creationId xmlns:a16="http://schemas.microsoft.com/office/drawing/2014/main" id="{884A742B-9DD8-BF9E-C5D2-A21BC2CDB069}"/>
                </a:ext>
              </a:extLst>
            </p:cNvPr>
            <p:cNvSpPr txBox="1"/>
            <p:nvPr/>
          </p:nvSpPr>
          <p:spPr>
            <a:xfrm>
              <a:off x="3805929" y="1698626"/>
              <a:ext cx="4497011" cy="123110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000" b="1" dirty="0" err="1">
                  <a:solidFill>
                    <a:srgbClr val="FF0000"/>
                  </a:solidFill>
                </a:rPr>
                <a:t>Reconocimiento</a:t>
              </a:r>
              <a:r>
                <a:rPr lang="en-US" sz="2000" b="1" dirty="0">
                  <a:solidFill>
                    <a:srgbClr val="FF0000"/>
                  </a:solidFill>
                </a:rPr>
                <a:t> visual</a:t>
              </a:r>
              <a:br>
                <a:rPr lang="en-US" dirty="0"/>
              </a:br>
              <a:r>
                <a:rPr lang="en-US" dirty="0" err="1"/>
                <a:t>Procesa</a:t>
              </a:r>
              <a:r>
                <a:rPr lang="en-US" dirty="0"/>
                <a:t> </a:t>
              </a:r>
              <a:r>
                <a:rPr lang="en-US" dirty="0" err="1"/>
                <a:t>imágenes</a:t>
              </a:r>
              <a:r>
                <a:rPr lang="en-US" dirty="0"/>
                <a:t> o </a:t>
              </a:r>
              <a:r>
                <a:rPr lang="en-US" dirty="0" err="1"/>
                <a:t>vídeo</a:t>
              </a:r>
              <a:r>
                <a:rPr lang="en-US" dirty="0"/>
                <a:t> para </a:t>
              </a:r>
              <a:r>
                <a:rPr lang="en-US" dirty="0" err="1"/>
                <a:t>reconocer</a:t>
              </a:r>
              <a:r>
                <a:rPr lang="en-US" dirty="0"/>
                <a:t> </a:t>
              </a:r>
              <a:r>
                <a:rPr lang="en-US" dirty="0" err="1"/>
                <a:t>patrones</a:t>
              </a:r>
              <a:r>
                <a:rPr lang="en-US" dirty="0"/>
                <a:t> y formas. </a:t>
              </a:r>
              <a:r>
                <a:rPr lang="en-US" dirty="0" err="1">
                  <a:solidFill>
                    <a:srgbClr val="FF0000"/>
                  </a:solidFill>
                </a:rPr>
                <a:t>Reconocimiento</a:t>
              </a:r>
              <a:r>
                <a:rPr lang="en-US" dirty="0">
                  <a:solidFill>
                    <a:srgbClr val="FF0000"/>
                  </a:solidFill>
                </a:rPr>
                <a:t> facial, </a:t>
              </a:r>
              <a:r>
                <a:rPr lang="en-US" dirty="0" err="1">
                  <a:solidFill>
                    <a:srgbClr val="FF0000"/>
                  </a:solidFill>
                </a:rPr>
                <a:t>etiquetado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err="1">
                  <a:solidFill>
                    <a:srgbClr val="FF0000"/>
                  </a:solidFill>
                </a:rPr>
                <a:t>automático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err="1">
                  <a:solidFill>
                    <a:srgbClr val="FF0000"/>
                  </a:solidFill>
                </a:rPr>
                <a:t>en</a:t>
              </a:r>
              <a:r>
                <a:rPr lang="en-US" dirty="0">
                  <a:solidFill>
                    <a:srgbClr val="FF0000"/>
                  </a:solidFill>
                </a:rPr>
                <a:t> redes </a:t>
              </a:r>
              <a:r>
                <a:rPr lang="en-US" dirty="0" err="1">
                  <a:solidFill>
                    <a:srgbClr val="FF0000"/>
                  </a:solidFill>
                </a:rPr>
                <a:t>sociales</a:t>
              </a:r>
              <a:r>
                <a:rPr lang="en-US" dirty="0">
                  <a:solidFill>
                    <a:srgbClr val="FF0000"/>
                  </a:solidFill>
                </a:rPr>
                <a:t>.</a:t>
              </a:r>
            </a:p>
          </p:txBody>
        </p:sp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9725337-9438-0CD0-4821-D488D2C9B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0908" y="853030"/>
              <a:ext cx="642032" cy="1203810"/>
            </a:xfrm>
            <a:prstGeom prst="rect">
              <a:avLst/>
            </a:prstGeom>
          </p:spPr>
        </p:pic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4F661778-B712-57D1-7D12-759265878F6B}"/>
              </a:ext>
            </a:extLst>
          </p:cNvPr>
          <p:cNvGrpSpPr/>
          <p:nvPr/>
        </p:nvGrpSpPr>
        <p:grpSpPr>
          <a:xfrm>
            <a:off x="50134" y="3548924"/>
            <a:ext cx="3903729" cy="1508105"/>
            <a:chOff x="-229259" y="4411414"/>
            <a:chExt cx="3903729" cy="1508105"/>
          </a:xfrm>
        </p:grpSpPr>
        <p:sp>
          <p:nvSpPr>
            <p:cNvPr id="26" name="TextBox 18">
              <a:extLst>
                <a:ext uri="{FF2B5EF4-FFF2-40B4-BE49-F238E27FC236}">
                  <a16:creationId xmlns:a16="http://schemas.microsoft.com/office/drawing/2014/main" id="{1BCDD6DD-FAC3-9E8C-62B0-07F9C5527BA9}"/>
                </a:ext>
              </a:extLst>
            </p:cNvPr>
            <p:cNvSpPr txBox="1"/>
            <p:nvPr/>
          </p:nvSpPr>
          <p:spPr>
            <a:xfrm>
              <a:off x="444597" y="4411414"/>
              <a:ext cx="3229873" cy="150810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marL="15875">
                <a:spcAft>
                  <a:spcPts val="1000"/>
                </a:spcAft>
              </a:pPr>
              <a:r>
                <a:rPr lang="en-US" sz="2000" b="1" dirty="0">
                  <a:solidFill>
                    <a:srgbClr val="FF0000"/>
                  </a:solidFill>
                </a:rPr>
                <a:t>Sistemas </a:t>
              </a:r>
              <a:r>
                <a:rPr lang="en-US" sz="2000" b="1" dirty="0" err="1">
                  <a:solidFill>
                    <a:srgbClr val="FF0000"/>
                  </a:solidFill>
                </a:rPr>
                <a:t>Expertos</a:t>
              </a:r>
              <a:br>
                <a:rPr lang="en-US" sz="2000" b="1" dirty="0">
                  <a:solidFill>
                    <a:srgbClr val="FF0000"/>
                  </a:solidFill>
                </a:rPr>
              </a:br>
              <a:r>
                <a:rPr lang="en-US" dirty="0" err="1"/>
                <a:t>Desarrollados</a:t>
              </a:r>
              <a:r>
                <a:rPr lang="en-US" dirty="0"/>
                <a:t> para </a:t>
              </a:r>
              <a:r>
                <a:rPr lang="en-US" dirty="0" err="1"/>
                <a:t>tareas</a:t>
              </a:r>
              <a:r>
                <a:rPr lang="en-US" dirty="0"/>
                <a:t> </a:t>
              </a:r>
              <a:r>
                <a:rPr lang="en-US" dirty="0" err="1"/>
                <a:t>concretas</a:t>
              </a:r>
              <a:r>
                <a:rPr lang="en-US" dirty="0"/>
                <a:t>, </a:t>
              </a:r>
              <a:r>
                <a:rPr lang="en-US" dirty="0" err="1"/>
                <a:t>reproduciendo</a:t>
              </a:r>
              <a:r>
                <a:rPr lang="en-US" dirty="0"/>
                <a:t> </a:t>
              </a:r>
              <a:r>
                <a:rPr lang="en-US" dirty="0" err="1"/>
                <a:t>conocimientos</a:t>
              </a:r>
              <a:r>
                <a:rPr lang="en-US" dirty="0"/>
                <a:t>. </a:t>
              </a:r>
              <a:r>
                <a:rPr lang="en-US" dirty="0">
                  <a:solidFill>
                    <a:srgbClr val="FF0000"/>
                  </a:solidFill>
                </a:rPr>
                <a:t>Deep Blue (</a:t>
              </a:r>
              <a:r>
                <a:rPr lang="en-US" dirty="0" err="1">
                  <a:solidFill>
                    <a:srgbClr val="FF0000"/>
                  </a:solidFill>
                </a:rPr>
                <a:t>ajedrez</a:t>
              </a:r>
              <a:r>
                <a:rPr lang="en-US" dirty="0">
                  <a:solidFill>
                    <a:srgbClr val="FF0000"/>
                  </a:solidFill>
                </a:rPr>
                <a:t>).</a:t>
              </a:r>
            </a:p>
          </p:txBody>
        </p:sp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0F3F3C73-211D-C950-C1A8-F38D9CEFB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29259" y="4613016"/>
              <a:ext cx="736600" cy="1104900"/>
            </a:xfrm>
            <a:prstGeom prst="rect">
              <a:avLst/>
            </a:prstGeom>
          </p:spPr>
        </p:pic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ED1EEA57-4485-9E85-3A53-85273F7FE418}"/>
              </a:ext>
            </a:extLst>
          </p:cNvPr>
          <p:cNvGrpSpPr/>
          <p:nvPr/>
        </p:nvGrpSpPr>
        <p:grpSpPr>
          <a:xfrm>
            <a:off x="152718" y="5180714"/>
            <a:ext cx="4401505" cy="1648299"/>
            <a:chOff x="3922949" y="5220450"/>
            <a:chExt cx="4401505" cy="1648299"/>
          </a:xfrm>
        </p:grpSpPr>
        <p:sp>
          <p:nvSpPr>
            <p:cNvPr id="30" name="TextBox 18">
              <a:extLst>
                <a:ext uri="{FF2B5EF4-FFF2-40B4-BE49-F238E27FC236}">
                  <a16:creationId xmlns:a16="http://schemas.microsoft.com/office/drawing/2014/main" id="{E476505D-DFE3-16FE-C1A7-F66D198A8255}"/>
                </a:ext>
              </a:extLst>
            </p:cNvPr>
            <p:cNvSpPr txBox="1"/>
            <p:nvPr/>
          </p:nvSpPr>
          <p:spPr>
            <a:xfrm>
              <a:off x="3922949" y="5220450"/>
              <a:ext cx="3949228" cy="150810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000" b="1" dirty="0" err="1">
                  <a:solidFill>
                    <a:srgbClr val="FF0000"/>
                  </a:solidFill>
                </a:rPr>
                <a:t>Robótica</a:t>
              </a:r>
              <a:br>
                <a:rPr lang="en-US" dirty="0"/>
              </a:br>
              <a:r>
                <a:rPr lang="en-US" dirty="0"/>
                <a:t>Desarrollo de </a:t>
              </a:r>
              <a:r>
                <a:rPr lang="en-US" dirty="0" err="1"/>
                <a:t>sistemas</a:t>
              </a:r>
              <a:r>
                <a:rPr lang="en-US" dirty="0"/>
                <a:t> y </a:t>
              </a:r>
              <a:r>
                <a:rPr lang="en-US" dirty="0" err="1"/>
                <a:t>máquinas</a:t>
              </a:r>
              <a:r>
                <a:rPr lang="en-US" dirty="0"/>
                <a:t> para </a:t>
              </a:r>
              <a:r>
                <a:rPr lang="en-US" dirty="0" err="1"/>
                <a:t>situaciones</a:t>
              </a:r>
              <a:r>
                <a:rPr lang="en-US" dirty="0"/>
                <a:t> </a:t>
              </a:r>
              <a:r>
                <a:rPr lang="en-US" dirty="0" err="1"/>
                <a:t>complejas</a:t>
              </a:r>
              <a:r>
                <a:rPr lang="en-US" dirty="0"/>
                <a:t>, </a:t>
              </a:r>
              <a:r>
                <a:rPr lang="en-US" dirty="0" err="1"/>
                <a:t>incluyendo</a:t>
              </a:r>
              <a:r>
                <a:rPr lang="en-US" dirty="0"/>
                <a:t> </a:t>
              </a:r>
              <a:r>
                <a:rPr lang="en-US" dirty="0" err="1"/>
                <a:t>visión</a:t>
              </a:r>
              <a:r>
                <a:rPr lang="en-US" dirty="0"/>
                <a:t>, </a:t>
              </a:r>
              <a:r>
                <a:rPr lang="en-US" dirty="0" err="1"/>
                <a:t>lenguaje</a:t>
              </a:r>
              <a:r>
                <a:rPr lang="en-US" dirty="0"/>
                <a:t>, </a:t>
              </a:r>
              <a:r>
                <a:rPr lang="en-US" dirty="0" err="1"/>
                <a:t>información</a:t>
              </a:r>
              <a:r>
                <a:rPr lang="en-US" dirty="0"/>
                <a:t> y </a:t>
              </a:r>
              <a:r>
                <a:rPr lang="en-US" dirty="0" err="1"/>
                <a:t>razonamiento</a:t>
              </a:r>
              <a:r>
                <a:rPr lang="en-US" dirty="0"/>
                <a:t>.</a:t>
              </a:r>
            </a:p>
          </p:txBody>
        </p:sp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0A23E0F3-8BF0-A331-27B1-11E68118C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63954" y="5890849"/>
              <a:ext cx="1460500" cy="977900"/>
            </a:xfrm>
            <a:prstGeom prst="rect">
              <a:avLst/>
            </a:prstGeom>
          </p:spPr>
        </p:pic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109A6E38-EE75-8B99-5E2F-DE11EA9532AA}"/>
              </a:ext>
            </a:extLst>
          </p:cNvPr>
          <p:cNvGrpSpPr/>
          <p:nvPr/>
        </p:nvGrpSpPr>
        <p:grpSpPr>
          <a:xfrm>
            <a:off x="152718" y="1601311"/>
            <a:ext cx="3785103" cy="1801107"/>
            <a:chOff x="152718" y="1601311"/>
            <a:chExt cx="3785103" cy="1801107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98F6D73E-DF18-6E60-D4BA-0F7CF2E568AA}"/>
                </a:ext>
              </a:extLst>
            </p:cNvPr>
            <p:cNvSpPr/>
            <p:nvPr/>
          </p:nvSpPr>
          <p:spPr>
            <a:xfrm>
              <a:off x="163727" y="1791577"/>
              <a:ext cx="3720935" cy="161084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3C5868BC-0892-96AB-BBD1-110629993FFA}"/>
                </a:ext>
              </a:extLst>
            </p:cNvPr>
            <p:cNvGrpSpPr/>
            <p:nvPr/>
          </p:nvGrpSpPr>
          <p:grpSpPr>
            <a:xfrm>
              <a:off x="163727" y="1601311"/>
              <a:ext cx="3774094" cy="1801107"/>
              <a:chOff x="163727" y="1601311"/>
              <a:chExt cx="3774094" cy="1801107"/>
            </a:xfrm>
          </p:grpSpPr>
          <p:sp>
            <p:nvSpPr>
              <p:cNvPr id="20" name="TextBox 18">
                <a:extLst>
                  <a:ext uri="{FF2B5EF4-FFF2-40B4-BE49-F238E27FC236}">
                    <a16:creationId xmlns:a16="http://schemas.microsoft.com/office/drawing/2014/main" id="{53D8635C-2446-5E5A-1F36-CC8847EE84B3}"/>
                  </a:ext>
                </a:extLst>
              </p:cNvPr>
              <p:cNvSpPr txBox="1"/>
              <p:nvPr/>
            </p:nvSpPr>
            <p:spPr>
              <a:xfrm>
                <a:off x="163727" y="2043072"/>
                <a:ext cx="3720935" cy="1359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endParaRPr lang="en-US" sz="2000" b="1" dirty="0">
                  <a:solidFill>
                    <a:srgbClr val="FF0000"/>
                  </a:solidFill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US" dirty="0" err="1"/>
                  <a:t>Procesa</a:t>
                </a:r>
                <a:r>
                  <a:rPr lang="en-US" dirty="0"/>
                  <a:t> </a:t>
                </a:r>
                <a:r>
                  <a:rPr lang="en-US" dirty="0" err="1"/>
                  <a:t>señales</a:t>
                </a:r>
                <a:r>
                  <a:rPr lang="en-US" dirty="0"/>
                  <a:t> de </a:t>
                </a:r>
                <a:br>
                  <a:rPr lang="en-US" dirty="0"/>
                </a:br>
                <a:r>
                  <a:rPr lang="en-US" dirty="0" err="1"/>
                  <a:t>micrófono</a:t>
                </a:r>
                <a:r>
                  <a:rPr lang="en-US" dirty="0"/>
                  <a:t> para </a:t>
                </a:r>
                <a:r>
                  <a:rPr lang="en-US" dirty="0" err="1"/>
                  <a:t>identificar</a:t>
                </a:r>
                <a:r>
                  <a:rPr lang="en-US" dirty="0"/>
                  <a:t> palabras. </a:t>
                </a:r>
                <a:r>
                  <a:rPr lang="en-US" dirty="0" err="1">
                    <a:solidFill>
                      <a:srgbClr val="FF0000"/>
                    </a:solidFill>
                  </a:rPr>
                  <a:t>dictado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por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voz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en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móviles</a:t>
                </a:r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6EF88E08-8561-81E1-4752-817DA098EB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9421" y="1601311"/>
                <a:ext cx="1168400" cy="1130300"/>
              </a:xfrm>
              <a:prstGeom prst="rect">
                <a:avLst/>
              </a:prstGeom>
            </p:spPr>
          </p:pic>
        </p:grp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24DDFACF-47BF-7310-7732-C81A897DB2AE}"/>
                </a:ext>
              </a:extLst>
            </p:cNvPr>
            <p:cNvSpPr txBox="1"/>
            <p:nvPr/>
          </p:nvSpPr>
          <p:spPr>
            <a:xfrm>
              <a:off x="152718" y="1791577"/>
              <a:ext cx="229987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 err="1">
                  <a:solidFill>
                    <a:srgbClr val="FF0000"/>
                  </a:solidFill>
                </a:rPr>
                <a:t>Reconocimiento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automático</a:t>
              </a:r>
              <a:r>
                <a:rPr lang="en-US" sz="2000" b="1" dirty="0">
                  <a:solidFill>
                    <a:srgbClr val="FF0000"/>
                  </a:solidFill>
                </a:rPr>
                <a:t> de </a:t>
              </a:r>
              <a:r>
                <a:rPr lang="en-US" sz="2000" b="1" dirty="0" err="1">
                  <a:solidFill>
                    <a:srgbClr val="FF0000"/>
                  </a:solidFill>
                </a:rPr>
                <a:t>voz</a:t>
              </a:r>
              <a:endParaRPr lang="es-ES" sz="2000" dirty="0"/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6EE32DCF-1BEA-CDAE-CCF4-3C1E37DC6FC8}"/>
              </a:ext>
            </a:extLst>
          </p:cNvPr>
          <p:cNvGrpSpPr/>
          <p:nvPr/>
        </p:nvGrpSpPr>
        <p:grpSpPr>
          <a:xfrm>
            <a:off x="5590827" y="2751602"/>
            <a:ext cx="3824665" cy="2145673"/>
            <a:chOff x="5590827" y="3314749"/>
            <a:chExt cx="3824665" cy="2145673"/>
          </a:xfrm>
        </p:grpSpPr>
        <p:sp>
          <p:nvSpPr>
            <p:cNvPr id="38" name="TextBox 18">
              <a:extLst>
                <a:ext uri="{FF2B5EF4-FFF2-40B4-BE49-F238E27FC236}">
                  <a16:creationId xmlns:a16="http://schemas.microsoft.com/office/drawing/2014/main" id="{5798161B-5138-C76C-353F-C93E34DB2FF7}"/>
                </a:ext>
              </a:extLst>
            </p:cNvPr>
            <p:cNvSpPr txBox="1"/>
            <p:nvPr/>
          </p:nvSpPr>
          <p:spPr>
            <a:xfrm>
              <a:off x="5590827" y="3644540"/>
              <a:ext cx="3808462" cy="18158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marL="317500">
                <a:spcAft>
                  <a:spcPts val="1000"/>
                </a:spcAft>
              </a:pPr>
              <a:r>
                <a:rPr lang="en-US" sz="2000" b="1" dirty="0">
                  <a:solidFill>
                    <a:srgbClr val="FF0000"/>
                  </a:solidFill>
                </a:rPr>
                <a:t>Grandes </a:t>
              </a:r>
              <a:r>
                <a:rPr lang="en-US" sz="2000" b="1" dirty="0" err="1">
                  <a:solidFill>
                    <a:srgbClr val="FF0000"/>
                  </a:solidFill>
                </a:rPr>
                <a:t>modelos</a:t>
              </a:r>
              <a:br>
                <a:rPr lang="en-US" sz="2000" b="1" dirty="0">
                  <a:solidFill>
                    <a:srgbClr val="FF0000"/>
                  </a:solidFill>
                </a:rPr>
              </a:br>
              <a:r>
                <a:rPr lang="en-US" sz="2000" b="1" dirty="0">
                  <a:solidFill>
                    <a:srgbClr val="FF0000"/>
                  </a:solidFill>
                </a:rPr>
                <a:t>del </a:t>
              </a:r>
              <a:r>
                <a:rPr lang="en-US" sz="2000" b="1" dirty="0" err="1">
                  <a:solidFill>
                    <a:srgbClr val="FF0000"/>
                  </a:solidFill>
                </a:rPr>
                <a:t>lenguaje</a:t>
              </a:r>
              <a:r>
                <a:rPr lang="en-US" sz="2000" b="1" dirty="0">
                  <a:solidFill>
                    <a:srgbClr val="FF0000"/>
                  </a:solidFill>
                </a:rPr>
                <a:t> (LLM): </a:t>
              </a:r>
              <a:br>
                <a:rPr lang="en-US" dirty="0"/>
              </a:br>
              <a:r>
                <a:rPr lang="en-US" dirty="0" err="1"/>
                <a:t>Comprenden</a:t>
              </a:r>
              <a:r>
                <a:rPr lang="en-US" dirty="0"/>
                <a:t> </a:t>
              </a:r>
              <a:r>
                <a:rPr lang="en-US" dirty="0" err="1"/>
                <a:t>comandos</a:t>
              </a:r>
              <a:r>
                <a:rPr lang="en-US" dirty="0"/>
                <a:t>, </a:t>
              </a:r>
              <a:r>
                <a:rPr lang="en-US" dirty="0" err="1"/>
                <a:t>preguntas</a:t>
              </a:r>
              <a:r>
                <a:rPr lang="en-US" dirty="0"/>
                <a:t> o </a:t>
              </a:r>
              <a:r>
                <a:rPr lang="en-US" dirty="0" err="1"/>
                <a:t>afirmaciones</a:t>
              </a:r>
              <a:r>
                <a:rPr lang="en-US" dirty="0"/>
                <a:t> del </a:t>
              </a:r>
              <a:r>
                <a:rPr lang="en-US" dirty="0" err="1"/>
                <a:t>usuario</a:t>
              </a:r>
              <a:r>
                <a:rPr lang="en-US" dirty="0"/>
                <a:t>. </a:t>
              </a:r>
              <a:r>
                <a:rPr lang="en-US" dirty="0">
                  <a:solidFill>
                    <a:srgbClr val="FF0000"/>
                  </a:solidFill>
                </a:rPr>
                <a:t>Alexa, Siri, chatbots con IA.</a:t>
              </a:r>
            </a:p>
          </p:txBody>
        </p:sp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88B3A7CB-032A-C5B9-8BAD-8224DFB9D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28092" y="3314749"/>
              <a:ext cx="787400" cy="812800"/>
            </a:xfrm>
            <a:prstGeom prst="rect">
              <a:avLst/>
            </a:prstGeom>
          </p:spPr>
        </p:pic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DB0CEF81-3751-ADB4-6EC7-D74016A55BE6}"/>
              </a:ext>
            </a:extLst>
          </p:cNvPr>
          <p:cNvGrpSpPr/>
          <p:nvPr/>
        </p:nvGrpSpPr>
        <p:grpSpPr>
          <a:xfrm>
            <a:off x="4694989" y="4975498"/>
            <a:ext cx="4852383" cy="1853515"/>
            <a:chOff x="4694989" y="4975498"/>
            <a:chExt cx="4852383" cy="1853515"/>
          </a:xfrm>
        </p:grpSpPr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238AA8F1-93D9-049C-FC97-0BA007B62294}"/>
                </a:ext>
              </a:extLst>
            </p:cNvPr>
            <p:cNvGrpSpPr/>
            <p:nvPr/>
          </p:nvGrpSpPr>
          <p:grpSpPr>
            <a:xfrm>
              <a:off x="4694989" y="4975498"/>
              <a:ext cx="4765016" cy="1783321"/>
              <a:chOff x="-638748" y="1813166"/>
              <a:chExt cx="4765016" cy="1783321"/>
            </a:xfrm>
          </p:grpSpPr>
          <p:sp>
            <p:nvSpPr>
              <p:cNvPr id="50" name="Rectángulo 49">
                <a:extLst>
                  <a:ext uri="{FF2B5EF4-FFF2-40B4-BE49-F238E27FC236}">
                    <a16:creationId xmlns:a16="http://schemas.microsoft.com/office/drawing/2014/main" id="{995BF28E-892E-230D-F1C8-053E40BB448B}"/>
                  </a:ext>
                </a:extLst>
              </p:cNvPr>
              <p:cNvSpPr/>
              <p:nvPr/>
            </p:nvSpPr>
            <p:spPr>
              <a:xfrm>
                <a:off x="-638748" y="1813166"/>
                <a:ext cx="4704300" cy="178332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3" name="TextBox 18">
                <a:extLst>
                  <a:ext uri="{FF2B5EF4-FFF2-40B4-BE49-F238E27FC236}">
                    <a16:creationId xmlns:a16="http://schemas.microsoft.com/office/drawing/2014/main" id="{E541D6DF-71EC-CC89-B95E-552ECA7BB892}"/>
                  </a:ext>
                </a:extLst>
              </p:cNvPr>
              <p:cNvSpPr txBox="1"/>
              <p:nvPr/>
            </p:nvSpPr>
            <p:spPr>
              <a:xfrm>
                <a:off x="-621180" y="2219801"/>
                <a:ext cx="3484959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dirty="0" err="1"/>
                  <a:t>Identifica</a:t>
                </a:r>
                <a:r>
                  <a:rPr lang="en-US" dirty="0"/>
                  <a:t> </a:t>
                </a:r>
                <a:r>
                  <a:rPr lang="en-US" dirty="0" err="1"/>
                  <a:t>textos</a:t>
                </a:r>
                <a:r>
                  <a:rPr lang="en-US" dirty="0"/>
                  <a:t> </a:t>
                </a:r>
                <a:r>
                  <a:rPr lang="en-US" dirty="0" err="1"/>
                  <a:t>en</a:t>
                </a:r>
                <a:r>
                  <a:rPr lang="en-US" dirty="0"/>
                  <a:t> </a:t>
                </a:r>
                <a:r>
                  <a:rPr lang="en-US" dirty="0" err="1"/>
                  <a:t>imágenes</a:t>
                </a:r>
                <a:r>
                  <a:rPr lang="en-US" dirty="0"/>
                  <a:t> para </a:t>
                </a:r>
                <a:r>
                  <a:rPr lang="en-US" dirty="0" err="1"/>
                  <a:t>convertirlos</a:t>
                </a:r>
                <a:r>
                  <a:rPr lang="en-US" dirty="0"/>
                  <a:t> a </a:t>
                </a:r>
                <a:r>
                  <a:rPr lang="en-US" dirty="0" err="1"/>
                  <a:t>documentos</a:t>
                </a:r>
                <a:r>
                  <a:rPr lang="en-US" dirty="0"/>
                  <a:t> </a:t>
                </a:r>
                <a:r>
                  <a:rPr lang="en-US" dirty="0" err="1"/>
                  <a:t>editables</a:t>
                </a:r>
                <a:r>
                  <a:rPr lang="en-US" dirty="0"/>
                  <a:t>. </a:t>
                </a:r>
                <a:r>
                  <a:rPr lang="en-US" dirty="0" err="1">
                    <a:solidFill>
                      <a:srgbClr val="FF0000"/>
                    </a:solidFill>
                  </a:rPr>
                  <a:t>Reconocimiento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automático</a:t>
                </a:r>
                <a:r>
                  <a:rPr lang="en-US" dirty="0">
                    <a:solidFill>
                      <a:srgbClr val="FF0000"/>
                    </a:solidFill>
                  </a:rPr>
                  <a:t> de </a:t>
                </a:r>
                <a:r>
                  <a:rPr lang="en-US" dirty="0" err="1">
                    <a:solidFill>
                      <a:srgbClr val="FF0000"/>
                    </a:solidFill>
                  </a:rPr>
                  <a:t>matrículas</a:t>
                </a:r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6EAEC712-5FAC-0104-4D42-2B1B91E53130}"/>
                  </a:ext>
                </a:extLst>
              </p:cNvPr>
              <p:cNvSpPr txBox="1"/>
              <p:nvPr/>
            </p:nvSpPr>
            <p:spPr>
              <a:xfrm>
                <a:off x="305995" y="1855238"/>
                <a:ext cx="382027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>
                    <a:solidFill>
                      <a:srgbClr val="FF0000"/>
                    </a:solidFill>
                  </a:rPr>
                  <a:t>Reconocimiento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de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texto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(OCR) </a:t>
                </a:r>
                <a:endParaRPr lang="es-ES" sz="2000" dirty="0"/>
              </a:p>
            </p:txBody>
          </p:sp>
        </p:grpSp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2036C31-7C25-5183-49FB-5B086F1B1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02832" y="5527186"/>
              <a:ext cx="1544540" cy="1301827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A4B06D7-F477-71BA-F108-76F61EA37E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563" y="2891051"/>
            <a:ext cx="2413000" cy="2400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647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EMA DE OFFICE" val="M1HGeSOy"/>
  <p:tag name="ARTICULATE_SLIDE_THUMBNAIL_REFRESH" val="1"/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ado 4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86f5f7-6078-45dd-b7d3-5942f08186e9" xsi:nil="true"/>
    <lcf76f155ced4ddcb4097134ff3c332f xmlns="effbffe7-cb5a-47bc-b032-c654c741b7d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69DC63A4553A418906A18C0D3D74E3" ma:contentTypeVersion="18" ma:contentTypeDescription="Create a new document." ma:contentTypeScope="" ma:versionID="ae5daf3268c140ad8544d146b7bb5e72">
  <xsd:schema xmlns:xsd="http://www.w3.org/2001/XMLSchema" xmlns:xs="http://www.w3.org/2001/XMLSchema" xmlns:p="http://schemas.microsoft.com/office/2006/metadata/properties" xmlns:ns2="effbffe7-cb5a-47bc-b032-c654c741b7d3" xmlns:ns3="c086f5f7-6078-45dd-b7d3-5942f08186e9" targetNamespace="http://schemas.microsoft.com/office/2006/metadata/properties" ma:root="true" ma:fieldsID="ec6f0a6c6d8f797895286121783ef2fd" ns2:_="" ns3:_="">
    <xsd:import namespace="effbffe7-cb5a-47bc-b032-c654c741b7d3"/>
    <xsd:import namespace="c086f5f7-6078-45dd-b7d3-5942f08186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bffe7-cb5a-47bc-b032-c654c741b7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6f5f7-6078-45dd-b7d3-5942f08186e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497ff77-3ba0-4d71-a642-2f682707911b}" ma:internalName="TaxCatchAll" ma:showField="CatchAllData" ma:web="c086f5f7-6078-45dd-b7d3-5942f08186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8DBA16-25FC-442B-BAFE-6C2C5FF46BBB}">
  <ds:schemaRefs>
    <ds:schemaRef ds:uri="http://schemas.microsoft.com/office/2006/metadata/properties"/>
    <ds:schemaRef ds:uri="http://schemas.microsoft.com/office/infopath/2007/PartnerControls"/>
    <ds:schemaRef ds:uri="c086f5f7-6078-45dd-b7d3-5942f08186e9"/>
    <ds:schemaRef ds:uri="effbffe7-cb5a-47bc-b032-c654c741b7d3"/>
  </ds:schemaRefs>
</ds:datastoreItem>
</file>

<file path=customXml/itemProps2.xml><?xml version="1.0" encoding="utf-8"?>
<ds:datastoreItem xmlns:ds="http://schemas.openxmlformats.org/officeDocument/2006/customXml" ds:itemID="{BF0E075A-030F-4962-8FFF-C025A0483E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D91A6A-34C5-4F79-AE10-B73A8B251D68}"/>
</file>

<file path=docMetadata/LabelInfo.xml><?xml version="1.0" encoding="utf-8"?>
<clbl:labelList xmlns:clbl="http://schemas.microsoft.com/office/2020/mipLabelMetadata">
  <clbl:label id="{f919b1ef-c0c3-4735-8fca-0928ec39d8d5}" enabled="0" method="" siteId="{f919b1ef-c0c3-4735-8fca-0928ec39d8d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22656</TotalTime>
  <Words>1567</Words>
  <Application>Microsoft Office PowerPoint</Application>
  <PresentationFormat>Widescreen</PresentationFormat>
  <Paragraphs>215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Arial</vt:lpstr>
      <vt:lpstr>Cambria</vt:lpstr>
      <vt:lpstr>Helvetica</vt:lpstr>
      <vt:lpstr>Proxima Nova</vt:lpstr>
      <vt:lpstr>Proxima Nova Extrabold</vt:lpstr>
      <vt:lpstr>Proxima Nova Medium</vt:lpstr>
      <vt:lpstr>Proxima Nova Semibold</vt:lpstr>
      <vt:lpstr>Wingdings</vt:lpstr>
      <vt:lpstr>Tema de Office</vt:lpstr>
      <vt:lpstr>comunicación digital, IoT e 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MunozGarcia, Elena</dc:creator>
  <cp:lastModifiedBy>Puigmitja, Miguel</cp:lastModifiedBy>
  <cp:revision>7</cp:revision>
  <dcterms:created xsi:type="dcterms:W3CDTF">2025-07-04T09:40:43Z</dcterms:created>
  <dcterms:modified xsi:type="dcterms:W3CDTF">2026-03-19T08:20:32Z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C7AEE66F-F6B1-43FE-82DD-EE015C50E044</vt:lpwstr>
  </property>
  <property fmtid="{D5CDD505-2E9C-101B-9397-08002B2CF9AE}" pid="3" name="ArticulatePath">
    <vt:lpwstr>https://mheducation-my.sharepoint.com/personal/elena_munozgarcia_mheducation_com/Documents/03_IA/01_CURSO IA PARA TODOS/Recursos graficos MK/Plantilla PPT/Plantilla PPT MHE</vt:lpwstr>
  </property>
  <property fmtid="{D5CDD505-2E9C-101B-9397-08002B2CF9AE}" pid="4" name="ContentTypeId">
    <vt:lpwstr>0x0101000C69DC63A4553A418906A18C0D3D74E3</vt:lpwstr>
  </property>
  <property fmtid="{D5CDD505-2E9C-101B-9397-08002B2CF9AE}" pid="5" name="MediaServiceImageTags">
    <vt:lpwstr/>
  </property>
</Properties>
</file>