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7" r:id="rId3"/>
    <p:sldId id="259" r:id="rId4"/>
    <p:sldId id="291" r:id="rId5"/>
    <p:sldId id="284" r:id="rId6"/>
    <p:sldId id="281" r:id="rId7"/>
    <p:sldId id="269" r:id="rId8"/>
    <p:sldId id="301" r:id="rId9"/>
    <p:sldId id="296" r:id="rId10"/>
    <p:sldId id="299" r:id="rId11"/>
    <p:sldId id="273" r:id="rId12"/>
    <p:sldId id="302" r:id="rId13"/>
    <p:sldId id="289" r:id="rId14"/>
    <p:sldId id="298" r:id="rId15"/>
    <p:sldId id="300" r:id="rId16"/>
    <p:sldId id="303" r:id="rId17"/>
    <p:sldId id="268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  <a:srgbClr val="6BC8EB"/>
    <a:srgbClr val="EF7677"/>
    <a:srgbClr val="FDBE29"/>
    <a:srgbClr val="FFE0C9"/>
    <a:srgbClr val="E2F4FE"/>
    <a:srgbClr val="FFFBD6"/>
    <a:srgbClr val="312C65"/>
    <a:srgbClr val="2F2C65"/>
    <a:srgbClr val="E21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90A1E-40DA-48FC-8495-D813D308CB6F}" v="1" dt="2026-03-19T13:51:09.542"/>
    <p1510:client id="{FE87916E-E1CF-4A35-81B0-1E560E78AECF}" v="66" dt="2026-03-19T12:02:52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3" autoAdjust="0"/>
    <p:restoredTop sz="94694"/>
  </p:normalViewPr>
  <p:slideViewPr>
    <p:cSldViewPr snapToGrid="0" showGuides="1">
      <p:cViewPr varScale="1">
        <p:scale>
          <a:sx n="105" d="100"/>
          <a:sy n="105" d="100"/>
        </p:scale>
        <p:origin x="114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5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 Rivarola, Santiago" userId="d6e16334-0f38-4502-b381-67cb74b25c2e" providerId="ADAL" clId="{5969690A-E9EC-424A-ABB5-36A02899B833}"/>
    <pc:docChg chg="undo redo custSel addSld delSld modSld sldOrd modMainMaster">
      <pc:chgData name="Rodriguez Rivarola, Santiago" userId="d6e16334-0f38-4502-b381-67cb74b25c2e" providerId="ADAL" clId="{5969690A-E9EC-424A-ABB5-36A02899B833}" dt="2026-03-19T13:52:39.556" v="11647" actId="14100"/>
      <pc:docMkLst>
        <pc:docMk/>
      </pc:docMkLst>
      <pc:sldChg chg="addSp delSp modSp mod delAnim modAnim">
        <pc:chgData name="Rodriguez Rivarola, Santiago" userId="d6e16334-0f38-4502-b381-67cb74b25c2e" providerId="ADAL" clId="{5969690A-E9EC-424A-ABB5-36A02899B833}" dt="2026-03-19T13:51:09.527" v="11619" actId="20577"/>
        <pc:sldMkLst>
          <pc:docMk/>
          <pc:sldMk cId="713274897" sldId="256"/>
        </pc:sldMkLst>
        <pc:spChg chg="mod">
          <ac:chgData name="Rodriguez Rivarola, Santiago" userId="d6e16334-0f38-4502-b381-67cb74b25c2e" providerId="ADAL" clId="{5969690A-E9EC-424A-ABB5-36A02899B833}" dt="2026-02-26T14:29:06.998" v="6958" actId="6549"/>
          <ac:spMkLst>
            <pc:docMk/>
            <pc:sldMk cId="713274897" sldId="256"/>
            <ac:spMk id="2" creationId="{FE2152F9-5885-FCBC-575A-2350D8A7A8B4}"/>
          </ac:spMkLst>
        </pc:spChg>
        <pc:spChg chg="mod">
          <ac:chgData name="Rodriguez Rivarola, Santiago" userId="d6e16334-0f38-4502-b381-67cb74b25c2e" providerId="ADAL" clId="{5969690A-E9EC-424A-ABB5-36A02899B833}" dt="2026-03-19T13:51:09.527" v="11619" actId="20577"/>
          <ac:spMkLst>
            <pc:docMk/>
            <pc:sldMk cId="713274897" sldId="256"/>
            <ac:spMk id="3" creationId="{811125AC-FA3D-EAA4-914E-78779748625B}"/>
          </ac:spMkLst>
        </pc:spChg>
        <pc:spChg chg="add mod">
          <ac:chgData name="Rodriguez Rivarola, Santiago" userId="d6e16334-0f38-4502-b381-67cb74b25c2e" providerId="ADAL" clId="{5969690A-E9EC-424A-ABB5-36A02899B833}" dt="2026-02-26T14:29:23.445" v="6969" actId="1076"/>
          <ac:spMkLst>
            <pc:docMk/>
            <pc:sldMk cId="713274897" sldId="256"/>
            <ac:spMk id="7" creationId="{CE066DB7-3625-F6AE-3001-7939FB8F8ED2}"/>
          </ac:spMkLst>
        </pc:spChg>
        <pc:picChg chg="del">
          <ac:chgData name="Rodriguez Rivarola, Santiago" userId="d6e16334-0f38-4502-b381-67cb74b25c2e" providerId="ADAL" clId="{5969690A-E9EC-424A-ABB5-36A02899B833}" dt="2026-03-19T11:49:14.409" v="11494" actId="478"/>
          <ac:picMkLst>
            <pc:docMk/>
            <pc:sldMk cId="713274897" sldId="256"/>
            <ac:picMk id="4" creationId="{9EF0B9C6-019C-651E-B7B1-A6D6F5333640}"/>
          </ac:picMkLst>
        </pc:picChg>
        <pc:picChg chg="add mod">
          <ac:chgData name="Rodriguez Rivarola, Santiago" userId="d6e16334-0f38-4502-b381-67cb74b25c2e" providerId="ADAL" clId="{5969690A-E9EC-424A-ABB5-36A02899B833}" dt="2026-03-19T11:49:36.873" v="11498" actId="1076"/>
          <ac:picMkLst>
            <pc:docMk/>
            <pc:sldMk cId="713274897" sldId="256"/>
            <ac:picMk id="6" creationId="{10AE1356-CC2E-75F0-B731-806863A71FB6}"/>
          </ac:picMkLst>
        </pc:picChg>
      </pc:sldChg>
      <pc:sldChg chg="addSp delSp modSp mod ord addAnim delAnim modAnim">
        <pc:chgData name="Rodriguez Rivarola, Santiago" userId="d6e16334-0f38-4502-b381-67cb74b25c2e" providerId="ADAL" clId="{5969690A-E9EC-424A-ABB5-36A02899B833}" dt="2026-03-09T11:37:54.147" v="11172" actId="732"/>
        <pc:sldMkLst>
          <pc:docMk/>
          <pc:sldMk cId="2978081566" sldId="259"/>
        </pc:sldMkLst>
        <pc:spChg chg="add mod ord">
          <ac:chgData name="Rodriguez Rivarola, Santiago" userId="d6e16334-0f38-4502-b381-67cb74b25c2e" providerId="ADAL" clId="{5969690A-E9EC-424A-ABB5-36A02899B833}" dt="2026-02-27T15:39:37.335" v="10169" actId="1076"/>
          <ac:spMkLst>
            <pc:docMk/>
            <pc:sldMk cId="2978081566" sldId="259"/>
            <ac:spMk id="3" creationId="{975F3B2A-EC5C-4E04-CE7E-8FE74897B6AC}"/>
          </ac:spMkLst>
        </pc:spChg>
        <pc:spChg chg="add mod ord">
          <ac:chgData name="Rodriguez Rivarola, Santiago" userId="d6e16334-0f38-4502-b381-67cb74b25c2e" providerId="ADAL" clId="{5969690A-E9EC-424A-ABB5-36A02899B833}" dt="2026-02-27T15:39:37.335" v="10169" actId="1076"/>
          <ac:spMkLst>
            <pc:docMk/>
            <pc:sldMk cId="2978081566" sldId="259"/>
            <ac:spMk id="4" creationId="{71B3353E-D5CF-FC2F-0672-E6BA60AD79D9}"/>
          </ac:spMkLst>
        </pc:spChg>
        <pc:spChg chg="mod">
          <ac:chgData name="Rodriguez Rivarola, Santiago" userId="d6e16334-0f38-4502-b381-67cb74b25c2e" providerId="ADAL" clId="{5969690A-E9EC-424A-ABB5-36A02899B833}" dt="2026-02-26T14:31:39.708" v="6981" actId="20577"/>
          <ac:spMkLst>
            <pc:docMk/>
            <pc:sldMk cId="2978081566" sldId="259"/>
            <ac:spMk id="5" creationId="{7E6AEC0D-9AEA-6C1A-6213-9E9CB98B8765}"/>
          </ac:spMkLst>
        </pc:spChg>
        <pc:spChg chg="add mod">
          <ac:chgData name="Rodriguez Rivarola, Santiago" userId="d6e16334-0f38-4502-b381-67cb74b25c2e" providerId="ADAL" clId="{5969690A-E9EC-424A-ABB5-36A02899B833}" dt="2026-03-09T11:22:29.484" v="11135" actId="20577"/>
          <ac:spMkLst>
            <pc:docMk/>
            <pc:sldMk cId="2978081566" sldId="259"/>
            <ac:spMk id="13" creationId="{FA93E97C-32A1-4405-5150-8B6444AEDB42}"/>
          </ac:spMkLst>
        </pc:spChg>
      </pc:sldChg>
      <pc:sldChg chg="addSp delSp modSp add mod ord delAnim modAnim">
        <pc:chgData name="Rodriguez Rivarola, Santiago" userId="d6e16334-0f38-4502-b381-67cb74b25c2e" providerId="ADAL" clId="{5969690A-E9EC-424A-ABB5-36A02899B833}" dt="2026-03-09T11:32:07.030" v="11157" actId="14826"/>
        <pc:sldMkLst>
          <pc:docMk/>
          <pc:sldMk cId="3787981555" sldId="269"/>
        </pc:sldMkLst>
        <pc:spChg chg="mod">
          <ac:chgData name="Rodriguez Rivarola, Santiago" userId="d6e16334-0f38-4502-b381-67cb74b25c2e" providerId="ADAL" clId="{5969690A-E9EC-424A-ABB5-36A02899B833}" dt="2026-02-26T14:51:33.343" v="7195"/>
          <ac:spMkLst>
            <pc:docMk/>
            <pc:sldMk cId="3787981555" sldId="269"/>
            <ac:spMk id="17" creationId="{BDC8A16C-BE42-3920-78AC-E5A50C0D1A6C}"/>
          </ac:spMkLst>
        </pc:spChg>
        <pc:grpChg chg="mod">
          <ac:chgData name="Rodriguez Rivarola, Santiago" userId="d6e16334-0f38-4502-b381-67cb74b25c2e" providerId="ADAL" clId="{5969690A-E9EC-424A-ABB5-36A02899B833}" dt="2026-02-26T14:51:33.343" v="7195"/>
          <ac:grpSpMkLst>
            <pc:docMk/>
            <pc:sldMk cId="3787981555" sldId="269"/>
            <ac:grpSpMk id="10" creationId="{53140022-4230-C1C5-5633-BEBD2236E477}"/>
          </ac:grpSpMkLst>
        </pc:grpChg>
        <pc:picChg chg="mod">
          <ac:chgData name="Rodriguez Rivarola, Santiago" userId="d6e16334-0f38-4502-b381-67cb74b25c2e" providerId="ADAL" clId="{5969690A-E9EC-424A-ABB5-36A02899B833}" dt="2026-02-26T14:51:33.343" v="7195"/>
          <ac:picMkLst>
            <pc:docMk/>
            <pc:sldMk cId="3787981555" sldId="269"/>
            <ac:picMk id="18" creationId="{5473D5A8-8B18-CCF8-2E91-3771BFB9D24F}"/>
          </ac:picMkLst>
        </pc:picChg>
      </pc:sldChg>
      <pc:sldChg chg="addSp delSp modSp add del mod ord addAnim delAnim modAnim">
        <pc:chgData name="Rodriguez Rivarola, Santiago" userId="d6e16334-0f38-4502-b381-67cb74b25c2e" providerId="ADAL" clId="{5969690A-E9EC-424A-ABB5-36A02899B833}" dt="2026-02-27T16:31:43.189" v="10511" actId="20577"/>
        <pc:sldMkLst>
          <pc:docMk/>
          <pc:sldMk cId="2217788274" sldId="273"/>
        </pc:sldMkLst>
        <pc:spChg chg="mod">
          <ac:chgData name="Rodriguez Rivarola, Santiago" userId="d6e16334-0f38-4502-b381-67cb74b25c2e" providerId="ADAL" clId="{5969690A-E9EC-424A-ABB5-36A02899B833}" dt="2026-02-27T11:51:05.261" v="9394" actId="20577"/>
          <ac:spMkLst>
            <pc:docMk/>
            <pc:sldMk cId="2217788274" sldId="273"/>
            <ac:spMk id="5" creationId="{7E6AEC0D-9AEA-6C1A-6213-9E9CB98B8765}"/>
          </ac:spMkLst>
        </pc:spChg>
        <pc:spChg chg="add mod">
          <ac:chgData name="Rodriguez Rivarola, Santiago" userId="d6e16334-0f38-4502-b381-67cb74b25c2e" providerId="ADAL" clId="{5969690A-E9EC-424A-ABB5-36A02899B833}" dt="2026-02-27T11:53:34.605" v="9450" actId="20577"/>
          <ac:spMkLst>
            <pc:docMk/>
            <pc:sldMk cId="2217788274" sldId="273"/>
            <ac:spMk id="10" creationId="{B8EEAB68-5B9D-36B0-0A35-343231A4FABA}"/>
          </ac:spMkLst>
        </pc:spChg>
        <pc:spChg chg="add mod">
          <ac:chgData name="Rodriguez Rivarola, Santiago" userId="d6e16334-0f38-4502-b381-67cb74b25c2e" providerId="ADAL" clId="{5969690A-E9EC-424A-ABB5-36A02899B833}" dt="2026-02-27T11:54:04.707" v="9483" actId="14100"/>
          <ac:spMkLst>
            <pc:docMk/>
            <pc:sldMk cId="2217788274" sldId="273"/>
            <ac:spMk id="11" creationId="{53944936-1E9D-9C44-3819-76F01D6E3A90}"/>
          </ac:spMkLst>
        </pc:spChg>
        <pc:spChg chg="add mod">
          <ac:chgData name="Rodriguez Rivarola, Santiago" userId="d6e16334-0f38-4502-b381-67cb74b25c2e" providerId="ADAL" clId="{5969690A-E9EC-424A-ABB5-36A02899B833}" dt="2026-02-27T11:53:13.535" v="9431" actId="20577"/>
          <ac:spMkLst>
            <pc:docMk/>
            <pc:sldMk cId="2217788274" sldId="273"/>
            <ac:spMk id="12" creationId="{43603A29-6422-B352-E2C6-326412C72905}"/>
          </ac:spMkLst>
        </pc:spChg>
        <pc:spChg chg="add mod">
          <ac:chgData name="Rodriguez Rivarola, Santiago" userId="d6e16334-0f38-4502-b381-67cb74b25c2e" providerId="ADAL" clId="{5969690A-E9EC-424A-ABB5-36A02899B833}" dt="2026-02-27T11:54:04.707" v="9483" actId="14100"/>
          <ac:spMkLst>
            <pc:docMk/>
            <pc:sldMk cId="2217788274" sldId="273"/>
            <ac:spMk id="14" creationId="{6B890E95-341C-1DC7-5400-1F44ABD84389}"/>
          </ac:spMkLst>
        </pc:spChg>
      </pc:sldChg>
      <pc:sldChg chg="addSp delSp modSp add mod delAnim modAnim">
        <pc:chgData name="Rodriguez Rivarola, Santiago" userId="d6e16334-0f38-4502-b381-67cb74b25c2e" providerId="ADAL" clId="{5969690A-E9EC-424A-ABB5-36A02899B833}" dt="2026-03-19T13:51:38.413" v="11623" actId="14100"/>
        <pc:sldMkLst>
          <pc:docMk/>
          <pc:sldMk cId="2302483738" sldId="281"/>
        </pc:sldMkLst>
        <pc:spChg chg="mod">
          <ac:chgData name="Rodriguez Rivarola, Santiago" userId="d6e16334-0f38-4502-b381-67cb74b25c2e" providerId="ADAL" clId="{5969690A-E9EC-424A-ABB5-36A02899B833}" dt="2026-02-26T15:07:33.204" v="7563" actId="1036"/>
          <ac:spMkLst>
            <pc:docMk/>
            <pc:sldMk cId="2302483738" sldId="281"/>
            <ac:spMk id="2" creationId="{4FABA6F4-D9A8-B5EF-0187-97E1A90DBBC9}"/>
          </ac:spMkLst>
        </pc:spChg>
        <pc:spChg chg="mod">
          <ac:chgData name="Rodriguez Rivarola, Santiago" userId="d6e16334-0f38-4502-b381-67cb74b25c2e" providerId="ADAL" clId="{5969690A-E9EC-424A-ABB5-36A02899B833}" dt="2026-03-19T13:51:38.413" v="11623" actId="14100"/>
          <ac:spMkLst>
            <pc:docMk/>
            <pc:sldMk cId="2302483738" sldId="281"/>
            <ac:spMk id="3" creationId="{31577299-897C-D2F8-F889-5717A757A84E}"/>
          </ac:spMkLst>
        </pc:spChg>
        <pc:spChg chg="mod">
          <ac:chgData name="Rodriguez Rivarola, Santiago" userId="d6e16334-0f38-4502-b381-67cb74b25c2e" providerId="ADAL" clId="{5969690A-E9EC-424A-ABB5-36A02899B833}" dt="2026-02-26T14:58:55.561" v="7286" actId="14100"/>
          <ac:spMkLst>
            <pc:docMk/>
            <pc:sldMk cId="2302483738" sldId="281"/>
            <ac:spMk id="5" creationId="{7E6AEC0D-9AEA-6C1A-6213-9E9CB98B8765}"/>
          </ac:spMkLst>
        </pc:spChg>
        <pc:spChg chg="add mod">
          <ac:chgData name="Rodriguez Rivarola, Santiago" userId="d6e16334-0f38-4502-b381-67cb74b25c2e" providerId="ADAL" clId="{5969690A-E9EC-424A-ABB5-36A02899B833}" dt="2026-03-19T13:51:35.584" v="11622" actId="14100"/>
          <ac:spMkLst>
            <pc:docMk/>
            <pc:sldMk cId="2302483738" sldId="281"/>
            <ac:spMk id="10" creationId="{C3B26F42-4A65-B69A-2F6D-128A946AB574}"/>
          </ac:spMkLst>
        </pc:spChg>
        <pc:spChg chg="add mod">
          <ac:chgData name="Rodriguez Rivarola, Santiago" userId="d6e16334-0f38-4502-b381-67cb74b25c2e" providerId="ADAL" clId="{5969690A-E9EC-424A-ABB5-36A02899B833}" dt="2026-02-26T15:06:11.404" v="7475" actId="1076"/>
          <ac:spMkLst>
            <pc:docMk/>
            <pc:sldMk cId="2302483738" sldId="281"/>
            <ac:spMk id="26" creationId="{BE28F766-AD02-86CE-F5EB-6B63DA3E6194}"/>
          </ac:spMkLst>
        </pc:spChg>
      </pc:sldChg>
      <pc:sldChg chg="addSp delSp modSp add mod ord addAnim delAnim modAnim">
        <pc:chgData name="Rodriguez Rivarola, Santiago" userId="d6e16334-0f38-4502-b381-67cb74b25c2e" providerId="ADAL" clId="{5969690A-E9EC-424A-ABB5-36A02899B833}" dt="2026-03-19T12:01:34.546" v="11595"/>
        <pc:sldMkLst>
          <pc:docMk/>
          <pc:sldMk cId="102532952" sldId="284"/>
        </pc:sldMkLst>
        <pc:spChg chg="mod">
          <ac:chgData name="Rodriguez Rivarola, Santiago" userId="d6e16334-0f38-4502-b381-67cb74b25c2e" providerId="ADAL" clId="{5969690A-E9EC-424A-ABB5-36A02899B833}" dt="2026-03-19T11:51:24.926" v="11517" actId="1035"/>
          <ac:spMkLst>
            <pc:docMk/>
            <pc:sldMk cId="102532952" sldId="284"/>
            <ac:spMk id="4" creationId="{FF5AB60B-0446-F6BE-B4E9-B6B48E83D609}"/>
          </ac:spMkLst>
        </pc:spChg>
        <pc:spChg chg="mod">
          <ac:chgData name="Rodriguez Rivarola, Santiago" userId="d6e16334-0f38-4502-b381-67cb74b25c2e" providerId="ADAL" clId="{5969690A-E9EC-424A-ABB5-36A02899B833}" dt="2026-03-19T11:51:24.926" v="11517" actId="1035"/>
          <ac:spMkLst>
            <pc:docMk/>
            <pc:sldMk cId="102532952" sldId="284"/>
            <ac:spMk id="5" creationId="{21C01588-5876-B03B-9149-BE025B7871C1}"/>
          </ac:spMkLst>
        </pc:spChg>
        <pc:spChg chg="mod">
          <ac:chgData name="Rodriguez Rivarola, Santiago" userId="d6e16334-0f38-4502-b381-67cb74b25c2e" providerId="ADAL" clId="{5969690A-E9EC-424A-ABB5-36A02899B833}" dt="2026-03-19T11:51:24.926" v="11517" actId="1035"/>
          <ac:spMkLst>
            <pc:docMk/>
            <pc:sldMk cId="102532952" sldId="284"/>
            <ac:spMk id="6" creationId="{AF90FF82-408F-9B0C-433A-6CF0A59A02AD}"/>
          </ac:spMkLst>
        </pc:spChg>
      </pc:sldChg>
      <pc:sldChg chg="addSp delSp modSp add mod delAnim modAnim">
        <pc:chgData name="Rodriguez Rivarola, Santiago" userId="d6e16334-0f38-4502-b381-67cb74b25c2e" providerId="ADAL" clId="{5969690A-E9EC-424A-ABB5-36A02899B833}" dt="2026-03-19T13:52:39.556" v="11647" actId="14100"/>
        <pc:sldMkLst>
          <pc:docMk/>
          <pc:sldMk cId="1257676104" sldId="289"/>
        </pc:sldMkLst>
        <pc:spChg chg="mod">
          <ac:chgData name="Rodriguez Rivarola, Santiago" userId="d6e16334-0f38-4502-b381-67cb74b25c2e" providerId="ADAL" clId="{5969690A-E9EC-424A-ABB5-36A02899B833}" dt="2026-03-19T13:52:39.556" v="11647" actId="14100"/>
          <ac:spMkLst>
            <pc:docMk/>
            <pc:sldMk cId="1257676104" sldId="289"/>
            <ac:spMk id="11" creationId="{45D75000-AD20-B610-1AC4-9E9EF932647B}"/>
          </ac:spMkLst>
        </pc:spChg>
        <pc:spChg chg="add mod">
          <ac:chgData name="Rodriguez Rivarola, Santiago" userId="d6e16334-0f38-4502-b381-67cb74b25c2e" providerId="ADAL" clId="{5969690A-E9EC-424A-ABB5-36A02899B833}" dt="2026-02-27T11:32:24.623" v="9088" actId="20577"/>
          <ac:spMkLst>
            <pc:docMk/>
            <pc:sldMk cId="1257676104" sldId="289"/>
            <ac:spMk id="29" creationId="{BA462F7D-AA9E-5329-66F8-67AFB9D8275A}"/>
          </ac:spMkLst>
        </pc:spChg>
        <pc:picChg chg="mod">
          <ac:chgData name="Rodriguez Rivarola, Santiago" userId="d6e16334-0f38-4502-b381-67cb74b25c2e" providerId="ADAL" clId="{5969690A-E9EC-424A-ABB5-36A02899B833}" dt="2026-03-19T13:52:34.264" v="11646" actId="554"/>
          <ac:picMkLst>
            <pc:docMk/>
            <pc:sldMk cId="1257676104" sldId="289"/>
            <ac:picMk id="17" creationId="{AC0C9316-9AEF-B206-8308-05E56B780F18}"/>
          </ac:picMkLst>
        </pc:picChg>
        <pc:picChg chg="mod">
          <ac:chgData name="Rodriguez Rivarola, Santiago" userId="d6e16334-0f38-4502-b381-67cb74b25c2e" providerId="ADAL" clId="{5969690A-E9EC-424A-ABB5-36A02899B833}" dt="2026-03-19T13:52:34.264" v="11646" actId="554"/>
          <ac:picMkLst>
            <pc:docMk/>
            <pc:sldMk cId="1257676104" sldId="289"/>
            <ac:picMk id="19" creationId="{71714E89-6271-63D7-3E1D-19A1A9A14788}"/>
          </ac:picMkLst>
        </pc:picChg>
        <pc:picChg chg="mod">
          <ac:chgData name="Rodriguez Rivarola, Santiago" userId="d6e16334-0f38-4502-b381-67cb74b25c2e" providerId="ADAL" clId="{5969690A-E9EC-424A-ABB5-36A02899B833}" dt="2026-03-19T13:52:34.264" v="11646" actId="554"/>
          <ac:picMkLst>
            <pc:docMk/>
            <pc:sldMk cId="1257676104" sldId="289"/>
            <ac:picMk id="20" creationId="{7792FA6E-4A21-DDE4-7092-67AA982088E3}"/>
          </ac:picMkLst>
        </pc:picChg>
        <pc:picChg chg="mod">
          <ac:chgData name="Rodriguez Rivarola, Santiago" userId="d6e16334-0f38-4502-b381-67cb74b25c2e" providerId="ADAL" clId="{5969690A-E9EC-424A-ABB5-36A02899B833}" dt="2026-03-19T13:52:34.264" v="11646" actId="554"/>
          <ac:picMkLst>
            <pc:docMk/>
            <pc:sldMk cId="1257676104" sldId="289"/>
            <ac:picMk id="21" creationId="{C4A10494-DD34-EABB-6DAE-775FD3AFB3AB}"/>
          </ac:picMkLst>
        </pc:picChg>
      </pc:sldChg>
      <pc:sldChg chg="addSp delSp modSp add mod delAnim modAnim">
        <pc:chgData name="Rodriguez Rivarola, Santiago" userId="d6e16334-0f38-4502-b381-67cb74b25c2e" providerId="ADAL" clId="{5969690A-E9EC-424A-ABB5-36A02899B833}" dt="2026-03-19T13:51:24.477" v="11621" actId="14100"/>
        <pc:sldMkLst>
          <pc:docMk/>
          <pc:sldMk cId="241947606" sldId="291"/>
        </pc:sldMkLst>
        <pc:spChg chg="add mod">
          <ac:chgData name="Rodriguez Rivarola, Santiago" userId="d6e16334-0f38-4502-b381-67cb74b25c2e" providerId="ADAL" clId="{5969690A-E9EC-424A-ABB5-36A02899B833}" dt="2026-03-02T08:45:35.995" v="10563" actId="1076"/>
          <ac:spMkLst>
            <pc:docMk/>
            <pc:sldMk cId="241947606" sldId="291"/>
            <ac:spMk id="4" creationId="{4D3747B9-DE86-935E-08BB-895B0164D450}"/>
          </ac:spMkLst>
        </pc:spChg>
        <pc:spChg chg="mod">
          <ac:chgData name="Rodriguez Rivarola, Santiago" userId="d6e16334-0f38-4502-b381-67cb74b25c2e" providerId="ADAL" clId="{5969690A-E9EC-424A-ABB5-36A02899B833}" dt="2026-02-27T11:49:24.657" v="9355" actId="6549"/>
          <ac:spMkLst>
            <pc:docMk/>
            <pc:sldMk cId="241947606" sldId="291"/>
            <ac:spMk id="5" creationId="{7E6AEC0D-9AEA-6C1A-6213-9E9CB98B8765}"/>
          </ac:spMkLst>
        </pc:spChg>
        <pc:spChg chg="add mod">
          <ac:chgData name="Rodriguez Rivarola, Santiago" userId="d6e16334-0f38-4502-b381-67cb74b25c2e" providerId="ADAL" clId="{5969690A-E9EC-424A-ABB5-36A02899B833}" dt="2026-03-02T08:45:35.995" v="10563" actId="1076"/>
          <ac:spMkLst>
            <pc:docMk/>
            <pc:sldMk cId="241947606" sldId="291"/>
            <ac:spMk id="12" creationId="{AE06CA1E-85F6-6C28-2C0A-2BA3EEF2956F}"/>
          </ac:spMkLst>
        </pc:spChg>
        <pc:spChg chg="add mod">
          <ac:chgData name="Rodriguez Rivarola, Santiago" userId="d6e16334-0f38-4502-b381-67cb74b25c2e" providerId="ADAL" clId="{5969690A-E9EC-424A-ABB5-36A02899B833}" dt="2026-03-02T08:45:35.995" v="10563" actId="1076"/>
          <ac:spMkLst>
            <pc:docMk/>
            <pc:sldMk cId="241947606" sldId="291"/>
            <ac:spMk id="18" creationId="{FF8B7CC3-1C61-E35E-C099-A299B125BFEC}"/>
          </ac:spMkLst>
        </pc:spChg>
        <pc:spChg chg="mod">
          <ac:chgData name="Rodriguez Rivarola, Santiago" userId="d6e16334-0f38-4502-b381-67cb74b25c2e" providerId="ADAL" clId="{5969690A-E9EC-424A-ABB5-36A02899B833}" dt="2026-03-19T13:51:20.987" v="11620" actId="14100"/>
          <ac:spMkLst>
            <pc:docMk/>
            <pc:sldMk cId="241947606" sldId="291"/>
            <ac:spMk id="20" creationId="{004D2BAA-C974-2DBB-8955-1209EBC68B13}"/>
          </ac:spMkLst>
        </pc:spChg>
        <pc:spChg chg="mod">
          <ac:chgData name="Rodriguez Rivarola, Santiago" userId="d6e16334-0f38-4502-b381-67cb74b25c2e" providerId="ADAL" clId="{5969690A-E9EC-424A-ABB5-36A02899B833}" dt="2026-03-19T13:51:24.477" v="11621" actId="14100"/>
          <ac:spMkLst>
            <pc:docMk/>
            <pc:sldMk cId="241947606" sldId="291"/>
            <ac:spMk id="22" creationId="{3B9D1494-9892-7784-FFDC-72684F9CE1AF}"/>
          </ac:spMkLst>
        </pc:spChg>
      </pc:sldChg>
      <pc:sldChg chg="modSp mod">
        <pc:chgData name="Rodriguez Rivarola, Santiago" userId="d6e16334-0f38-4502-b381-67cb74b25c2e" providerId="ADAL" clId="{5969690A-E9EC-424A-ABB5-36A02899B833}" dt="2026-03-19T12:02:22.009" v="11615" actId="1036"/>
        <pc:sldMkLst>
          <pc:docMk/>
          <pc:sldMk cId="1359601093" sldId="296"/>
        </pc:sldMkLst>
        <pc:spChg chg="mod">
          <ac:chgData name="Rodriguez Rivarola, Santiago" userId="d6e16334-0f38-4502-b381-67cb74b25c2e" providerId="ADAL" clId="{5969690A-E9EC-424A-ABB5-36A02899B833}" dt="2026-03-19T12:02:12.006" v="11599" actId="20577"/>
          <ac:spMkLst>
            <pc:docMk/>
            <pc:sldMk cId="1359601093" sldId="296"/>
            <ac:spMk id="2" creationId="{05E6024C-984E-9955-B6FB-471E7B53CE2B}"/>
          </ac:spMkLst>
        </pc:spChg>
        <pc:spChg chg="mod">
          <ac:chgData name="Rodriguez Rivarola, Santiago" userId="d6e16334-0f38-4502-b381-67cb74b25c2e" providerId="ADAL" clId="{5969690A-E9EC-424A-ABB5-36A02899B833}" dt="2026-03-19T12:02:22.009" v="11615" actId="1036"/>
          <ac:spMkLst>
            <pc:docMk/>
            <pc:sldMk cId="1359601093" sldId="296"/>
            <ac:spMk id="4" creationId="{E2F5791B-41D4-1049-ABE1-9E4A7515073D}"/>
          </ac:spMkLst>
        </pc:spChg>
        <pc:spChg chg="mod">
          <ac:chgData name="Rodriguez Rivarola, Santiago" userId="d6e16334-0f38-4502-b381-67cb74b25c2e" providerId="ADAL" clId="{5969690A-E9EC-424A-ABB5-36A02899B833}" dt="2026-03-19T12:02:22.009" v="11615" actId="1036"/>
          <ac:spMkLst>
            <pc:docMk/>
            <pc:sldMk cId="1359601093" sldId="296"/>
            <ac:spMk id="6" creationId="{92F30DF0-46F5-5187-E619-98C769E5CE86}"/>
          </ac:spMkLst>
        </pc:spChg>
        <pc:spChg chg="mod">
          <ac:chgData name="Rodriguez Rivarola, Santiago" userId="d6e16334-0f38-4502-b381-67cb74b25c2e" providerId="ADAL" clId="{5969690A-E9EC-424A-ABB5-36A02899B833}" dt="2026-03-19T12:02:22.009" v="11615" actId="1036"/>
          <ac:spMkLst>
            <pc:docMk/>
            <pc:sldMk cId="1359601093" sldId="296"/>
            <ac:spMk id="8" creationId="{85DE788C-4C9D-FA49-E37B-1D9A18A34737}"/>
          </ac:spMkLst>
        </pc:spChg>
      </pc:sldChg>
      <pc:sldChg chg="addSp delSp modSp mod modAnim">
        <pc:chgData name="Rodriguez Rivarola, Santiago" userId="d6e16334-0f38-4502-b381-67cb74b25c2e" providerId="ADAL" clId="{5969690A-E9EC-424A-ABB5-36A02899B833}" dt="2026-03-19T12:00:23.778" v="11590"/>
        <pc:sldMkLst>
          <pc:docMk/>
          <pc:sldMk cId="1038825568" sldId="297"/>
        </pc:sldMkLst>
        <pc:spChg chg="add mod">
          <ac:chgData name="Rodriguez Rivarola, Santiago" userId="d6e16334-0f38-4502-b381-67cb74b25c2e" providerId="ADAL" clId="{5969690A-E9EC-424A-ABB5-36A02899B833}" dt="2026-03-19T11:57:01.056" v="11570" actId="115"/>
          <ac:spMkLst>
            <pc:docMk/>
            <pc:sldMk cId="1038825568" sldId="297"/>
            <ac:spMk id="11" creationId="{AEE1D3F0-3C6A-D637-41CF-038BCF8486EB}"/>
          </ac:spMkLst>
        </pc:spChg>
        <pc:spChg chg="add del">
          <ac:chgData name="Rodriguez Rivarola, Santiago" userId="d6e16334-0f38-4502-b381-67cb74b25c2e" providerId="ADAL" clId="{5969690A-E9EC-424A-ABB5-36A02899B833}" dt="2026-03-19T11:57:12.297" v="11573" actId="22"/>
          <ac:spMkLst>
            <pc:docMk/>
            <pc:sldMk cId="1038825568" sldId="297"/>
            <ac:spMk id="19" creationId="{01804C8C-E4E5-D855-9AA8-7D39F57DA446}"/>
          </ac:spMkLst>
        </pc:spChg>
        <pc:grpChg chg="add mod">
          <ac:chgData name="Rodriguez Rivarola, Santiago" userId="d6e16334-0f38-4502-b381-67cb74b25c2e" providerId="ADAL" clId="{5969690A-E9EC-424A-ABB5-36A02899B833}" dt="2026-03-19T11:59:09.319" v="11583" actId="1076"/>
          <ac:grpSpMkLst>
            <pc:docMk/>
            <pc:sldMk cId="1038825568" sldId="297"/>
            <ac:grpSpMk id="15" creationId="{F4B78409-0563-262D-21C5-EC3F60781524}"/>
          </ac:grpSpMkLst>
        </pc:grpChg>
        <pc:picChg chg="mod">
          <ac:chgData name="Rodriguez Rivarola, Santiago" userId="d6e16334-0f38-4502-b381-67cb74b25c2e" providerId="ADAL" clId="{5969690A-E9EC-424A-ABB5-36A02899B833}" dt="2026-03-19T11:50:57.075" v="11505" actId="164"/>
          <ac:picMkLst>
            <pc:docMk/>
            <pc:sldMk cId="1038825568" sldId="297"/>
            <ac:picMk id="3" creationId="{D70B593E-4C89-8EE1-F0B8-A63E8B5568DB}"/>
          </ac:picMkLst>
        </pc:picChg>
        <pc:picChg chg="add mod">
          <ac:chgData name="Rodriguez Rivarola, Santiago" userId="d6e16334-0f38-4502-b381-67cb74b25c2e" providerId="ADAL" clId="{5969690A-E9EC-424A-ABB5-36A02899B833}" dt="2026-03-19T11:56:51.673" v="11565" actId="931"/>
          <ac:picMkLst>
            <pc:docMk/>
            <pc:sldMk cId="1038825568" sldId="297"/>
            <ac:picMk id="17" creationId="{42B7FBE4-3C90-317B-4D2E-28D25A897023}"/>
          </ac:picMkLst>
        </pc:picChg>
        <pc:picChg chg="add mod">
          <ac:chgData name="Rodriguez Rivarola, Santiago" userId="d6e16334-0f38-4502-b381-67cb74b25c2e" providerId="ADAL" clId="{5969690A-E9EC-424A-ABB5-36A02899B833}" dt="2026-03-19T11:57:39.725" v="11576" actId="208"/>
          <ac:picMkLst>
            <pc:docMk/>
            <pc:sldMk cId="1038825568" sldId="297"/>
            <ac:picMk id="21" creationId="{F66E30C1-33C5-3474-1E16-A74351345825}"/>
          </ac:picMkLst>
        </pc:picChg>
        <pc:picChg chg="add mod">
          <ac:chgData name="Rodriguez Rivarola, Santiago" userId="d6e16334-0f38-4502-b381-67cb74b25c2e" providerId="ADAL" clId="{5969690A-E9EC-424A-ABB5-36A02899B833}" dt="2026-03-19T11:59:40.615" v="11587" actId="208"/>
          <ac:picMkLst>
            <pc:docMk/>
            <pc:sldMk cId="1038825568" sldId="297"/>
            <ac:picMk id="23" creationId="{170FEB69-26CE-353C-AAFE-9771F952087F}"/>
          </ac:picMkLst>
        </pc:picChg>
      </pc:sldChg>
      <pc:sldChg chg="delSp modSp mod delAnim modAnim">
        <pc:chgData name="Rodriguez Rivarola, Santiago" userId="d6e16334-0f38-4502-b381-67cb74b25c2e" providerId="ADAL" clId="{5969690A-E9EC-424A-ABB5-36A02899B833}" dt="2026-03-19T12:02:52.497" v="11617"/>
        <pc:sldMkLst>
          <pc:docMk/>
          <pc:sldMk cId="3769298735" sldId="299"/>
        </pc:sldMkLst>
        <pc:spChg chg="mod">
          <ac:chgData name="Rodriguez Rivarola, Santiago" userId="d6e16334-0f38-4502-b381-67cb74b25c2e" providerId="ADAL" clId="{5969690A-E9EC-424A-ABB5-36A02899B833}" dt="2026-03-19T11:55:20.432" v="11564" actId="255"/>
          <ac:spMkLst>
            <pc:docMk/>
            <pc:sldMk cId="3769298735" sldId="299"/>
            <ac:spMk id="5" creationId="{FC8455AD-2671-84A7-440F-DA5D10FCF742}"/>
          </ac:spMkLst>
        </pc:spChg>
        <pc:spChg chg="del">
          <ac:chgData name="Rodriguez Rivarola, Santiago" userId="d6e16334-0f38-4502-b381-67cb74b25c2e" providerId="ADAL" clId="{5969690A-E9EC-424A-ABB5-36A02899B833}" dt="2026-03-19T11:55:00.134" v="11560" actId="478"/>
          <ac:spMkLst>
            <pc:docMk/>
            <pc:sldMk cId="3769298735" sldId="299"/>
            <ac:spMk id="9" creationId="{E464A8BA-BED5-0F82-DE8B-E9CEC52F0163}"/>
          </ac:spMkLst>
        </pc:spChg>
        <pc:spChg chg="mod">
          <ac:chgData name="Rodriguez Rivarola, Santiago" userId="d6e16334-0f38-4502-b381-67cb74b25c2e" providerId="ADAL" clId="{5969690A-E9EC-424A-ABB5-36A02899B833}" dt="2026-03-19T11:55:12.490" v="11563" actId="14100"/>
          <ac:spMkLst>
            <pc:docMk/>
            <pc:sldMk cId="3769298735" sldId="299"/>
            <ac:spMk id="15" creationId="{3023F3B0-AAB7-7F49-3046-1893EBCE7DC6}"/>
          </ac:spMkLst>
        </pc:spChg>
        <pc:picChg chg="mod">
          <ac:chgData name="Rodriguez Rivarola, Santiago" userId="d6e16334-0f38-4502-b381-67cb74b25c2e" providerId="ADAL" clId="{5969690A-E9EC-424A-ABB5-36A02899B833}" dt="2026-03-19T11:54:54.353" v="11559" actId="1076"/>
          <ac:picMkLst>
            <pc:docMk/>
            <pc:sldMk cId="3769298735" sldId="299"/>
            <ac:picMk id="13" creationId="{546F12C8-4307-59D1-B441-F4A092E716E7}"/>
          </ac:picMkLst>
        </pc:picChg>
      </pc:sldChg>
      <pc:sldChg chg="modSp mod">
        <pc:chgData name="Rodriguez Rivarola, Santiago" userId="d6e16334-0f38-4502-b381-67cb74b25c2e" providerId="ADAL" clId="{5969690A-E9EC-424A-ABB5-36A02899B833}" dt="2026-03-19T13:52:14.930" v="11645" actId="14100"/>
        <pc:sldMkLst>
          <pc:docMk/>
          <pc:sldMk cId="252423940" sldId="302"/>
        </pc:sldMkLst>
        <pc:spChg chg="mod">
          <ac:chgData name="Rodriguez Rivarola, Santiago" userId="d6e16334-0f38-4502-b381-67cb74b25c2e" providerId="ADAL" clId="{5969690A-E9EC-424A-ABB5-36A02899B833}" dt="2026-03-19T13:52:09.276" v="11644" actId="14100"/>
          <ac:spMkLst>
            <pc:docMk/>
            <pc:sldMk cId="252423940" sldId="302"/>
            <ac:spMk id="6" creationId="{9B22172C-E6FA-1F56-D53F-87462652E7BF}"/>
          </ac:spMkLst>
        </pc:spChg>
        <pc:spChg chg="mod">
          <ac:chgData name="Rodriguez Rivarola, Santiago" userId="d6e16334-0f38-4502-b381-67cb74b25c2e" providerId="ADAL" clId="{5969690A-E9EC-424A-ABB5-36A02899B833}" dt="2026-03-19T13:52:01.520" v="11635" actId="1036"/>
          <ac:spMkLst>
            <pc:docMk/>
            <pc:sldMk cId="252423940" sldId="302"/>
            <ac:spMk id="16" creationId="{171F4391-B2E5-3851-5166-DE094F571733}"/>
          </ac:spMkLst>
        </pc:spChg>
        <pc:spChg chg="mod">
          <ac:chgData name="Rodriguez Rivarola, Santiago" userId="d6e16334-0f38-4502-b381-67cb74b25c2e" providerId="ADAL" clId="{5969690A-E9EC-424A-ABB5-36A02899B833}" dt="2026-03-19T13:52:14.930" v="11645" actId="14100"/>
          <ac:spMkLst>
            <pc:docMk/>
            <pc:sldMk cId="252423940" sldId="302"/>
            <ac:spMk id="19" creationId="{EC887D6A-A18A-E4A1-163C-B5E0605697D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93A2C5-6936-3081-AA0B-E11629ED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9434B8-3092-083E-B798-131644953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988E-2331-4B84-803A-E48C2F4BC14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B54BB-DE15-1158-BBFE-9A037D2BAE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AD46B-6EDF-0C29-3159-DC6D25633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37E5-2FAD-4F80-8941-4CB137FD552F}" type="slidenum">
              <a:rPr lang="en-US" smtClean="0"/>
              <a:t>‹Nº›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42472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67A1-22F2-45AB-924C-7BED75AB63FA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Egin klik ereduaren testu-estiloak aldatzeko</a:t>
            </a:r>
          </a:p>
          <a:p>
            <a:pPr lvl="1"/>
            <a:r>
              <a:rPr lang="es-ES"/>
              <a:t>Bigarren maila</a:t>
            </a:r>
          </a:p>
          <a:p>
            <a:pPr lvl="2"/>
            <a:r>
              <a:rPr lang="es-ES"/>
              <a:t>Hirugarren maila</a:t>
            </a:r>
          </a:p>
          <a:p>
            <a:pPr lvl="3"/>
            <a:r>
              <a:rPr lang="es-ES"/>
              <a:t>Laugarren maila</a:t>
            </a:r>
          </a:p>
          <a:p>
            <a:pPr lvl="4"/>
            <a:r>
              <a:rPr lang="es-ES"/>
              <a:t>Bosgarren maila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96EC-7D3A-45A7-9E74-3B164BCD1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5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76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563B7FB3-C63C-EAC8-75C7-2F61B71A80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53FAE-E43D-97F3-DA65-AE31E801C858}"/>
              </a:ext>
            </a:extLst>
          </p:cNvPr>
          <p:cNvSpPr/>
          <p:nvPr userDrawn="1"/>
        </p:nvSpPr>
        <p:spPr>
          <a:xfrm>
            <a:off x="1325573" y="1509681"/>
            <a:ext cx="9291286" cy="411173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6235B"/>
              </a:solidFill>
            </a:endParaRPr>
          </a:p>
        </p:txBody>
      </p:sp>
      <p:pic>
        <p:nvPicPr>
          <p:cNvPr id="11" name="Imagen 10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5F85FD57-78EF-6E7E-6DE5-C1FA40D432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" y="0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C5B517-AD46-3807-20A4-47F509FB2C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449"/>
            <a:ext cx="9144000" cy="114451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Aurkezpenaren izenburua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94DC-DCA9-2C24-020C-05AF809E7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Aurkezpenaren azpititulua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524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xterior, elefante, naranja, decorado&#10;&#10;El contenido generado por IA puede ser incorrecto.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37847" y="1503544"/>
            <a:ext cx="9248327" cy="414855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2BB17398-C344-74BB-F01D-94B4A8F6C6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085" y="2971800"/>
            <a:ext cx="5422191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Egin klik ereduaren testu-estiloak aldatzeko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355371" y="1509681"/>
            <a:ext cx="8283388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8"/>
          <a:stretch>
            <a:fillRect/>
          </a:stretch>
        </p:blipFill>
        <p:spPr>
          <a:xfrm>
            <a:off x="-1380" y="270025"/>
            <a:ext cx="12189631" cy="6363688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96A0411-CC45-B654-FBEA-C6B249E86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3641" y="2034291"/>
            <a:ext cx="7617765" cy="309319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"/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Testua</a:t>
            </a:r>
          </a:p>
          <a:p>
            <a:pPr lvl="1"/>
            <a:r>
              <a:rPr lang="es-ES" dirty="0"/>
              <a:t>Bigarren maila</a:t>
            </a:r>
          </a:p>
          <a:p>
            <a:pPr lvl="2"/>
            <a:r>
              <a:rPr lang="es-ES" dirty="0"/>
              <a:t>Hirugarren maila</a:t>
            </a:r>
          </a:p>
          <a:p>
            <a:pPr lvl="3"/>
            <a:r>
              <a:rPr lang="es-ES" dirty="0"/>
              <a:t>Laugarren maila</a:t>
            </a:r>
          </a:p>
          <a:p>
            <a:pPr lvl="4"/>
            <a:r>
              <a:rPr lang="es-ES" dirty="0"/>
              <a:t>Bosgarren maila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7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681A7153-C84B-6F59-1AED-56B72FFD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586746" y="1509681"/>
            <a:ext cx="9100304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28"/>
          <a:stretch>
            <a:fillRect/>
          </a:stretch>
        </p:blipFill>
        <p:spPr>
          <a:xfrm>
            <a:off x="38100" y="261058"/>
            <a:ext cx="12189630" cy="6087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681A7153-C84B-6F59-1AED-56B72FFD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>
            <a:spLocks/>
          </p:cNvSpPr>
          <p:nvPr userDrawn="1"/>
        </p:nvSpPr>
        <p:spPr>
          <a:xfrm>
            <a:off x="9565342" y="471488"/>
            <a:ext cx="2150408" cy="6189288"/>
          </a:xfrm>
          <a:prstGeom prst="rect">
            <a:avLst/>
          </a:prstGeom>
          <a:solidFill>
            <a:srgbClr val="E21A2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231DC6-4A4F-5AB1-49C4-2B94588F1018}"/>
              </a:ext>
            </a:extLst>
          </p:cNvPr>
          <p:cNvSpPr>
            <a:spLocks/>
          </p:cNvSpPr>
          <p:nvPr userDrawn="1"/>
        </p:nvSpPr>
        <p:spPr>
          <a:xfrm>
            <a:off x="1371600" y="471488"/>
            <a:ext cx="8193742" cy="61892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53" y="473619"/>
            <a:ext cx="1037583" cy="10345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F6CD881-850D-DB62-C366-8BAC13F1C91D}"/>
              </a:ext>
            </a:extLst>
          </p:cNvPr>
          <p:cNvSpPr/>
          <p:nvPr userDrawn="1"/>
        </p:nvSpPr>
        <p:spPr>
          <a:xfrm>
            <a:off x="0" y="2366256"/>
            <a:ext cx="4151044" cy="3633644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1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3A1C0-64A7-5B58-AEE9-1C8E06BE2FFF}"/>
              </a:ext>
            </a:extLst>
          </p:cNvPr>
          <p:cNvSpPr/>
          <p:nvPr userDrawn="1"/>
        </p:nvSpPr>
        <p:spPr>
          <a:xfrm>
            <a:off x="2466975" y="473619"/>
            <a:ext cx="9725024" cy="1034540"/>
          </a:xfrm>
          <a:prstGeom prst="rect">
            <a:avLst/>
          </a:prstGeom>
          <a:solidFill>
            <a:srgbClr val="D033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53" y="473619"/>
            <a:ext cx="1037583" cy="1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1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" y="0"/>
            <a:ext cx="12180853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18260" y="1485900"/>
            <a:ext cx="9290545" cy="413144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58900-6A6C-D5FB-FBC1-5302F7FF6D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0" y="19050"/>
            <a:ext cx="12189630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36748" y="3441025"/>
            <a:ext cx="5919733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Egin klik ereduaren testu-estiloak aldatzeko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1"/>
    </p:custDataLst>
    <p:extLst>
      <p:ext uri="{BB962C8B-B14F-4D97-AF65-F5344CB8AC3E}">
        <p14:creationId xmlns:p14="http://schemas.microsoft.com/office/powerpoint/2010/main" val="565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63" r:id="rId5"/>
    <p:sldLayoutId id="2147483664" r:id="rId6"/>
    <p:sldLayoutId id="2147483661" r:id="rId7"/>
    <p:sldLayoutId id="2147483666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Extrabold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5" Type="http://schemas.openxmlformats.org/officeDocument/2006/relationships/image" Target="../media/image29.png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1125AC-FA3D-EAA4-914E-787797486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0188"/>
            <a:ext cx="6400801" cy="1655762"/>
          </a:xfrm>
        </p:spPr>
        <p:txBody>
          <a:bodyPr/>
          <a:lstStyle/>
          <a:p>
            <a:pPr algn="l"/>
            <a:r>
              <a:rPr lang="en-US" sz="3000" dirty="0" err="1">
                <a:latin typeface="Proxima Nova Semibold" panose="02000506030000020004" pitchFamily="50" charset="0"/>
              </a:rPr>
              <a:t>Biologia</a:t>
            </a:r>
            <a:r>
              <a:rPr lang="en-US" sz="3000" dirty="0">
                <a:latin typeface="Proxima Nova Semibold" panose="02000506030000020004" pitchFamily="50" charset="0"/>
              </a:rPr>
              <a:t> eta </a:t>
            </a:r>
            <a:r>
              <a:rPr lang="en-US" sz="3000" dirty="0" err="1">
                <a:latin typeface="Proxima Nova Semibold" panose="02000506030000020004" pitchFamily="50" charset="0"/>
              </a:rPr>
              <a:t>Geologia</a:t>
            </a:r>
            <a:br>
              <a:rPr lang="en-US" sz="3000" dirty="0">
                <a:latin typeface="Proxima Nova Semibold" panose="02000506030000020004" pitchFamily="50" charset="0"/>
              </a:rPr>
            </a:br>
            <a:r>
              <a:rPr lang="en-US" sz="3000" dirty="0">
                <a:latin typeface="Proxima Nova Semibold" panose="02000506030000020004" pitchFamily="50" charset="0"/>
              </a:rPr>
              <a:t>1 </a:t>
            </a:r>
            <a:r>
              <a:rPr lang="en-US" sz="3000" dirty="0" err="1">
                <a:latin typeface="Proxima Nova Semibold" panose="02000506030000020004" pitchFamily="50" charset="0"/>
              </a:rPr>
              <a:t>Batxilergoa</a:t>
            </a:r>
            <a:endParaRPr lang="en-US" sz="3000" dirty="0">
              <a:latin typeface="Proxima Nova Semibold" panose="02000506030000020004" pitchFamily="50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E066DB7-3625-F6AE-3001-7939FB8F8ED2}"/>
              </a:ext>
            </a:extLst>
          </p:cNvPr>
          <p:cNvSpPr txBox="1">
            <a:spLocks/>
          </p:cNvSpPr>
          <p:nvPr/>
        </p:nvSpPr>
        <p:spPr>
          <a:xfrm>
            <a:off x="1524000" y="2162121"/>
            <a:ext cx="2457451" cy="5303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latin typeface="Proxima Nova Semibold" panose="02000506030000020004" pitchFamily="50" charset="0"/>
              </a:rPr>
              <a:t>9. Unitatea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2152F9-5885-FCBC-575A-2350D8A7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4074"/>
            <a:ext cx="9144000" cy="1144513"/>
          </a:xfrm>
        </p:spPr>
        <p:txBody>
          <a:bodyPr/>
          <a:lstStyle/>
          <a:p>
            <a:pPr algn="l"/>
            <a:r>
              <a:rPr lang="es-ES" dirty="0"/>
              <a:t>Ekosistemak 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AE1356-CC2E-75F0-B731-806863A71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4" y="2198183"/>
            <a:ext cx="4434107" cy="4659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2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F21F-2B33-FECE-F76C-90AEEC49A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AD6494-E518-A9F1-6130-87B4396C69CD}"/>
              </a:ext>
            </a:extLst>
          </p:cNvPr>
          <p:cNvSpPr txBox="1"/>
          <p:nvPr/>
        </p:nvSpPr>
        <p:spPr>
          <a:xfrm>
            <a:off x="9542672" y="898920"/>
            <a:ext cx="2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Kutsatzaileak eta kate trofikoak</a:t>
            </a:r>
            <a:endParaRPr lang="en-US" sz="16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46F12C8-4307-59D1-B441-F4A092E71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6" r="12684" b="11218"/>
          <a:stretch>
            <a:fillRect/>
          </a:stretch>
        </p:blipFill>
        <p:spPr>
          <a:xfrm>
            <a:off x="4255285" y="1875911"/>
            <a:ext cx="3160733" cy="4603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ángulo: esquinas redondeadas 11">
            <a:extLst>
              <a:ext uri="{FF2B5EF4-FFF2-40B4-BE49-F238E27FC236}">
                <a16:creationId xmlns:a16="http://schemas.microsoft.com/office/drawing/2014/main" id="{78EEF95C-911C-E30B-747B-AB0E0C4CCB25}"/>
              </a:ext>
            </a:extLst>
          </p:cNvPr>
          <p:cNvSpPr/>
          <p:nvPr/>
        </p:nvSpPr>
        <p:spPr>
          <a:xfrm>
            <a:off x="780726" y="2295586"/>
            <a:ext cx="247657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Xenobiotiko</a:t>
            </a:r>
          </a:p>
        </p:txBody>
      </p:sp>
      <p:sp>
        <p:nvSpPr>
          <p:cNvPr id="7" name="Corchetes 6">
            <a:extLst>
              <a:ext uri="{FF2B5EF4-FFF2-40B4-BE49-F238E27FC236}">
                <a16:creationId xmlns:a16="http://schemas.microsoft.com/office/drawing/2014/main" id="{AD44BD6D-0815-5656-EDBC-9E145578DFEB}"/>
              </a:ext>
            </a:extLst>
          </p:cNvPr>
          <p:cNvSpPr/>
          <p:nvPr/>
        </p:nvSpPr>
        <p:spPr>
          <a:xfrm>
            <a:off x="679989" y="2859187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Organismoarentzat arrotza den substantzia kimikoa (pestizidak, metal astunak).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0" name="Rectángulo: esquinas redondeadas 11">
            <a:extLst>
              <a:ext uri="{FF2B5EF4-FFF2-40B4-BE49-F238E27FC236}">
                <a16:creationId xmlns:a16="http://schemas.microsoft.com/office/drawing/2014/main" id="{7C0B2011-CD71-495F-1246-AAE7EB4902B2}"/>
              </a:ext>
            </a:extLst>
          </p:cNvPr>
          <p:cNvSpPr/>
          <p:nvPr/>
        </p:nvSpPr>
        <p:spPr>
          <a:xfrm>
            <a:off x="780726" y="3682690"/>
            <a:ext cx="247657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Bioakumulazioa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0368854E-5F6A-21FE-EB18-80E93DF13BA2}"/>
              </a:ext>
            </a:extLst>
          </p:cNvPr>
          <p:cNvSpPr/>
          <p:nvPr/>
        </p:nvSpPr>
        <p:spPr>
          <a:xfrm>
            <a:off x="679989" y="4246291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Toxiko baten metaketa banako batean denboran zehar.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D92226D-5717-F203-592A-2333650324A9}"/>
              </a:ext>
            </a:extLst>
          </p:cNvPr>
          <p:cNvSpPr/>
          <p:nvPr/>
        </p:nvSpPr>
        <p:spPr>
          <a:xfrm>
            <a:off x="780726" y="5069794"/>
            <a:ext cx="247657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Biomagnifikazioa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51E553E2-29AC-7533-600B-C090E31E5F73}"/>
              </a:ext>
            </a:extLst>
          </p:cNvPr>
          <p:cNvSpPr/>
          <p:nvPr/>
        </p:nvSpPr>
        <p:spPr>
          <a:xfrm>
            <a:off x="679989" y="5633395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Toxikoaren kontzentrazioaren igoera progresiboa, maila trofikoan gora egitean.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5" name="Rectángulo: esquinas diagonales redondeadas 35">
            <a:extLst>
              <a:ext uri="{FF2B5EF4-FFF2-40B4-BE49-F238E27FC236}">
                <a16:creationId xmlns:a16="http://schemas.microsoft.com/office/drawing/2014/main" id="{3023F3B0-AAB7-7F49-3046-1893EBCE7DC6}"/>
              </a:ext>
            </a:extLst>
          </p:cNvPr>
          <p:cNvSpPr/>
          <p:nvPr/>
        </p:nvSpPr>
        <p:spPr>
          <a:xfrm>
            <a:off x="8219109" y="2180534"/>
            <a:ext cx="2680539" cy="1330762"/>
          </a:xfrm>
          <a:prstGeom prst="round2Diag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>
                <a:solidFill>
                  <a:schemeClr val="tx1"/>
                </a:solidFill>
              </a:rPr>
              <a:t>Adibide kritikoa:</a:t>
            </a:r>
          </a:p>
          <a:p>
            <a:endParaRPr lang="es-ES" sz="1200" b="1" dirty="0">
              <a:solidFill>
                <a:schemeClr val="tx1"/>
              </a:solidFill>
            </a:endParaRPr>
          </a:p>
          <a:p>
            <a:r>
              <a:rPr lang="es-ES" sz="1200" b="1" dirty="0">
                <a:solidFill>
                  <a:schemeClr val="tx1"/>
                </a:solidFill>
              </a:rPr>
              <a:t>Metilmerkurioa</a:t>
            </a:r>
            <a:r>
              <a:rPr lang="es-ES" sz="1200" dirty="0">
                <a:solidFill>
                  <a:schemeClr val="tx1"/>
                </a:solidFill>
              </a:rPr>
              <a:t> (CH</a:t>
            </a:r>
            <a:r>
              <a:rPr lang="es-ES" sz="1200" baseline="-25000" dirty="0">
                <a:solidFill>
                  <a:schemeClr val="tx1"/>
                </a:solidFill>
              </a:rPr>
              <a:t> 3</a:t>
            </a:r>
            <a:r>
              <a:rPr lang="es-ES" sz="1200" dirty="0">
                <a:solidFill>
                  <a:schemeClr val="tx1"/>
                </a:solidFill>
              </a:rPr>
              <a:t> Hg) proteinei lotzen zaie, ez da kanporatzen eta harrapari handietan (marrazoa, atuna) toxikotasuna handitzen du.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BADD50D-66AE-2253-FDB0-D264FE422253}"/>
              </a:ext>
            </a:extLst>
          </p:cNvPr>
          <p:cNvGrpSpPr/>
          <p:nvPr/>
        </p:nvGrpSpPr>
        <p:grpSpPr>
          <a:xfrm>
            <a:off x="8247464" y="6138120"/>
            <a:ext cx="2763068" cy="429769"/>
            <a:chOff x="8205422" y="5529311"/>
            <a:chExt cx="2763068" cy="429769"/>
          </a:xfrm>
        </p:grpSpPr>
        <p:sp>
          <p:nvSpPr>
            <p:cNvPr id="5" name="Rectángulo: esquinas redondeadas 30">
              <a:extLst>
                <a:ext uri="{FF2B5EF4-FFF2-40B4-BE49-F238E27FC236}">
                  <a16:creationId xmlns:a16="http://schemas.microsoft.com/office/drawing/2014/main" id="{FC8455AD-2671-84A7-440F-DA5D10FCF742}"/>
                </a:ext>
              </a:extLst>
            </p:cNvPr>
            <p:cNvSpPr/>
            <p:nvPr/>
          </p:nvSpPr>
          <p:spPr>
            <a:xfrm>
              <a:off x="8457422" y="5529311"/>
              <a:ext cx="2511068" cy="429769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200" dirty="0">
                  <a:solidFill>
                    <a:schemeClr val="tx1"/>
                  </a:solidFill>
                </a:rPr>
                <a:t>Kutsatzaile mailak</a:t>
              </a:r>
              <a:endParaRPr lang="es-E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E099479-1702-3BF2-9410-FF18A1B54F48}"/>
                </a:ext>
              </a:extLst>
            </p:cNvPr>
            <p:cNvSpPr/>
            <p:nvPr/>
          </p:nvSpPr>
          <p:spPr>
            <a:xfrm>
              <a:off x="8205422" y="5618195"/>
              <a:ext cx="252000" cy="252000"/>
            </a:xfrm>
            <a:prstGeom prst="rect">
              <a:avLst/>
            </a:prstGeom>
            <a:solidFill>
              <a:srgbClr val="312C65"/>
            </a:solidFill>
            <a:ln>
              <a:solidFill>
                <a:srgbClr val="2F2C6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92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2755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Segida ekologikoa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8EEAB68-5B9D-36B0-0A35-343231A4FABA}"/>
              </a:ext>
            </a:extLst>
          </p:cNvPr>
          <p:cNvSpPr/>
          <p:nvPr/>
        </p:nvSpPr>
        <p:spPr>
          <a:xfrm>
            <a:off x="5651123" y="4178141"/>
            <a:ext cx="2476573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Bigarren mailako segida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53944936-1E9D-9C44-3819-76F01D6E3A90}"/>
              </a:ext>
            </a:extLst>
          </p:cNvPr>
          <p:cNvSpPr/>
          <p:nvPr/>
        </p:nvSpPr>
        <p:spPr>
          <a:xfrm>
            <a:off x="8405504" y="4108119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Asaldura baten ondoren (sutea, uholdea), jada eratutako lurzoruan.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3603A29-6422-B352-E2C6-326412C72905}"/>
              </a:ext>
            </a:extLst>
          </p:cNvPr>
          <p:cNvSpPr/>
          <p:nvPr/>
        </p:nvSpPr>
        <p:spPr>
          <a:xfrm>
            <a:off x="5651123" y="2919152"/>
            <a:ext cx="247657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Lehen mailako segida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6B890E95-341C-1DC7-5400-1F44ABD84389}"/>
              </a:ext>
            </a:extLst>
          </p:cNvPr>
          <p:cNvSpPr/>
          <p:nvPr/>
        </p:nvSpPr>
        <p:spPr>
          <a:xfrm>
            <a:off x="8414884" y="2849130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Kolonizatu gabeko lur birjinetan (laba, arroka).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9" name="Rectángulo: esquinas redondeadas 30">
            <a:extLst>
              <a:ext uri="{FF2B5EF4-FFF2-40B4-BE49-F238E27FC236}">
                <a16:creationId xmlns:a16="http://schemas.microsoft.com/office/drawing/2014/main" id="{CD1174EF-D48E-A718-4FBC-6246DE18C096}"/>
              </a:ext>
            </a:extLst>
          </p:cNvPr>
          <p:cNvSpPr/>
          <p:nvPr/>
        </p:nvSpPr>
        <p:spPr>
          <a:xfrm>
            <a:off x="4670925" y="2243670"/>
            <a:ext cx="3734579" cy="42976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Ekosistemaren bilakaera denboran zehar: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" name="Rectángulo: esquinas redondeadas 9">
            <a:extLst>
              <a:ext uri="{FF2B5EF4-FFF2-40B4-BE49-F238E27FC236}">
                <a16:creationId xmlns:a16="http://schemas.microsoft.com/office/drawing/2014/main" id="{4008FB28-2DB3-7EF3-B3C8-9D0554F839BF}"/>
              </a:ext>
            </a:extLst>
          </p:cNvPr>
          <p:cNvSpPr/>
          <p:nvPr/>
        </p:nvSpPr>
        <p:spPr>
          <a:xfrm>
            <a:off x="5651122" y="5437130"/>
            <a:ext cx="2476573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Komunitate klimax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FF5A65FD-2841-45CA-C5AB-0152BD885D7E}"/>
              </a:ext>
            </a:extLst>
          </p:cNvPr>
          <p:cNvSpPr/>
          <p:nvPr/>
        </p:nvSpPr>
        <p:spPr>
          <a:xfrm>
            <a:off x="8405504" y="5367108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Azken etapa egonkorra, orekan eta biodibertsitate maximoarekin.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7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4" grpId="0" animBg="1"/>
      <p:bldP spid="19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1BE27-655A-A9E2-FEBB-3F5D23239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C7329C-5744-7148-5A85-BF26CBE46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4490" y="919699"/>
            <a:ext cx="8071088" cy="535970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B9AB346-39B3-D679-FEAE-C032329F4B5F}"/>
              </a:ext>
            </a:extLst>
          </p:cNvPr>
          <p:cNvSpPr/>
          <p:nvPr/>
        </p:nvSpPr>
        <p:spPr>
          <a:xfrm>
            <a:off x="1726163" y="1241426"/>
            <a:ext cx="2490847" cy="1259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A2E1ED7-D4D2-61EE-CA60-D9263E166708}"/>
              </a:ext>
            </a:extLst>
          </p:cNvPr>
          <p:cNvGrpSpPr/>
          <p:nvPr/>
        </p:nvGrpSpPr>
        <p:grpSpPr>
          <a:xfrm>
            <a:off x="9751724" y="784226"/>
            <a:ext cx="1593808" cy="2176605"/>
            <a:chOff x="9751724" y="784226"/>
            <a:chExt cx="1593808" cy="217660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691D7EB-BBE8-C194-2DA4-388BB5784D8F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Segida ekologikoa</a:t>
              </a:r>
            </a:p>
            <a:p>
              <a:pPr lvl="0">
                <a:spcAft>
                  <a:spcPts val="1200"/>
                </a:spcAft>
                <a:defRPr/>
              </a:pPr>
              <a:endParaRPr lang="es-E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F8B09854-F8EC-5F99-0214-5BA529E08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5" name="Rectángulo: esquinas redondeadas 30">
            <a:extLst>
              <a:ext uri="{FF2B5EF4-FFF2-40B4-BE49-F238E27FC236}">
                <a16:creationId xmlns:a16="http://schemas.microsoft.com/office/drawing/2014/main" id="{92D4E3C8-637A-6584-7561-E6C36190652D}"/>
              </a:ext>
            </a:extLst>
          </p:cNvPr>
          <p:cNvSpPr/>
          <p:nvPr/>
        </p:nvSpPr>
        <p:spPr>
          <a:xfrm>
            <a:off x="2026065" y="1241426"/>
            <a:ext cx="2190947" cy="392332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Espezie aitzindariak</a:t>
            </a:r>
          </a:p>
        </p:txBody>
      </p:sp>
      <p:sp>
        <p:nvSpPr>
          <p:cNvPr id="4" name="Rectángulo: esquinas redondeadas 30">
            <a:extLst>
              <a:ext uri="{FF2B5EF4-FFF2-40B4-BE49-F238E27FC236}">
                <a16:creationId xmlns:a16="http://schemas.microsoft.com/office/drawing/2014/main" id="{5E22AD21-48D5-3529-E089-FC66299E48E9}"/>
              </a:ext>
            </a:extLst>
          </p:cNvPr>
          <p:cNvSpPr/>
          <p:nvPr/>
        </p:nvSpPr>
        <p:spPr>
          <a:xfrm>
            <a:off x="2026064" y="1587447"/>
            <a:ext cx="2190947" cy="39233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Bitarteko espezieak</a:t>
            </a:r>
          </a:p>
        </p:txBody>
      </p:sp>
      <p:sp>
        <p:nvSpPr>
          <p:cNvPr id="7" name="Rectángulo: esquinas redondeadas 30">
            <a:extLst>
              <a:ext uri="{FF2B5EF4-FFF2-40B4-BE49-F238E27FC236}">
                <a16:creationId xmlns:a16="http://schemas.microsoft.com/office/drawing/2014/main" id="{A8CA5EF3-065A-E567-60F7-2D1804AEFCA6}"/>
              </a:ext>
            </a:extLst>
          </p:cNvPr>
          <p:cNvSpPr/>
          <p:nvPr/>
        </p:nvSpPr>
        <p:spPr>
          <a:xfrm>
            <a:off x="2026064" y="1899412"/>
            <a:ext cx="2190947" cy="42005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Komunitate klimax</a:t>
            </a:r>
          </a:p>
        </p:txBody>
      </p:sp>
      <p:sp>
        <p:nvSpPr>
          <p:cNvPr id="23" name="Rectángulo: esquinas redondeadas 30">
            <a:extLst>
              <a:ext uri="{FF2B5EF4-FFF2-40B4-BE49-F238E27FC236}">
                <a16:creationId xmlns:a16="http://schemas.microsoft.com/office/drawing/2014/main" id="{836FF65B-845D-AB87-B5F6-1A7F35F437BB}"/>
              </a:ext>
            </a:extLst>
          </p:cNvPr>
          <p:cNvSpPr/>
          <p:nvPr/>
        </p:nvSpPr>
        <p:spPr>
          <a:xfrm>
            <a:off x="8304932" y="5340879"/>
            <a:ext cx="800585" cy="42523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Basoa</a:t>
            </a:r>
          </a:p>
          <a:p>
            <a:r>
              <a:rPr lang="es-ES" sz="1200" dirty="0">
                <a:solidFill>
                  <a:schemeClr val="tx1"/>
                </a:solidFill>
              </a:rPr>
              <a:t>heldua</a:t>
            </a:r>
          </a:p>
        </p:txBody>
      </p:sp>
      <p:sp>
        <p:nvSpPr>
          <p:cNvPr id="6" name="Rectángulo: esquinas redondeadas 30">
            <a:extLst>
              <a:ext uri="{FF2B5EF4-FFF2-40B4-BE49-F238E27FC236}">
                <a16:creationId xmlns:a16="http://schemas.microsoft.com/office/drawing/2014/main" id="{9B22172C-E6FA-1F56-D53F-87462652E7BF}"/>
              </a:ext>
            </a:extLst>
          </p:cNvPr>
          <p:cNvSpPr/>
          <p:nvPr/>
        </p:nvSpPr>
        <p:spPr>
          <a:xfrm>
            <a:off x="3090672" y="5344704"/>
            <a:ext cx="804672" cy="563891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Oinarria</a:t>
            </a:r>
          </a:p>
          <a:p>
            <a:r>
              <a:rPr lang="es-ES" sz="1200" dirty="0">
                <a:solidFill>
                  <a:schemeClr val="tx1"/>
                </a:solidFill>
              </a:rPr>
              <a:t>harkaitztsua</a:t>
            </a:r>
          </a:p>
        </p:txBody>
      </p:sp>
      <p:sp>
        <p:nvSpPr>
          <p:cNvPr id="16" name="Rectángulo: esquinas redondeadas 30">
            <a:extLst>
              <a:ext uri="{FF2B5EF4-FFF2-40B4-BE49-F238E27FC236}">
                <a16:creationId xmlns:a16="http://schemas.microsoft.com/office/drawing/2014/main" id="{171F4391-B2E5-3851-5166-DE094F571733}"/>
              </a:ext>
            </a:extLst>
          </p:cNvPr>
          <p:cNvSpPr/>
          <p:nvPr/>
        </p:nvSpPr>
        <p:spPr>
          <a:xfrm>
            <a:off x="3812707" y="5270918"/>
            <a:ext cx="1018508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Bakterioak,</a:t>
            </a:r>
          </a:p>
          <a:p>
            <a:r>
              <a:rPr lang="es-ES" sz="1200" dirty="0">
                <a:solidFill>
                  <a:schemeClr val="tx1"/>
                </a:solidFill>
              </a:rPr>
              <a:t>onddoak,</a:t>
            </a:r>
          </a:p>
          <a:p>
            <a:r>
              <a:rPr lang="es-ES" sz="1200" dirty="0">
                <a:solidFill>
                  <a:schemeClr val="tx1"/>
                </a:solidFill>
              </a:rPr>
              <a:t>goroldioak eta</a:t>
            </a:r>
          </a:p>
          <a:p>
            <a:r>
              <a:rPr lang="es-ES" sz="1200" dirty="0">
                <a:solidFill>
                  <a:schemeClr val="tx1"/>
                </a:solidFill>
              </a:rPr>
              <a:t>likenak</a:t>
            </a:r>
          </a:p>
        </p:txBody>
      </p:sp>
      <p:sp>
        <p:nvSpPr>
          <p:cNvPr id="19" name="Rectángulo: esquinas redondeadas 30">
            <a:extLst>
              <a:ext uri="{FF2B5EF4-FFF2-40B4-BE49-F238E27FC236}">
                <a16:creationId xmlns:a16="http://schemas.microsoft.com/office/drawing/2014/main" id="{EC887D6A-A18A-E4A1-163C-B5E0605697D0}"/>
              </a:ext>
            </a:extLst>
          </p:cNvPr>
          <p:cNvSpPr/>
          <p:nvPr/>
        </p:nvSpPr>
        <p:spPr>
          <a:xfrm>
            <a:off x="5786509" y="5322379"/>
            <a:ext cx="1092995" cy="46223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Belarrak</a:t>
            </a:r>
          </a:p>
          <a:p>
            <a:r>
              <a:rPr lang="es-ES" sz="1200" dirty="0">
                <a:solidFill>
                  <a:schemeClr val="tx1"/>
                </a:solidFill>
              </a:rPr>
              <a:t>iraunkorrak</a:t>
            </a:r>
          </a:p>
        </p:txBody>
      </p:sp>
      <p:sp>
        <p:nvSpPr>
          <p:cNvPr id="20" name="Rectángulo: esquinas redondeadas 30">
            <a:extLst>
              <a:ext uri="{FF2B5EF4-FFF2-40B4-BE49-F238E27FC236}">
                <a16:creationId xmlns:a16="http://schemas.microsoft.com/office/drawing/2014/main" id="{AA4FF1FE-894F-5FD6-7FE7-7711CF01AFB3}"/>
              </a:ext>
            </a:extLst>
          </p:cNvPr>
          <p:cNvSpPr/>
          <p:nvPr/>
        </p:nvSpPr>
        <p:spPr>
          <a:xfrm>
            <a:off x="7113784" y="5245105"/>
            <a:ext cx="947537" cy="6167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Zuhaixkak</a:t>
            </a:r>
          </a:p>
          <a:p>
            <a:r>
              <a:rPr lang="es-ES" sz="1200" dirty="0">
                <a:solidFill>
                  <a:schemeClr val="tx1"/>
                </a:solidFill>
              </a:rPr>
              <a:t>eta batzuk</a:t>
            </a:r>
          </a:p>
          <a:p>
            <a:r>
              <a:rPr lang="es-ES" sz="1200" dirty="0">
                <a:solidFill>
                  <a:schemeClr val="tx1"/>
                </a:solidFill>
              </a:rPr>
              <a:t>zuhaitzak</a:t>
            </a:r>
          </a:p>
        </p:txBody>
      </p:sp>
      <p:sp>
        <p:nvSpPr>
          <p:cNvPr id="9" name="Rectángulo: esquinas redondeadas 30">
            <a:extLst>
              <a:ext uri="{FF2B5EF4-FFF2-40B4-BE49-F238E27FC236}">
                <a16:creationId xmlns:a16="http://schemas.microsoft.com/office/drawing/2014/main" id="{6E348BDF-283C-FB84-946B-58047F7132F6}"/>
              </a:ext>
            </a:extLst>
          </p:cNvPr>
          <p:cNvSpPr/>
          <p:nvPr/>
        </p:nvSpPr>
        <p:spPr>
          <a:xfrm>
            <a:off x="4859208" y="5161190"/>
            <a:ext cx="899308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Lurzoru eratua.</a:t>
            </a:r>
          </a:p>
          <a:p>
            <a:r>
              <a:rPr lang="es-ES" sz="1200" dirty="0">
                <a:solidFill>
                  <a:schemeClr val="tx1"/>
                </a:solidFill>
              </a:rPr>
              <a:t>Urteko belarrak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64C2A68-41F1-F5A1-1ACA-F886CDDEB8A8}"/>
              </a:ext>
            </a:extLst>
          </p:cNvPr>
          <p:cNvSpPr/>
          <p:nvPr/>
        </p:nvSpPr>
        <p:spPr>
          <a:xfrm>
            <a:off x="1786846" y="1380931"/>
            <a:ext cx="252000" cy="144000"/>
          </a:xfrm>
          <a:prstGeom prst="rect">
            <a:avLst/>
          </a:prstGeom>
          <a:solidFill>
            <a:srgbClr val="FDBE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DE79DCE-DE42-F94C-A9EE-BA40EAB8F594}"/>
              </a:ext>
            </a:extLst>
          </p:cNvPr>
          <p:cNvSpPr/>
          <p:nvPr/>
        </p:nvSpPr>
        <p:spPr>
          <a:xfrm>
            <a:off x="1786846" y="1710619"/>
            <a:ext cx="252000" cy="144000"/>
          </a:xfrm>
          <a:prstGeom prst="rect">
            <a:avLst/>
          </a:prstGeom>
          <a:solidFill>
            <a:srgbClr val="6BC8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FC3A71B-EC18-AEC1-17E7-2469529B2535}"/>
              </a:ext>
            </a:extLst>
          </p:cNvPr>
          <p:cNvSpPr/>
          <p:nvPr/>
        </p:nvSpPr>
        <p:spPr>
          <a:xfrm>
            <a:off x="1786846" y="2040308"/>
            <a:ext cx="252000" cy="144000"/>
          </a:xfrm>
          <a:prstGeom prst="rect">
            <a:avLst/>
          </a:prstGeom>
          <a:solidFill>
            <a:srgbClr val="EF76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23" grpId="0" animBg="1"/>
      <p:bldP spid="6" grpId="0" animBg="1"/>
      <p:bldP spid="16" grpId="0" animBg="1"/>
      <p:bldP spid="19" grpId="0" animBg="1"/>
      <p:bldP spid="20" grpId="0" animBg="1"/>
      <p:bldP spid="9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BA462F7D-AA9E-5329-66F8-67AFB9D8275A}"/>
              </a:ext>
            </a:extLst>
          </p:cNvPr>
          <p:cNvSpPr txBox="1"/>
          <p:nvPr/>
        </p:nvSpPr>
        <p:spPr>
          <a:xfrm>
            <a:off x="9932698" y="899621"/>
            <a:ext cx="1725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Erregresio ekologikoak</a:t>
            </a:r>
          </a:p>
        </p:txBody>
      </p:sp>
      <p:sp>
        <p:nvSpPr>
          <p:cNvPr id="5" name="Corchetes 4">
            <a:extLst>
              <a:ext uri="{FF2B5EF4-FFF2-40B4-BE49-F238E27FC236}">
                <a16:creationId xmlns:a16="http://schemas.microsoft.com/office/drawing/2014/main" id="{C025B4CB-C821-FCFA-2091-FB732985309A}"/>
              </a:ext>
            </a:extLst>
          </p:cNvPr>
          <p:cNvSpPr/>
          <p:nvPr/>
        </p:nvSpPr>
        <p:spPr>
          <a:xfrm>
            <a:off x="468300" y="2720255"/>
            <a:ext cx="2603871" cy="70874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Deforestazioa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Lurzoruaren eta faunaren galera.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E28B21B3-C373-C92F-887C-7683B6CC4838}"/>
              </a:ext>
            </a:extLst>
          </p:cNvPr>
          <p:cNvSpPr/>
          <p:nvPr/>
        </p:nvSpPr>
        <p:spPr>
          <a:xfrm>
            <a:off x="3355494" y="2720255"/>
            <a:ext cx="2603871" cy="70874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Suteak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Landarediaren suntsipena eta espezie </a:t>
            </a:r>
            <a:r>
              <a:rPr lang="es-ES" sz="1200" dirty="0" err="1">
                <a:solidFill>
                  <a:schemeClr val="tx1"/>
                </a:solidFill>
              </a:rPr>
              <a:t>pirofitoen hedapena</a:t>
            </a:r>
            <a:r>
              <a:rPr lang="es-ES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Corchetes 8">
            <a:extLst>
              <a:ext uri="{FF2B5EF4-FFF2-40B4-BE49-F238E27FC236}">
                <a16:creationId xmlns:a16="http://schemas.microsoft.com/office/drawing/2014/main" id="{8EC1E6BC-6A8F-59CB-3EBD-D70BE452E429}"/>
              </a:ext>
            </a:extLst>
          </p:cNvPr>
          <p:cNvSpPr/>
          <p:nvPr/>
        </p:nvSpPr>
        <p:spPr>
          <a:xfrm>
            <a:off x="6242688" y="2720255"/>
            <a:ext cx="2603871" cy="70874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Monolaborantzak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Baso naturalak landaketa industrialekin ordeztea (biodibertsitate txikia).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45D75000-AD20-B610-1AC4-9E9EF932647B}"/>
              </a:ext>
            </a:extLst>
          </p:cNvPr>
          <p:cNvSpPr/>
          <p:nvPr/>
        </p:nvSpPr>
        <p:spPr>
          <a:xfrm>
            <a:off x="9129882" y="2720255"/>
            <a:ext cx="2702454" cy="70874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Eutrofizazioa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Gehiegizko nutrienteek (N eta P) O</a:t>
            </a:r>
            <a:r>
              <a:rPr lang="es-ES" sz="1200" baseline="-25000" dirty="0">
                <a:solidFill>
                  <a:schemeClr val="tx1"/>
                </a:solidFill>
              </a:rPr>
              <a:t> 2</a:t>
            </a:r>
            <a:r>
              <a:rPr lang="es-ES" sz="1200" dirty="0">
                <a:solidFill>
                  <a:schemeClr val="tx1"/>
                </a:solidFill>
              </a:rPr>
              <a:t> a agortzea eta uretako fauna hiltzea.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C0C9316-9AEF-B206-8308-05E56B780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7" y="3825983"/>
            <a:ext cx="225818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1714E89-6271-63D7-3E1D-19A1A9A14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337" y="3825983"/>
            <a:ext cx="225818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792FA6E-4A21-DDE4-7092-67AA98208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477" y="3825983"/>
            <a:ext cx="225819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A10494-DD34-EABB-6DAE-775FD3AFB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6628" y="3825983"/>
            <a:ext cx="225818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6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6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547C8-3B15-E726-695F-330F2897D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700D09E-ED49-90A0-BA60-B35814D62DAE}"/>
              </a:ext>
            </a:extLst>
          </p:cNvPr>
          <p:cNvSpPr txBox="1"/>
          <p:nvPr/>
        </p:nvSpPr>
        <p:spPr>
          <a:xfrm>
            <a:off x="362141" y="4010586"/>
            <a:ext cx="275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Biodibertsitatea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CF4A2A0-B5BE-CFC1-CC39-13EF7D33F06A}"/>
              </a:ext>
            </a:extLst>
          </p:cNvPr>
          <p:cNvSpPr/>
          <p:nvPr/>
        </p:nvSpPr>
        <p:spPr>
          <a:xfrm>
            <a:off x="4964750" y="3855967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Espezifikoa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3EDC2E17-F240-3853-F9FF-575BBF81AA87}"/>
              </a:ext>
            </a:extLst>
          </p:cNvPr>
          <p:cNvSpPr/>
          <p:nvPr/>
        </p:nvSpPr>
        <p:spPr>
          <a:xfrm>
            <a:off x="4558083" y="4437289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Espezie desberdinen kopurua.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37B315C-308F-FDE2-64DB-6B9C16D6821A}"/>
              </a:ext>
            </a:extLst>
          </p:cNvPr>
          <p:cNvSpPr/>
          <p:nvPr/>
        </p:nvSpPr>
        <p:spPr>
          <a:xfrm>
            <a:off x="4964750" y="2553279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Ekologikoa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DB079B97-568F-A063-70E6-2301D88B968E}"/>
              </a:ext>
            </a:extLst>
          </p:cNvPr>
          <p:cNvSpPr/>
          <p:nvPr/>
        </p:nvSpPr>
        <p:spPr>
          <a:xfrm>
            <a:off x="4558083" y="3134601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Ekosistemen aniztasuna. 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2" name="Rectángulo: esquinas redondeadas 9">
            <a:extLst>
              <a:ext uri="{FF2B5EF4-FFF2-40B4-BE49-F238E27FC236}">
                <a16:creationId xmlns:a16="http://schemas.microsoft.com/office/drawing/2014/main" id="{02A3142B-6DF3-42E7-DBF1-F4A3DF0CB74C}"/>
              </a:ext>
            </a:extLst>
          </p:cNvPr>
          <p:cNvSpPr/>
          <p:nvPr/>
        </p:nvSpPr>
        <p:spPr>
          <a:xfrm>
            <a:off x="4984852" y="5158655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Genetikoa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CB714F27-6594-96A9-48E0-50F91ABFAEE7}"/>
              </a:ext>
            </a:extLst>
          </p:cNvPr>
          <p:cNvSpPr/>
          <p:nvPr/>
        </p:nvSpPr>
        <p:spPr>
          <a:xfrm>
            <a:off x="4578185" y="5739977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Espezie baten barruko aldakortasuna.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7" name="Rectángulo: una sola esquina redondeada 42">
            <a:extLst>
              <a:ext uri="{FF2B5EF4-FFF2-40B4-BE49-F238E27FC236}">
                <a16:creationId xmlns:a16="http://schemas.microsoft.com/office/drawing/2014/main" id="{E8E971F5-3EBD-4447-6BEA-59FC10B97AF6}"/>
              </a:ext>
            </a:extLst>
          </p:cNvPr>
          <p:cNvSpPr/>
          <p:nvPr/>
        </p:nvSpPr>
        <p:spPr>
          <a:xfrm>
            <a:off x="4245039" y="2007477"/>
            <a:ext cx="3353940" cy="4561490"/>
          </a:xfrm>
          <a:prstGeom prst="round1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MAILAK</a:t>
            </a:r>
          </a:p>
        </p:txBody>
      </p:sp>
      <p:sp>
        <p:nvSpPr>
          <p:cNvPr id="9" name="Rectángulo: una sola esquina redondeada 42">
            <a:extLst>
              <a:ext uri="{FF2B5EF4-FFF2-40B4-BE49-F238E27FC236}">
                <a16:creationId xmlns:a16="http://schemas.microsoft.com/office/drawing/2014/main" id="{5DE71E0E-A92D-87B7-2CAD-C2E3B9463036}"/>
              </a:ext>
            </a:extLst>
          </p:cNvPr>
          <p:cNvSpPr/>
          <p:nvPr/>
        </p:nvSpPr>
        <p:spPr>
          <a:xfrm>
            <a:off x="8076059" y="2646816"/>
            <a:ext cx="3353940" cy="3365102"/>
          </a:xfrm>
          <a:prstGeom prst="round1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</a:rPr>
              <a:t>NEURKETA</a:t>
            </a:r>
          </a:p>
        </p:txBody>
      </p:sp>
      <p:sp>
        <p:nvSpPr>
          <p:cNvPr id="13" name="Rectángulo: esquinas redondeadas 11">
            <a:extLst>
              <a:ext uri="{FF2B5EF4-FFF2-40B4-BE49-F238E27FC236}">
                <a16:creationId xmlns:a16="http://schemas.microsoft.com/office/drawing/2014/main" id="{78B4AF20-A774-C727-5536-191F1B7FE811}"/>
              </a:ext>
            </a:extLst>
          </p:cNvPr>
          <p:cNvSpPr/>
          <p:nvPr/>
        </p:nvSpPr>
        <p:spPr>
          <a:xfrm>
            <a:off x="8515312" y="3381797"/>
            <a:ext cx="2475434" cy="58132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Margalefen indizea (</a:t>
            </a:r>
            <a:r>
              <a:rPr lang="es-ES" sz="1600" b="1" dirty="0" err="1">
                <a:solidFill>
                  <a:schemeClr val="tx1"/>
                </a:solidFill>
              </a:rPr>
              <a:t>D</a:t>
            </a:r>
            <a:r>
              <a:rPr lang="es-ES" sz="1600" b="1" baseline="-25000" dirty="0" err="1">
                <a:solidFill>
                  <a:schemeClr val="tx1"/>
                </a:solidFill>
              </a:rPr>
              <a:t> Mg</a:t>
            </a:r>
            <a:r>
              <a:rPr lang="es-ES" sz="1600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947BE7-F75B-8FDC-8303-133E705228F0}"/>
              </a:ext>
            </a:extLst>
          </p:cNvPr>
          <p:cNvSpPr txBox="1"/>
          <p:nvPr/>
        </p:nvSpPr>
        <p:spPr>
          <a:xfrm>
            <a:off x="8515978" y="4097500"/>
            <a:ext cx="247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Aberastasuna banakoen kopuruaren arabera zuzentzen duena.</a:t>
            </a:r>
            <a:endParaRPr lang="es-ES" sz="1200" b="1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63C97EB-B03F-8CFC-E78E-2B4256F03F6C}"/>
              </a:ext>
            </a:extLst>
          </p:cNvPr>
          <p:cNvGrpSpPr/>
          <p:nvPr/>
        </p:nvGrpSpPr>
        <p:grpSpPr>
          <a:xfrm>
            <a:off x="8770806" y="4734617"/>
            <a:ext cx="1964447" cy="923330"/>
            <a:chOff x="8515312" y="5032290"/>
            <a:chExt cx="1964447" cy="923330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CD2B60F5-18E9-A19D-A26C-5CDA137FB61C}"/>
                </a:ext>
              </a:extLst>
            </p:cNvPr>
            <p:cNvSpPr txBox="1"/>
            <p:nvPr/>
          </p:nvSpPr>
          <p:spPr>
            <a:xfrm>
              <a:off x="8515312" y="5228579"/>
              <a:ext cx="7567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400" b="1" dirty="0" err="1">
                  <a:solidFill>
                    <a:schemeClr val="tx1"/>
                  </a:solidFill>
                </a:rPr>
                <a:t>D</a:t>
              </a:r>
              <a:r>
                <a:rPr lang="es-ES" sz="2400" b="1" baseline="-25000" dirty="0" err="1">
                  <a:solidFill>
                    <a:schemeClr val="tx1"/>
                  </a:solidFill>
                </a:rPr>
                <a:t> Mg</a:t>
              </a:r>
              <a:endParaRPr lang="es-ES" sz="2400" baseline="-25000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1215C51D-84DE-5510-8F15-F5FBAD7C2F25}"/>
                </a:ext>
              </a:extLst>
            </p:cNvPr>
            <p:cNvSpPr txBox="1"/>
            <p:nvPr/>
          </p:nvSpPr>
          <p:spPr>
            <a:xfrm>
              <a:off x="9543393" y="5032290"/>
              <a:ext cx="9363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</a:rPr>
                <a:t>S - 1</a:t>
              </a:r>
              <a:endParaRPr lang="es-ES" sz="2400" baseline="-25000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D7A089B5-0005-6C51-9BCD-F8C549987DDE}"/>
                </a:ext>
              </a:extLst>
            </p:cNvPr>
            <p:cNvSpPr txBox="1"/>
            <p:nvPr/>
          </p:nvSpPr>
          <p:spPr>
            <a:xfrm>
              <a:off x="9543393" y="5493955"/>
              <a:ext cx="9363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 err="1">
                  <a:solidFill>
                    <a:schemeClr val="tx1"/>
                  </a:solidFill>
                </a:rPr>
                <a:t>LnN</a:t>
              </a:r>
              <a:endParaRPr lang="es-ES" sz="2400" baseline="-25000" dirty="0"/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40192090-2AF1-849B-3A1B-30805C5F61ED}"/>
                </a:ext>
              </a:extLst>
            </p:cNvPr>
            <p:cNvCxnSpPr/>
            <p:nvPr/>
          </p:nvCxnSpPr>
          <p:spPr>
            <a:xfrm>
              <a:off x="9543393" y="5493955"/>
              <a:ext cx="93636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D16A77EC-D4F8-4891-2E0A-2210BB1587B2}"/>
                </a:ext>
              </a:extLst>
            </p:cNvPr>
            <p:cNvSpPr txBox="1"/>
            <p:nvPr/>
          </p:nvSpPr>
          <p:spPr>
            <a:xfrm>
              <a:off x="9122730" y="5244027"/>
              <a:ext cx="42066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400" b="1" dirty="0">
                  <a:solidFill>
                    <a:schemeClr val="tx1"/>
                  </a:solidFill>
                </a:rPr>
                <a:t>=</a:t>
              </a:r>
              <a:endParaRPr lang="es-ES" sz="2400" baseline="-25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282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4" grpId="0" animBg="1"/>
      <p:bldP spid="2" grpId="0" animBg="1"/>
      <p:bldP spid="6" grpId="0" animBg="1"/>
      <p:bldP spid="7" grpId="0" animBg="1"/>
      <p:bldP spid="9" grpId="0" animBg="1"/>
      <p:bldP spid="1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11CA2-97A7-521E-0741-D202B164F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371CCA8-88D4-EF5D-EA93-E0FB5C3F27D8}"/>
              </a:ext>
            </a:extLst>
          </p:cNvPr>
          <p:cNvSpPr txBox="1"/>
          <p:nvPr/>
        </p:nvSpPr>
        <p:spPr>
          <a:xfrm>
            <a:off x="362141" y="4010586"/>
            <a:ext cx="2755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Ziklo biogeokimikoak eta giza jarduera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D1CF482-E9F0-0B97-338E-0677E79882D3}"/>
              </a:ext>
            </a:extLst>
          </p:cNvPr>
          <p:cNvSpPr/>
          <p:nvPr/>
        </p:nvSpPr>
        <p:spPr>
          <a:xfrm>
            <a:off x="8580163" y="3075955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Nitrogenoa (N)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69D5766A-76CE-3423-0A5F-60AE2B67F961}"/>
              </a:ext>
            </a:extLst>
          </p:cNvPr>
          <p:cNvSpPr/>
          <p:nvPr/>
        </p:nvSpPr>
        <p:spPr>
          <a:xfrm>
            <a:off x="8173496" y="3657277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Bakterioek finkatua; gehiegizko ongarriek eutrofizazioa eta euri azidoa eragiten dute.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63BCB5F-71C8-6FF2-B2FA-94FFECDE3865}"/>
              </a:ext>
            </a:extLst>
          </p:cNvPr>
          <p:cNvSpPr/>
          <p:nvPr/>
        </p:nvSpPr>
        <p:spPr>
          <a:xfrm>
            <a:off x="5174957" y="3108505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Karbonoa (C)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2DBB3A75-C4E9-237F-3897-11D7D57E8744}"/>
              </a:ext>
            </a:extLst>
          </p:cNvPr>
          <p:cNvSpPr/>
          <p:nvPr/>
        </p:nvSpPr>
        <p:spPr>
          <a:xfrm>
            <a:off x="4768290" y="3689827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Erregai fosilen errekuntzak aldatua, berotegi-efektua areagotzen du.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2" name="Rectángulo: esquinas redondeadas 9">
            <a:extLst>
              <a:ext uri="{FF2B5EF4-FFF2-40B4-BE49-F238E27FC236}">
                <a16:creationId xmlns:a16="http://schemas.microsoft.com/office/drawing/2014/main" id="{7B140327-956E-CB23-5597-600F59535625}"/>
              </a:ext>
            </a:extLst>
          </p:cNvPr>
          <p:cNvSpPr/>
          <p:nvPr/>
        </p:nvSpPr>
        <p:spPr>
          <a:xfrm>
            <a:off x="5195059" y="4864321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Fosforoa (P)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690398F0-A136-7801-408E-83AC6BD68218}"/>
              </a:ext>
            </a:extLst>
          </p:cNvPr>
          <p:cNvSpPr/>
          <p:nvPr/>
        </p:nvSpPr>
        <p:spPr>
          <a:xfrm>
            <a:off x="4788392" y="5445643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Faktore mugatzailea (eskasa); ez du fase gaseosorik.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3" name="Rectángulo: esquinas redondeadas 30">
            <a:extLst>
              <a:ext uri="{FF2B5EF4-FFF2-40B4-BE49-F238E27FC236}">
                <a16:creationId xmlns:a16="http://schemas.microsoft.com/office/drawing/2014/main" id="{EF15D689-85B0-6BA2-EE7F-569BF5DCB4FB}"/>
              </a:ext>
            </a:extLst>
          </p:cNvPr>
          <p:cNvSpPr/>
          <p:nvPr/>
        </p:nvSpPr>
        <p:spPr>
          <a:xfrm>
            <a:off x="4228710" y="2346033"/>
            <a:ext cx="3734579" cy="42976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Bioelementuen ibilbidea lurreko azpisistemen artean: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4" name="Rectángulo: esquinas redondeadas 9">
            <a:extLst>
              <a:ext uri="{FF2B5EF4-FFF2-40B4-BE49-F238E27FC236}">
                <a16:creationId xmlns:a16="http://schemas.microsoft.com/office/drawing/2014/main" id="{D775B3F2-B2B4-C0B3-2F2A-6674996D815F}"/>
              </a:ext>
            </a:extLst>
          </p:cNvPr>
          <p:cNvSpPr/>
          <p:nvPr/>
        </p:nvSpPr>
        <p:spPr>
          <a:xfrm>
            <a:off x="8580163" y="4856143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Sufrea (S)</a:t>
            </a:r>
          </a:p>
        </p:txBody>
      </p:sp>
      <p:sp>
        <p:nvSpPr>
          <p:cNvPr id="8" name="Corchetes 7">
            <a:extLst>
              <a:ext uri="{FF2B5EF4-FFF2-40B4-BE49-F238E27FC236}">
                <a16:creationId xmlns:a16="http://schemas.microsoft.com/office/drawing/2014/main" id="{79CE4826-667D-ADCA-40E8-EA73CAB3FEBC}"/>
              </a:ext>
            </a:extLst>
          </p:cNvPr>
          <p:cNvSpPr/>
          <p:nvPr/>
        </p:nvSpPr>
        <p:spPr>
          <a:xfrm>
            <a:off x="8173496" y="5437465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Industrialki askatzeak azido sulfurikoa (H</a:t>
            </a:r>
            <a:r>
              <a:rPr lang="es-ES" sz="1200" baseline="-25000" dirty="0">
                <a:solidFill>
                  <a:schemeClr val="tx1"/>
                </a:solidFill>
              </a:rPr>
              <a:t> 2</a:t>
            </a:r>
            <a:r>
              <a:rPr lang="es-ES" sz="1200" dirty="0">
                <a:solidFill>
                  <a:schemeClr val="tx1"/>
                </a:solidFill>
              </a:rPr>
              <a:t> SO</a:t>
            </a:r>
            <a:r>
              <a:rPr lang="es-ES" sz="1200" baseline="-25000" dirty="0">
                <a:solidFill>
                  <a:schemeClr val="tx1"/>
                </a:solidFill>
              </a:rPr>
              <a:t> 4</a:t>
            </a:r>
            <a:r>
              <a:rPr lang="es-ES" sz="1200" dirty="0">
                <a:solidFill>
                  <a:schemeClr val="tx1"/>
                </a:solidFill>
              </a:rPr>
              <a:t>) eta euri azidoa sortzen du.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4" grpId="0" animBg="1"/>
      <p:bldP spid="2" grpId="0" animBg="1"/>
      <p:bldP spid="6" grpId="0" animBg="1"/>
      <p:bldP spid="3" grpId="0" animBg="1"/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438B9-B3E0-558F-DEB9-D7A631EE5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26F0FAC4-2D26-40F3-D64E-D9D73FEB7996}"/>
              </a:ext>
            </a:extLst>
          </p:cNvPr>
          <p:cNvGrpSpPr/>
          <p:nvPr/>
        </p:nvGrpSpPr>
        <p:grpSpPr>
          <a:xfrm>
            <a:off x="9751724" y="784226"/>
            <a:ext cx="1799574" cy="2268938"/>
            <a:chOff x="9751724" y="784226"/>
            <a:chExt cx="1799574" cy="226893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024CD16-0111-6A35-88B1-6023611C7B91}"/>
                </a:ext>
              </a:extLst>
            </p:cNvPr>
            <p:cNvSpPr txBox="1"/>
            <p:nvPr/>
          </p:nvSpPr>
          <p:spPr>
            <a:xfrm>
              <a:off x="9751724" y="1975946"/>
              <a:ext cx="17995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Ziklo biogeokimikoak eta giza jarduera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8400D5A2-91B9-C5C2-F305-0731E57EF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Rectángulo: esquinas redondeadas 30">
            <a:extLst>
              <a:ext uri="{FF2B5EF4-FFF2-40B4-BE49-F238E27FC236}">
                <a16:creationId xmlns:a16="http://schemas.microsoft.com/office/drawing/2014/main" id="{DDC6982B-51B6-7C86-9ADF-D5C709098098}"/>
              </a:ext>
            </a:extLst>
          </p:cNvPr>
          <p:cNvSpPr/>
          <p:nvPr/>
        </p:nvSpPr>
        <p:spPr>
          <a:xfrm>
            <a:off x="2105204" y="1583639"/>
            <a:ext cx="3035963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Lurra planeta elkarri eragiten dioten lau azpisistemaz osatutako sistema konplexu bat da: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DB4194-6059-6ADF-8DDD-760F71AC5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36" y="2368253"/>
            <a:ext cx="5980922" cy="4296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3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99BB62-2B95-EC40-F732-682E75FA6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1A23"/>
          </a:solidFill>
          <a:ln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E738F72D-B077-5DB6-C1E3-2519017EF8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7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75824-386D-336D-1758-633D8D6D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3EDD10D-E2D9-556F-DC52-14798C6B0044}"/>
              </a:ext>
            </a:extLst>
          </p:cNvPr>
          <p:cNvSpPr txBox="1"/>
          <p:nvPr/>
        </p:nvSpPr>
        <p:spPr>
          <a:xfrm>
            <a:off x="9490841" y="1015235"/>
            <a:ext cx="216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Harreman biotikoak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A0D031E5-8522-3C58-DFF8-FD51E4834248}"/>
              </a:ext>
            </a:extLst>
          </p:cNvPr>
          <p:cNvSpPr/>
          <p:nvPr/>
        </p:nvSpPr>
        <p:spPr>
          <a:xfrm>
            <a:off x="1410176" y="2715351"/>
            <a:ext cx="3508672" cy="72000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Izaki bizidunen eta haien ingurunearen arteko harremanak aztertzen dituen zientzia. Grezieratik dator, </a:t>
            </a:r>
            <a:r>
              <a:rPr lang="es-ES" sz="1200" i="1" dirty="0">
                <a:solidFill>
                  <a:schemeClr val="tx1"/>
                </a:solidFill>
              </a:rPr>
              <a:t>Oikos</a:t>
            </a:r>
            <a:r>
              <a:rPr lang="es-ES" sz="1200" dirty="0">
                <a:solidFill>
                  <a:schemeClr val="tx1"/>
                </a:solidFill>
              </a:rPr>
              <a:t> (etxea) eta </a:t>
            </a:r>
            <a:r>
              <a:rPr lang="es-ES" sz="1200" i="1" dirty="0">
                <a:solidFill>
                  <a:schemeClr val="tx1"/>
                </a:solidFill>
              </a:rPr>
              <a:t>Logos</a:t>
            </a:r>
            <a:r>
              <a:rPr lang="es-ES" sz="1200" dirty="0">
                <a:solidFill>
                  <a:schemeClr val="tx1"/>
                </a:solidFill>
              </a:rPr>
              <a:t> (ikasketa).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439F9C1-7D3D-F3C2-6093-47B619E1C94D}"/>
              </a:ext>
            </a:extLst>
          </p:cNvPr>
          <p:cNvSpPr/>
          <p:nvPr/>
        </p:nvSpPr>
        <p:spPr>
          <a:xfrm>
            <a:off x="1928886" y="1863646"/>
            <a:ext cx="2471252" cy="72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Ekologia</a:t>
            </a:r>
          </a:p>
        </p:txBody>
      </p:sp>
      <p:sp>
        <p:nvSpPr>
          <p:cNvPr id="12" name="Rectángulo: esquinas redondeadas 9">
            <a:extLst>
              <a:ext uri="{FF2B5EF4-FFF2-40B4-BE49-F238E27FC236}">
                <a16:creationId xmlns:a16="http://schemas.microsoft.com/office/drawing/2014/main" id="{DC309244-A0BD-2E8F-4CD6-15EEA13DFB30}"/>
              </a:ext>
            </a:extLst>
          </p:cNvPr>
          <p:cNvSpPr/>
          <p:nvPr/>
        </p:nvSpPr>
        <p:spPr>
          <a:xfrm>
            <a:off x="7937221" y="1787597"/>
            <a:ext cx="2471252" cy="72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Biosfera</a:t>
            </a:r>
          </a:p>
        </p:txBody>
      </p:sp>
      <p:sp>
        <p:nvSpPr>
          <p:cNvPr id="13" name="Corchetes 12">
            <a:extLst>
              <a:ext uri="{FF2B5EF4-FFF2-40B4-BE49-F238E27FC236}">
                <a16:creationId xmlns:a16="http://schemas.microsoft.com/office/drawing/2014/main" id="{66684302-DCDE-642F-0F8A-229F83686FE9}"/>
              </a:ext>
            </a:extLst>
          </p:cNvPr>
          <p:cNvSpPr/>
          <p:nvPr/>
        </p:nvSpPr>
        <p:spPr>
          <a:xfrm>
            <a:off x="7331817" y="2720475"/>
            <a:ext cx="3508672" cy="72000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Bizitza garatzen den planetako geruza.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EFE1FDD6-9D2F-28B0-3DB1-778521D3959E}"/>
              </a:ext>
            </a:extLst>
          </p:cNvPr>
          <p:cNvSpPr/>
          <p:nvPr/>
        </p:nvSpPr>
        <p:spPr>
          <a:xfrm>
            <a:off x="4351408" y="4744390"/>
            <a:ext cx="3508673" cy="72000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Antzeko komunitate ekologikoak dituzten eremu handiak, faktore klimatiko eta geologikoek zehaztutakoak.</a:t>
            </a:r>
          </a:p>
        </p:txBody>
      </p:sp>
      <p:sp>
        <p:nvSpPr>
          <p:cNvPr id="5" name="Rectángulo: esquinas redondeadas 9">
            <a:extLst>
              <a:ext uri="{FF2B5EF4-FFF2-40B4-BE49-F238E27FC236}">
                <a16:creationId xmlns:a16="http://schemas.microsoft.com/office/drawing/2014/main" id="{F9E6394C-AB65-BA88-DCDD-D5757C4AD57A}"/>
              </a:ext>
            </a:extLst>
          </p:cNvPr>
          <p:cNvSpPr/>
          <p:nvPr/>
        </p:nvSpPr>
        <p:spPr>
          <a:xfrm>
            <a:off x="4870119" y="3869159"/>
            <a:ext cx="2471252" cy="72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Biomak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2600E3-5016-4B17-888A-B80306150F2F}"/>
              </a:ext>
            </a:extLst>
          </p:cNvPr>
          <p:cNvSpPr txBox="1"/>
          <p:nvPr/>
        </p:nvSpPr>
        <p:spPr>
          <a:xfrm>
            <a:off x="2261374" y="5758359"/>
            <a:ext cx="189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Uretakoak</a:t>
            </a:r>
            <a:r>
              <a:rPr lang="es-ES" sz="1200" dirty="0"/>
              <a:t> </a:t>
            </a:r>
          </a:p>
          <a:p>
            <a:r>
              <a:rPr lang="es-ES" sz="1200" dirty="0"/>
              <a:t>Gazitasunaren arabera sailkatuak (geza, gazikara edo gazia).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8B13B4-D574-20C6-8735-D28A5E06E3C5}"/>
              </a:ext>
            </a:extLst>
          </p:cNvPr>
          <p:cNvSpPr txBox="1"/>
          <p:nvPr/>
        </p:nvSpPr>
        <p:spPr>
          <a:xfrm>
            <a:off x="8151393" y="5878363"/>
            <a:ext cx="204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Lurrekoak</a:t>
            </a:r>
            <a:r>
              <a:rPr lang="es-ES" sz="1200" dirty="0"/>
              <a:t> </a:t>
            </a:r>
          </a:p>
          <a:p>
            <a:r>
              <a:rPr lang="es-ES" sz="1200" dirty="0"/>
              <a:t>Landaredi eta fauna bereizgarriaren arabera definituak.</a:t>
            </a:r>
          </a:p>
        </p:txBody>
      </p:sp>
      <p:cxnSp>
        <p:nvCxnSpPr>
          <p:cNvPr id="8" name="Conector: curvado 13">
            <a:extLst>
              <a:ext uri="{FF2B5EF4-FFF2-40B4-BE49-F238E27FC236}">
                <a16:creationId xmlns:a16="http://schemas.microsoft.com/office/drawing/2014/main" id="{FB9023F0-53D6-0A62-CB67-AB0D7B45318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55303" y="5238945"/>
            <a:ext cx="737138" cy="118802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: curvado 13">
            <a:extLst>
              <a:ext uri="{FF2B5EF4-FFF2-40B4-BE49-F238E27FC236}">
                <a16:creationId xmlns:a16="http://schemas.microsoft.com/office/drawing/2014/main" id="{5B1928F6-2C23-1DBD-AC7A-63B026C6D799}"/>
              </a:ext>
            </a:extLst>
          </p:cNvPr>
          <p:cNvCxnSpPr>
            <a:cxnSpLocks/>
          </p:cNvCxnSpPr>
          <p:nvPr/>
        </p:nvCxnSpPr>
        <p:spPr>
          <a:xfrm rot="5400000">
            <a:off x="4299560" y="5238944"/>
            <a:ext cx="737138" cy="118802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4B78409-0563-262D-21C5-EC3F60781524}"/>
              </a:ext>
            </a:extLst>
          </p:cNvPr>
          <p:cNvGrpSpPr/>
          <p:nvPr/>
        </p:nvGrpSpPr>
        <p:grpSpPr>
          <a:xfrm>
            <a:off x="122054" y="1578634"/>
            <a:ext cx="11818731" cy="5301049"/>
            <a:chOff x="122054" y="1578634"/>
            <a:chExt cx="11818731" cy="530104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70B593E-4C89-8EE1-F0B8-A63E8B556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tretch>
              <a:fillRect/>
            </a:stretch>
          </p:blipFill>
          <p:spPr>
            <a:xfrm>
              <a:off x="122054" y="1578634"/>
              <a:ext cx="11818731" cy="5301049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EE1D3F0-3C6A-D637-41CF-038BCF8486EB}"/>
                </a:ext>
              </a:extLst>
            </p:cNvPr>
            <p:cNvSpPr/>
            <p:nvPr/>
          </p:nvSpPr>
          <p:spPr>
            <a:xfrm>
              <a:off x="122054" y="4229158"/>
              <a:ext cx="1806832" cy="2409386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Gráfico 20" descr="Onda contorno">
            <a:extLst>
              <a:ext uri="{FF2B5EF4-FFF2-40B4-BE49-F238E27FC236}">
                <a16:creationId xmlns:a16="http://schemas.microsoft.com/office/drawing/2014/main" id="{F66E30C1-33C5-3474-1E16-A74351345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3468" y="5610294"/>
            <a:ext cx="914400" cy="914400"/>
          </a:xfrm>
          <a:prstGeom prst="rect">
            <a:avLst/>
          </a:prstGeom>
        </p:spPr>
      </p:pic>
      <p:pic>
        <p:nvPicPr>
          <p:cNvPr id="23" name="Gráfico 22" descr="Agricultura contorno">
            <a:extLst>
              <a:ext uri="{FF2B5EF4-FFF2-40B4-BE49-F238E27FC236}">
                <a16:creationId xmlns:a16="http://schemas.microsoft.com/office/drawing/2014/main" id="{170FEB69-26CE-353C-AAFE-9771F9520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7806" y="5624324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82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2" grpId="0" animBg="1"/>
      <p:bldP spid="13" grpId="0" animBg="1"/>
      <p:bldP spid="14" grpId="0" animBg="1"/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2959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Ekosistema eta bere osagaiak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975F3B2A-EC5C-4E04-CE7E-8FE74897B6AC}"/>
              </a:ext>
            </a:extLst>
          </p:cNvPr>
          <p:cNvSpPr/>
          <p:nvPr/>
        </p:nvSpPr>
        <p:spPr>
          <a:xfrm>
            <a:off x="5315302" y="3122631"/>
            <a:ext cx="2471606" cy="1040273"/>
          </a:xfrm>
          <a:prstGeom prst="round2Diag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Biotopo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Ingurune abiotikoa edo bizigabea (substratua, argia, tenperatura, gazitasuna).</a:t>
            </a:r>
          </a:p>
        </p:txBody>
      </p:sp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71B3353E-D5CF-FC2F-0672-E6BA60AD79D9}"/>
              </a:ext>
            </a:extLst>
          </p:cNvPr>
          <p:cNvSpPr/>
          <p:nvPr/>
        </p:nvSpPr>
        <p:spPr>
          <a:xfrm>
            <a:off x="8229468" y="3122632"/>
            <a:ext cx="2471606" cy="1040272"/>
          </a:xfrm>
          <a:prstGeom prst="round2Diag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Biozenosia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Osagai biziduna edo komunitate biotikoa. </a:t>
            </a:r>
          </a:p>
        </p:txBody>
      </p:sp>
      <p:sp>
        <p:nvSpPr>
          <p:cNvPr id="13" name="Corchetes 12">
            <a:extLst>
              <a:ext uri="{FF2B5EF4-FFF2-40B4-BE49-F238E27FC236}">
                <a16:creationId xmlns:a16="http://schemas.microsoft.com/office/drawing/2014/main" id="{FA93E97C-32A1-4405-5150-8B6444AEDB42}"/>
              </a:ext>
            </a:extLst>
          </p:cNvPr>
          <p:cNvSpPr/>
          <p:nvPr/>
        </p:nvSpPr>
        <p:spPr>
          <a:xfrm>
            <a:off x="8448919" y="4633646"/>
            <a:ext cx="2032703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Biztanleria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 Ekosistema batean espezie bereko indibiduoen multzoa.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30">
            <a:extLst>
              <a:ext uri="{FF2B5EF4-FFF2-40B4-BE49-F238E27FC236}">
                <a16:creationId xmlns:a16="http://schemas.microsoft.com/office/drawing/2014/main" id="{96FA1CE8-C7EB-7F4E-ABFE-375C9B6ECC23}"/>
              </a:ext>
            </a:extLst>
          </p:cNvPr>
          <p:cNvSpPr/>
          <p:nvPr/>
        </p:nvSpPr>
        <p:spPr>
          <a:xfrm>
            <a:off x="4715720" y="2173644"/>
            <a:ext cx="4951770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tx1"/>
                </a:solidFill>
              </a:rPr>
              <a:t>Ekosistema</a:t>
            </a:r>
            <a:r>
              <a:rPr lang="es-ES" sz="1400" dirty="0">
                <a:solidFill>
                  <a:schemeClr val="tx1"/>
                </a:solidFill>
              </a:rPr>
              <a:t> ingurune fisiko batek, bertan bizi diren izaki bizidunek eta haien elkarrekintzek osatzen duten sistema bat da.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849861-18E9-F31E-CC36-70D678214B42}"/>
              </a:ext>
            </a:extLst>
          </p:cNvPr>
          <p:cNvSpPr txBox="1"/>
          <p:nvPr/>
        </p:nvSpPr>
        <p:spPr>
          <a:xfrm>
            <a:off x="5425032" y="4679596"/>
            <a:ext cx="2252146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/>
              <a:t>Gogoratu</a:t>
            </a:r>
          </a:p>
          <a:p>
            <a:pPr lvl="0" algn="ctr">
              <a:defRPr/>
            </a:pPr>
            <a:r>
              <a:rPr lang="es-ES" sz="1600" dirty="0"/>
              <a:t>Biotopoak espezieen moldaerak eta banaketa zehazten ditu.</a:t>
            </a:r>
            <a:endParaRPr lang="en-US" sz="1600" dirty="0"/>
          </a:p>
        </p:txBody>
      </p:sp>
      <p:sp>
        <p:nvSpPr>
          <p:cNvPr id="12" name="Rectángulo: esquinas redondeadas 30">
            <a:extLst>
              <a:ext uri="{FF2B5EF4-FFF2-40B4-BE49-F238E27FC236}">
                <a16:creationId xmlns:a16="http://schemas.microsoft.com/office/drawing/2014/main" id="{5F5A1065-EBD5-A577-16C4-01AB9CAE5B79}"/>
              </a:ext>
            </a:extLst>
          </p:cNvPr>
          <p:cNvSpPr/>
          <p:nvPr/>
        </p:nvSpPr>
        <p:spPr>
          <a:xfrm>
            <a:off x="7804761" y="3250460"/>
            <a:ext cx="407451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2813ECCC-C847-6755-C81E-8E6E369ABC00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80985" y="4407320"/>
            <a:ext cx="368570" cy="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7808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13" grpId="0" animBg="1"/>
      <p:bldP spid="6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322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Maila trofikoak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3747B9-DE86-935E-08BB-895B0164D450}"/>
              </a:ext>
            </a:extLst>
          </p:cNvPr>
          <p:cNvSpPr txBox="1"/>
          <p:nvPr/>
        </p:nvSpPr>
        <p:spPr>
          <a:xfrm>
            <a:off x="7606841" y="2503176"/>
            <a:ext cx="162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Ekoizleak jaten dituzten belarjaleak.</a:t>
            </a:r>
            <a:endParaRPr lang="es-ES" sz="12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075E6D-7316-4E6B-CEAA-05C7FFA0D5C8}"/>
              </a:ext>
            </a:extLst>
          </p:cNvPr>
          <p:cNvSpPr txBox="1"/>
          <p:nvPr/>
        </p:nvSpPr>
        <p:spPr>
          <a:xfrm>
            <a:off x="4414344" y="2299565"/>
            <a:ext cx="2510373" cy="487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None/>
            </a:pPr>
            <a:r>
              <a:rPr lang="es-E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Organismoen sailkapena</a:t>
            </a:r>
          </a:p>
          <a:p>
            <a:pPr>
              <a:spcAft>
                <a:spcPts val="200"/>
              </a:spcAft>
              <a:buNone/>
            </a:pPr>
            <a:r>
              <a:rPr lang="es-E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beren elikadura-funtzioaren arabera: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A72935-5DD7-6A8A-BEDD-36E29A2B4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5199" y="2792303"/>
            <a:ext cx="5788316" cy="3056231"/>
          </a:xfrm>
          <a:prstGeom prst="rect">
            <a:avLst/>
          </a:prstGeom>
        </p:spPr>
      </p:pic>
      <p:sp>
        <p:nvSpPr>
          <p:cNvPr id="14" name="Rectángulo: esquinas redondeadas 9">
            <a:extLst>
              <a:ext uri="{FF2B5EF4-FFF2-40B4-BE49-F238E27FC236}">
                <a16:creationId xmlns:a16="http://schemas.microsoft.com/office/drawing/2014/main" id="{A9537551-DD4B-9BEC-6E17-5F7DC0F6E5EC}"/>
              </a:ext>
            </a:extLst>
          </p:cNvPr>
          <p:cNvSpPr/>
          <p:nvPr/>
        </p:nvSpPr>
        <p:spPr>
          <a:xfrm>
            <a:off x="7597874" y="1894442"/>
            <a:ext cx="1867138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Lehen mailako kontsumitzaileak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E4D381D-ACA5-5985-8856-92086177E41B}"/>
              </a:ext>
            </a:extLst>
          </p:cNvPr>
          <p:cNvSpPr txBox="1"/>
          <p:nvPr/>
        </p:nvSpPr>
        <p:spPr>
          <a:xfrm>
            <a:off x="4395699" y="5227464"/>
            <a:ext cx="139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Fotosintesia egiten duten autotrofoak (landareak, algak).</a:t>
            </a:r>
            <a:endParaRPr lang="es-ES" sz="1200" b="1" dirty="0"/>
          </a:p>
        </p:txBody>
      </p:sp>
      <p:sp>
        <p:nvSpPr>
          <p:cNvPr id="17" name="Rectángulo: esquinas redondeadas 9">
            <a:extLst>
              <a:ext uri="{FF2B5EF4-FFF2-40B4-BE49-F238E27FC236}">
                <a16:creationId xmlns:a16="http://schemas.microsoft.com/office/drawing/2014/main" id="{50699080-B25A-4F41-AED3-24B1D1BACD22}"/>
              </a:ext>
            </a:extLst>
          </p:cNvPr>
          <p:cNvSpPr/>
          <p:nvPr/>
        </p:nvSpPr>
        <p:spPr>
          <a:xfrm>
            <a:off x="4391775" y="4820571"/>
            <a:ext cx="1629407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Ekoizleak</a:t>
            </a:r>
          </a:p>
        </p:txBody>
      </p:sp>
      <p:sp>
        <p:nvSpPr>
          <p:cNvPr id="19" name="Rectángulo: esquinas redondeadas 9">
            <a:extLst>
              <a:ext uri="{FF2B5EF4-FFF2-40B4-BE49-F238E27FC236}">
                <a16:creationId xmlns:a16="http://schemas.microsoft.com/office/drawing/2014/main" id="{AB53EB45-2455-2ED5-477C-3C4B0794B90E}"/>
              </a:ext>
            </a:extLst>
          </p:cNvPr>
          <p:cNvSpPr/>
          <p:nvPr/>
        </p:nvSpPr>
        <p:spPr>
          <a:xfrm>
            <a:off x="10076016" y="2318696"/>
            <a:ext cx="1867138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Bigarren mailako kontsumitzaileak</a:t>
            </a:r>
          </a:p>
        </p:txBody>
      </p:sp>
      <p:sp>
        <p:nvSpPr>
          <p:cNvPr id="20" name="Rectángulo: esquinas redondeadas 9">
            <a:extLst>
              <a:ext uri="{FF2B5EF4-FFF2-40B4-BE49-F238E27FC236}">
                <a16:creationId xmlns:a16="http://schemas.microsoft.com/office/drawing/2014/main" id="{004D2BAA-C974-2DBB-8955-1209EBC68B13}"/>
              </a:ext>
            </a:extLst>
          </p:cNvPr>
          <p:cNvSpPr/>
          <p:nvPr/>
        </p:nvSpPr>
        <p:spPr>
          <a:xfrm>
            <a:off x="9692388" y="4769146"/>
            <a:ext cx="2094227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Hirugarren mailako kontsumitzaileak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E9BAE56-2037-82FD-0F4D-227978A0BB6F}"/>
              </a:ext>
            </a:extLst>
          </p:cNvPr>
          <p:cNvSpPr txBox="1"/>
          <p:nvPr/>
        </p:nvSpPr>
        <p:spPr>
          <a:xfrm>
            <a:off x="6782990" y="6126747"/>
            <a:ext cx="264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Materia organikoa materia ez-organiko bihurtzen duten onddoak eta bakterioak.</a:t>
            </a:r>
            <a:endParaRPr lang="es-ES" sz="1200" b="1" dirty="0"/>
          </a:p>
        </p:txBody>
      </p:sp>
      <p:sp>
        <p:nvSpPr>
          <p:cNvPr id="22" name="Rectángulo: esquinas redondeadas 9">
            <a:extLst>
              <a:ext uri="{FF2B5EF4-FFF2-40B4-BE49-F238E27FC236}">
                <a16:creationId xmlns:a16="http://schemas.microsoft.com/office/drawing/2014/main" id="{3B9D1494-9892-7784-FFDC-72684F9CE1AF}"/>
              </a:ext>
            </a:extLst>
          </p:cNvPr>
          <p:cNvSpPr/>
          <p:nvPr/>
        </p:nvSpPr>
        <p:spPr>
          <a:xfrm>
            <a:off x="6794742" y="5761322"/>
            <a:ext cx="2166378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solidFill>
                  <a:schemeClr val="tx1"/>
                </a:solidFill>
              </a:rPr>
              <a:t>Deskonposatzaileak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F8B7CC3-1C61-E35E-C099-A299B125BFEC}"/>
              </a:ext>
            </a:extLst>
          </p:cNvPr>
          <p:cNvSpPr txBox="1"/>
          <p:nvPr/>
        </p:nvSpPr>
        <p:spPr>
          <a:xfrm>
            <a:off x="9702576" y="5378057"/>
            <a:ext cx="186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Beste haragijaleak jaten dituzten superharrapariak.</a:t>
            </a:r>
            <a:endParaRPr lang="es-ES" sz="12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06CA1E-85F6-6C28-2C0A-2BA3EEF2956F}"/>
              </a:ext>
            </a:extLst>
          </p:cNvPr>
          <p:cNvSpPr txBox="1"/>
          <p:nvPr/>
        </p:nvSpPr>
        <p:spPr>
          <a:xfrm>
            <a:off x="10080571" y="2917270"/>
            <a:ext cx="143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Belarjaleak jaten dituzten haragijaleak.</a:t>
            </a:r>
            <a:endParaRPr lang="es-ES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2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25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14" grpId="0" animBg="1"/>
      <p:bldP spid="15" grpId="0"/>
      <p:bldP spid="17" grpId="0" animBg="1"/>
      <p:bldP spid="19" grpId="0" animBg="1"/>
      <p:bldP spid="20" grpId="0" animBg="1"/>
      <p:bldP spid="21" grpId="0"/>
      <p:bldP spid="22" grpId="0" animBg="1"/>
      <p:bldP spid="1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E48EA2-5EA6-7BAF-1671-11BC0A5E125D}"/>
              </a:ext>
            </a:extLst>
          </p:cNvPr>
          <p:cNvSpPr txBox="1"/>
          <p:nvPr/>
        </p:nvSpPr>
        <p:spPr>
          <a:xfrm>
            <a:off x="9713662" y="899621"/>
            <a:ext cx="194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Kate eta sare trofikoak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FF5AB60B-0446-F6BE-B4E9-B6B48E83D609}"/>
              </a:ext>
            </a:extLst>
          </p:cNvPr>
          <p:cNvSpPr/>
          <p:nvPr/>
        </p:nvSpPr>
        <p:spPr>
          <a:xfrm>
            <a:off x="1306848" y="1946449"/>
            <a:ext cx="2700000" cy="102088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Kate trofikoa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Irudikapen sekuentziala, non organismo bakoitza aurrekoaz elikatzen den.</a:t>
            </a:r>
          </a:p>
        </p:txBody>
      </p:sp>
      <p:sp>
        <p:nvSpPr>
          <p:cNvPr id="5" name="Corchetes 4">
            <a:extLst>
              <a:ext uri="{FF2B5EF4-FFF2-40B4-BE49-F238E27FC236}">
                <a16:creationId xmlns:a16="http://schemas.microsoft.com/office/drawing/2014/main" id="{21C01588-5876-B03B-9149-BE025B7871C1}"/>
              </a:ext>
            </a:extLst>
          </p:cNvPr>
          <p:cNvSpPr/>
          <p:nvPr/>
        </p:nvSpPr>
        <p:spPr>
          <a:xfrm>
            <a:off x="4746000" y="1946450"/>
            <a:ext cx="2700000" cy="1020879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Sare trofikoa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Elkarri lotutako kateen multzoa; organismo bat hainbat katetakoa izan daiteke eta maila desberdinak okupatu.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AF90FF82-408F-9B0C-433A-6CF0A59A02AD}"/>
              </a:ext>
            </a:extLst>
          </p:cNvPr>
          <p:cNvSpPr/>
          <p:nvPr/>
        </p:nvSpPr>
        <p:spPr>
          <a:xfrm>
            <a:off x="8185152" y="1944113"/>
            <a:ext cx="2700000" cy="102555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Orojaleak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Hainbat mailatako kontsumitzaile gisa jokatzen dute, elikagaiaren arabera.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7DAFF14-4D9E-BCD4-A6D2-854D37B0B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242" y="2980781"/>
            <a:ext cx="12312000" cy="3914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322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Energia-fluxua eta materiaren zikloa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FABA6F4-D9A8-B5EF-0187-97E1A90DBBC9}"/>
              </a:ext>
            </a:extLst>
          </p:cNvPr>
          <p:cNvSpPr/>
          <p:nvPr/>
        </p:nvSpPr>
        <p:spPr>
          <a:xfrm>
            <a:off x="4630144" y="2498802"/>
            <a:ext cx="2497139" cy="56981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Materia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</a:rPr>
              <a:t>(Ziklo itxia)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3B26F42-4A65-B69A-2F6D-128A946AB574}"/>
              </a:ext>
            </a:extLst>
          </p:cNvPr>
          <p:cNvSpPr/>
          <p:nvPr/>
        </p:nvSpPr>
        <p:spPr>
          <a:xfrm>
            <a:off x="4604557" y="3346101"/>
            <a:ext cx="2497139" cy="78461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Energia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</a:rPr>
              <a:t>(Noranzko bakarreko fluxua</a:t>
            </a:r>
          </a:p>
        </p:txBody>
      </p:sp>
      <p:sp>
        <p:nvSpPr>
          <p:cNvPr id="26" name="Corchetes 25">
            <a:extLst>
              <a:ext uri="{FF2B5EF4-FFF2-40B4-BE49-F238E27FC236}">
                <a16:creationId xmlns:a16="http://schemas.microsoft.com/office/drawing/2014/main" id="{BE28F766-AD02-86CE-F5EB-6B63DA3E6194}"/>
              </a:ext>
            </a:extLst>
          </p:cNvPr>
          <p:cNvSpPr/>
          <p:nvPr/>
        </p:nvSpPr>
        <p:spPr>
          <a:xfrm>
            <a:off x="7338016" y="2372273"/>
            <a:ext cx="4418184" cy="822872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Ekoizleek materia inorganikoa (CO</a:t>
            </a:r>
            <a:r>
              <a:rPr lang="es-ES" sz="1200" baseline="-25000" dirty="0">
                <a:solidFill>
                  <a:schemeClr val="tx1"/>
                </a:solidFill>
              </a:rPr>
              <a:t> 2</a:t>
            </a:r>
            <a:r>
              <a:rPr lang="es-ES" sz="1200" dirty="0">
                <a:solidFill>
                  <a:schemeClr val="tx1"/>
                </a:solidFill>
              </a:rPr>
              <a:t>, gatzak) hartu eta organiko bihurtzen dute; deskonposatzaileek zikloa ixten dute, materia ingurune geldora itzuliz.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3" name="Corchetes 2">
            <a:extLst>
              <a:ext uri="{FF2B5EF4-FFF2-40B4-BE49-F238E27FC236}">
                <a16:creationId xmlns:a16="http://schemas.microsoft.com/office/drawing/2014/main" id="{31577299-897C-D2F8-F889-5717A757A84E}"/>
              </a:ext>
            </a:extLst>
          </p:cNvPr>
          <p:cNvSpPr/>
          <p:nvPr/>
        </p:nvSpPr>
        <p:spPr>
          <a:xfrm>
            <a:off x="7338016" y="3346101"/>
            <a:ext cx="4418184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Eguzki-argi gisa sartzen da eta goi-mailetarantz jariatzen da.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E9A5E3DB-02A3-BB21-A574-8FFB4340E32E}"/>
              </a:ext>
            </a:extLst>
          </p:cNvPr>
          <p:cNvSpPr/>
          <p:nvPr/>
        </p:nvSpPr>
        <p:spPr>
          <a:xfrm>
            <a:off x="5504123" y="4683291"/>
            <a:ext cx="2032703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10 %-aren araua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 Maila bateko energiaren % 10 inguru soilik igarotzen da hurrengora.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AAC8EA7D-245C-07B7-102A-56C657283455}"/>
              </a:ext>
            </a:extLst>
          </p:cNvPr>
          <p:cNvSpPr/>
          <p:nvPr/>
        </p:nvSpPr>
        <p:spPr>
          <a:xfrm>
            <a:off x="8125924" y="4683291"/>
            <a:ext cx="2032703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Galerak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 Gehiena arnasketa zelularrean gastatzen da eta bero gisa galtzen da.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4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0" grpId="0" animBg="1"/>
      <p:bldP spid="26" grpId="0" animBg="1"/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79E93-D2AF-469A-0DA7-4431007DD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3140022-4230-C1C5-5633-BEBD2236E477}"/>
              </a:ext>
            </a:extLst>
          </p:cNvPr>
          <p:cNvGrpSpPr/>
          <p:nvPr/>
        </p:nvGrpSpPr>
        <p:grpSpPr>
          <a:xfrm>
            <a:off x="9751724" y="784226"/>
            <a:ext cx="1593808" cy="2268938"/>
            <a:chOff x="9751724" y="784226"/>
            <a:chExt cx="1593808" cy="226893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DC8A16C-BE42-3920-78AC-E5A50C0D1A6C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Energia-fluxua eta materiaren zikloa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5473D5A8-8B18-CCF8-2E91-3771BFB9D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0250AA8-BE07-5CEA-4F10-07E9AFD19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764" y="570661"/>
            <a:ext cx="7638422" cy="5871711"/>
          </a:xfrm>
          <a:prstGeom prst="rect">
            <a:avLst/>
          </a:prstGeom>
        </p:spPr>
      </p:pic>
      <p:sp>
        <p:nvSpPr>
          <p:cNvPr id="5" name="Rectángulo: esquinas redondeadas 30">
            <a:extLst>
              <a:ext uri="{FF2B5EF4-FFF2-40B4-BE49-F238E27FC236}">
                <a16:creationId xmlns:a16="http://schemas.microsoft.com/office/drawing/2014/main" id="{CB1F2B5B-3349-4206-CB01-E37345C01262}"/>
              </a:ext>
            </a:extLst>
          </p:cNvPr>
          <p:cNvSpPr/>
          <p:nvPr/>
        </p:nvSpPr>
        <p:spPr>
          <a:xfrm>
            <a:off x="4282266" y="1028170"/>
            <a:ext cx="1130561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Energia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biltegiratuta</a:t>
            </a: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haragijaleek</a:t>
            </a:r>
          </a:p>
        </p:txBody>
      </p:sp>
      <p:sp>
        <p:nvSpPr>
          <p:cNvPr id="6" name="Rectángulo: esquinas redondeadas 30">
            <a:extLst>
              <a:ext uri="{FF2B5EF4-FFF2-40B4-BE49-F238E27FC236}">
                <a16:creationId xmlns:a16="http://schemas.microsoft.com/office/drawing/2014/main" id="{A2725C04-3E84-456D-BEF8-61D62654219A}"/>
              </a:ext>
            </a:extLst>
          </p:cNvPr>
          <p:cNvSpPr/>
          <p:nvPr/>
        </p:nvSpPr>
        <p:spPr>
          <a:xfrm>
            <a:off x="5332980" y="1028170"/>
            <a:ext cx="1729972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Arnasketa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+ asimilatu gabea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haragijaleek</a:t>
            </a:r>
          </a:p>
        </p:txBody>
      </p:sp>
      <p:sp>
        <p:nvSpPr>
          <p:cNvPr id="16" name="Rectángulo: esquinas redondeadas 30">
            <a:extLst>
              <a:ext uri="{FF2B5EF4-FFF2-40B4-BE49-F238E27FC236}">
                <a16:creationId xmlns:a16="http://schemas.microsoft.com/office/drawing/2014/main" id="{7972638B-BEE6-DA0F-6FD8-08FEC2345326}"/>
              </a:ext>
            </a:extLst>
          </p:cNvPr>
          <p:cNvSpPr/>
          <p:nvPr/>
        </p:nvSpPr>
        <p:spPr>
          <a:xfrm>
            <a:off x="4692791" y="2193229"/>
            <a:ext cx="1729972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Energia biltegiratuta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belarjaleek</a:t>
            </a:r>
          </a:p>
        </p:txBody>
      </p:sp>
      <p:sp>
        <p:nvSpPr>
          <p:cNvPr id="19" name="Rectángulo: esquinas redondeadas 30">
            <a:extLst>
              <a:ext uri="{FF2B5EF4-FFF2-40B4-BE49-F238E27FC236}">
                <a16:creationId xmlns:a16="http://schemas.microsoft.com/office/drawing/2014/main" id="{5D6CEB8B-1297-0DCD-E0C2-A7A67C834533}"/>
              </a:ext>
            </a:extLst>
          </p:cNvPr>
          <p:cNvSpPr/>
          <p:nvPr/>
        </p:nvSpPr>
        <p:spPr>
          <a:xfrm>
            <a:off x="6726622" y="2193229"/>
            <a:ext cx="1729972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Arnasketa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+ asimilatu gabea</a:t>
            </a: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belarjaleak</a:t>
            </a:r>
          </a:p>
        </p:txBody>
      </p:sp>
      <p:sp>
        <p:nvSpPr>
          <p:cNvPr id="20" name="Rectángulo: esquinas redondeadas 30">
            <a:extLst>
              <a:ext uri="{FF2B5EF4-FFF2-40B4-BE49-F238E27FC236}">
                <a16:creationId xmlns:a16="http://schemas.microsoft.com/office/drawing/2014/main" id="{24A5528B-7D92-B201-EA4E-2E4AD150A708}"/>
              </a:ext>
            </a:extLst>
          </p:cNvPr>
          <p:cNvSpPr/>
          <p:nvPr/>
        </p:nvSpPr>
        <p:spPr>
          <a:xfrm>
            <a:off x="4649802" y="3374748"/>
            <a:ext cx="3152006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Ekoizleek biltegiratutako energia</a:t>
            </a:r>
          </a:p>
        </p:txBody>
      </p:sp>
      <p:sp>
        <p:nvSpPr>
          <p:cNvPr id="21" name="Rectángulo: esquinas redondeadas 30">
            <a:extLst>
              <a:ext uri="{FF2B5EF4-FFF2-40B4-BE49-F238E27FC236}">
                <a16:creationId xmlns:a16="http://schemas.microsoft.com/office/drawing/2014/main" id="{9A6FD15A-C339-CB7E-59C7-37950ED07DC2}"/>
              </a:ext>
            </a:extLst>
          </p:cNvPr>
          <p:cNvSpPr/>
          <p:nvPr/>
        </p:nvSpPr>
        <p:spPr>
          <a:xfrm>
            <a:off x="8145516" y="3491487"/>
            <a:ext cx="1036290" cy="551136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Arnasketa</a:t>
            </a:r>
          </a:p>
        </p:txBody>
      </p:sp>
      <p:sp>
        <p:nvSpPr>
          <p:cNvPr id="23" name="Rectángulo: esquinas redondeadas 30">
            <a:extLst>
              <a:ext uri="{FF2B5EF4-FFF2-40B4-BE49-F238E27FC236}">
                <a16:creationId xmlns:a16="http://schemas.microsoft.com/office/drawing/2014/main" id="{8D88211F-29D4-7393-AA47-15CD713BDFB6}"/>
              </a:ext>
            </a:extLst>
          </p:cNvPr>
          <p:cNvSpPr/>
          <p:nvPr/>
        </p:nvSpPr>
        <p:spPr>
          <a:xfrm>
            <a:off x="5101750" y="4488294"/>
            <a:ext cx="3152006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Fotosintesi bidez harrapatutako energia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9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C4360-1829-CB43-37CD-CE49A683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6A3C3BDA-9950-7BE9-F9D9-0942D78C3510}"/>
              </a:ext>
            </a:extLst>
          </p:cNvPr>
          <p:cNvGrpSpPr/>
          <p:nvPr/>
        </p:nvGrpSpPr>
        <p:grpSpPr>
          <a:xfrm>
            <a:off x="9751724" y="784226"/>
            <a:ext cx="1593808" cy="2915269"/>
            <a:chOff x="9751724" y="784226"/>
            <a:chExt cx="1593808" cy="2915269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B27016D-C0EB-7AB3-02ED-DB2C0C7EBA94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Parametro trofikoak</a:t>
              </a:r>
            </a:p>
            <a:p>
              <a:pPr>
                <a:spcAft>
                  <a:spcPts val="1200"/>
                </a:spcAft>
                <a:defRPr/>
              </a:pPr>
              <a:r>
                <a:rPr lang="es-ES" sz="1600" dirty="0"/>
                <a:t>Ekosistemaren efizientzia neurtzeko funtsezko formulak.</a:t>
              </a:r>
              <a:endParaRPr lang="en-US" sz="1600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23C0A98B-A376-160B-A7C9-E6A3F364C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7" name="Corchetes 6">
            <a:extLst>
              <a:ext uri="{FF2B5EF4-FFF2-40B4-BE49-F238E27FC236}">
                <a16:creationId xmlns:a16="http://schemas.microsoft.com/office/drawing/2014/main" id="{3C6670F1-69E5-74C2-DF54-4CEB2106AC78}"/>
              </a:ext>
            </a:extLst>
          </p:cNvPr>
          <p:cNvSpPr/>
          <p:nvPr/>
        </p:nvSpPr>
        <p:spPr>
          <a:xfrm>
            <a:off x="3841472" y="1547510"/>
            <a:ext cx="2660928" cy="42977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Materia biziaren kopurua (g/cm</a:t>
            </a:r>
            <a:r>
              <a:rPr lang="es-ES" sz="1200" baseline="30000" dirty="0">
                <a:solidFill>
                  <a:schemeClr val="tx1"/>
                </a:solidFill>
              </a:rPr>
              <a:t> 2</a:t>
            </a:r>
            <a:r>
              <a:rPr lang="es-ES" sz="12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3" name="Rectángulo: esquinas redondeadas 1">
            <a:extLst>
              <a:ext uri="{FF2B5EF4-FFF2-40B4-BE49-F238E27FC236}">
                <a16:creationId xmlns:a16="http://schemas.microsoft.com/office/drawing/2014/main" id="{8E354A95-7A14-0159-C66F-6DC6BF265BB0}"/>
              </a:ext>
            </a:extLst>
          </p:cNvPr>
          <p:cNvSpPr/>
          <p:nvPr/>
        </p:nvSpPr>
        <p:spPr>
          <a:xfrm>
            <a:off x="1525876" y="1547510"/>
            <a:ext cx="1777040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Biomasa (B)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71CECE40-23FC-AD3E-579B-9F18216B67D9}"/>
              </a:ext>
            </a:extLst>
          </p:cNvPr>
          <p:cNvSpPr/>
          <p:nvPr/>
        </p:nvSpPr>
        <p:spPr>
          <a:xfrm>
            <a:off x="4491712" y="3109446"/>
            <a:ext cx="3213696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EG = EG - A</a:t>
            </a:r>
          </a:p>
        </p:txBody>
      </p:sp>
      <p:sp>
        <p:nvSpPr>
          <p:cNvPr id="8" name="Rectángulo: esquinas redondeadas 1">
            <a:extLst>
              <a:ext uri="{FF2B5EF4-FFF2-40B4-BE49-F238E27FC236}">
                <a16:creationId xmlns:a16="http://schemas.microsoft.com/office/drawing/2014/main" id="{1980A812-EA66-7155-F6D4-7EF63E70813B}"/>
              </a:ext>
            </a:extLst>
          </p:cNvPr>
          <p:cNvSpPr/>
          <p:nvPr/>
        </p:nvSpPr>
        <p:spPr>
          <a:xfrm>
            <a:off x="1534776" y="2374209"/>
            <a:ext cx="1777040" cy="73598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Ekoizpen Garbia (EG)</a:t>
            </a:r>
          </a:p>
        </p:txBody>
      </p:sp>
      <p:sp>
        <p:nvSpPr>
          <p:cNvPr id="9" name="Rectángulo: esquinas redondeadas 1">
            <a:extLst>
              <a:ext uri="{FF2B5EF4-FFF2-40B4-BE49-F238E27FC236}">
                <a16:creationId xmlns:a16="http://schemas.microsoft.com/office/drawing/2014/main" id="{8A4BB00D-BB17-D22A-4A04-F8E7E8135BEF}"/>
              </a:ext>
            </a:extLst>
          </p:cNvPr>
          <p:cNvSpPr/>
          <p:nvPr/>
        </p:nvSpPr>
        <p:spPr>
          <a:xfrm>
            <a:off x="1525876" y="3904051"/>
            <a:ext cx="1785940" cy="56981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Produktibitatea (EGG)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CA1C4F20-A0D0-B64C-A775-05ACA029EBEC}"/>
              </a:ext>
            </a:extLst>
          </p:cNvPr>
          <p:cNvSpPr/>
          <p:nvPr/>
        </p:nvSpPr>
        <p:spPr>
          <a:xfrm>
            <a:off x="3841472" y="2415025"/>
            <a:ext cx="4521198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Arnasketa gastuen ondoren biltegiratutako energia (A).</a:t>
            </a:r>
          </a:p>
        </p:txBody>
      </p:sp>
      <p:sp>
        <p:nvSpPr>
          <p:cNvPr id="12" name="Corchetes 11">
            <a:extLst>
              <a:ext uri="{FF2B5EF4-FFF2-40B4-BE49-F238E27FC236}">
                <a16:creationId xmlns:a16="http://schemas.microsoft.com/office/drawing/2014/main" id="{DF4E5ADD-4C4C-69D4-161E-1FB2C65F32BF}"/>
              </a:ext>
            </a:extLst>
          </p:cNvPr>
          <p:cNvSpPr/>
          <p:nvPr/>
        </p:nvSpPr>
        <p:spPr>
          <a:xfrm>
            <a:off x="3445234" y="4598472"/>
            <a:ext cx="5334371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EGG = Ekoizpen garbia/Biomasa</a:t>
            </a:r>
          </a:p>
        </p:txBody>
      </p:sp>
      <p:sp>
        <p:nvSpPr>
          <p:cNvPr id="13" name="Corchetes 12">
            <a:extLst>
              <a:ext uri="{FF2B5EF4-FFF2-40B4-BE49-F238E27FC236}">
                <a16:creationId xmlns:a16="http://schemas.microsoft.com/office/drawing/2014/main" id="{6C23FBE5-80EA-F2C9-F288-7D1D7C718A57}"/>
              </a:ext>
            </a:extLst>
          </p:cNvPr>
          <p:cNvSpPr/>
          <p:nvPr/>
        </p:nvSpPr>
        <p:spPr>
          <a:xfrm>
            <a:off x="3851634" y="3904051"/>
            <a:ext cx="4511036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Biomasaren berritze-tasa; berritze-abiadura adierazten du (0 eta 1 arteko balioa).</a:t>
            </a:r>
          </a:p>
        </p:txBody>
      </p:sp>
      <p:sp>
        <p:nvSpPr>
          <p:cNvPr id="14" name="Rectángulo: esquinas redondeadas 1">
            <a:extLst>
              <a:ext uri="{FF2B5EF4-FFF2-40B4-BE49-F238E27FC236}">
                <a16:creationId xmlns:a16="http://schemas.microsoft.com/office/drawing/2014/main" id="{DFEDC029-BC89-0E6B-1D64-0235ECFF881E}"/>
              </a:ext>
            </a:extLst>
          </p:cNvPr>
          <p:cNvSpPr/>
          <p:nvPr/>
        </p:nvSpPr>
        <p:spPr>
          <a:xfrm>
            <a:off x="1521426" y="5452447"/>
            <a:ext cx="1785940" cy="56981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Efizientzia</a:t>
            </a:r>
          </a:p>
        </p:txBody>
      </p:sp>
      <p:sp>
        <p:nvSpPr>
          <p:cNvPr id="15" name="Corchetes 14">
            <a:extLst>
              <a:ext uri="{FF2B5EF4-FFF2-40B4-BE49-F238E27FC236}">
                <a16:creationId xmlns:a16="http://schemas.microsoft.com/office/drawing/2014/main" id="{ECDF0E64-71A3-336A-5027-1584039CEFF1}"/>
              </a:ext>
            </a:extLst>
          </p:cNvPr>
          <p:cNvSpPr/>
          <p:nvPr/>
        </p:nvSpPr>
        <p:spPr>
          <a:xfrm>
            <a:off x="3841472" y="5452447"/>
            <a:ext cx="4511036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Eguzki-argi erasotzailearekiko finkatutako energiaren proportzioa.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906D7-ADD5-3459-C4F5-28B6B12A0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5E6024C-984E-9955-B6FB-471E7B53CE2B}"/>
              </a:ext>
            </a:extLst>
          </p:cNvPr>
          <p:cNvSpPr txBox="1"/>
          <p:nvPr/>
        </p:nvSpPr>
        <p:spPr>
          <a:xfrm>
            <a:off x="9542672" y="1183400"/>
            <a:ext cx="2375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Piramideo ekologikoak </a:t>
            </a:r>
            <a:br>
              <a:rPr lang="es-ES" sz="1600" b="1" dirty="0">
                <a:solidFill>
                  <a:schemeClr val="bg1"/>
                </a:solidFill>
              </a:rPr>
            </a:br>
            <a:br>
              <a:rPr lang="es-ES" sz="1600" b="1" dirty="0">
                <a:solidFill>
                  <a:schemeClr val="bg1"/>
                </a:solidFill>
              </a:rPr>
            </a:br>
            <a:r>
              <a:rPr lang="es-ES" sz="1600" dirty="0"/>
              <a:t>Maila trofikoen araberako irudikapen grafikoak</a:t>
            </a:r>
            <a:endParaRPr lang="en-US" sz="1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15ADF3-5D37-AF8D-A1E1-24A7A0195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r="34071"/>
          <a:stretch/>
        </p:blipFill>
        <p:spPr>
          <a:xfrm>
            <a:off x="4476000" y="3714273"/>
            <a:ext cx="3240000" cy="2500777"/>
          </a:xfrm>
          <a:prstGeom prst="rect">
            <a:avLst/>
          </a:prstGeom>
        </p:spPr>
      </p:pic>
      <p:sp>
        <p:nvSpPr>
          <p:cNvPr id="4" name="Corchetes 3">
            <a:extLst>
              <a:ext uri="{FF2B5EF4-FFF2-40B4-BE49-F238E27FC236}">
                <a16:creationId xmlns:a16="http://schemas.microsoft.com/office/drawing/2014/main" id="{E2F5791B-41D4-1049-ABE1-9E4A7515073D}"/>
              </a:ext>
            </a:extLst>
          </p:cNvPr>
          <p:cNvSpPr/>
          <p:nvPr/>
        </p:nvSpPr>
        <p:spPr>
          <a:xfrm>
            <a:off x="962287" y="3037528"/>
            <a:ext cx="2603871" cy="70874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Zenbakiena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Banakoen guztizko kopurua islatzen dute.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92F30DF0-46F5-5187-E619-98C769E5CE86}"/>
              </a:ext>
            </a:extLst>
          </p:cNvPr>
          <p:cNvSpPr/>
          <p:nvPr/>
        </p:nvSpPr>
        <p:spPr>
          <a:xfrm>
            <a:off x="4611913" y="2660984"/>
            <a:ext cx="2968176" cy="1077218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Biomasarena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Masa totala adierazten dute. Uretako ekosistemetan </a:t>
            </a:r>
            <a:r>
              <a:rPr lang="es-ES" sz="1200" b="1" dirty="0">
                <a:solidFill>
                  <a:schemeClr val="tx1"/>
                </a:solidFill>
              </a:rPr>
              <a:t>alderantzikatuta</a:t>
            </a:r>
            <a:r>
              <a:rPr lang="es-ES" sz="1200" dirty="0">
                <a:solidFill>
                  <a:schemeClr val="tx1"/>
                </a:solidFill>
              </a:rPr>
              <a:t> egon daitezke (fitoplanktona oso azkar ugaltzen da).</a:t>
            </a:r>
          </a:p>
        </p:txBody>
      </p:sp>
      <p:sp>
        <p:nvSpPr>
          <p:cNvPr id="8" name="Corchetes 7">
            <a:extLst>
              <a:ext uri="{FF2B5EF4-FFF2-40B4-BE49-F238E27FC236}">
                <a16:creationId xmlns:a16="http://schemas.microsoft.com/office/drawing/2014/main" id="{85DE788C-4C9D-FA49-E37B-1D9A18A34737}"/>
              </a:ext>
            </a:extLst>
          </p:cNvPr>
          <p:cNvSpPr/>
          <p:nvPr/>
        </p:nvSpPr>
        <p:spPr>
          <a:xfrm>
            <a:off x="8624386" y="2680559"/>
            <a:ext cx="2603871" cy="1077218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Energiarena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Energiaren fluxua erakusten dute. </a:t>
            </a:r>
            <a:r>
              <a:rPr lang="es-ES" sz="1200" b="1" dirty="0">
                <a:solidFill>
                  <a:schemeClr val="tx1"/>
                </a:solidFill>
              </a:rPr>
              <a:t>Ez dira inoiz alderantzikatzen </a:t>
            </a:r>
            <a:r>
              <a:rPr lang="es-ES" sz="1200" dirty="0">
                <a:solidFill>
                  <a:schemeClr val="tx1"/>
                </a:solidFill>
              </a:rPr>
              <a:t>galera metabolikoengatik eta % 10aren arauagatik.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5A3D05D-BBEC-A987-01EF-58B1F5CF3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6" t="-2700" r="-694" b="2700"/>
          <a:stretch>
            <a:fillRect/>
          </a:stretch>
        </p:blipFill>
        <p:spPr>
          <a:xfrm>
            <a:off x="8306321" y="3714273"/>
            <a:ext cx="3240000" cy="250077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8D2C0D5-8ACA-D0E9-4535-D34083F85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39" y="3625324"/>
            <a:ext cx="3337561" cy="2589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96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DE OFFICE" val="M1HGeSOy"/>
  <p:tag name="ARTICULATE_SLIDE_THUMBNAIL_REFRESH" val="1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778</Words>
  <Application>Microsoft Office PowerPoint</Application>
  <PresentationFormat>Panorámica</PresentationFormat>
  <Paragraphs>167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Aptos</vt:lpstr>
      <vt:lpstr>Arial</vt:lpstr>
      <vt:lpstr>Proxima Nova Extrabold</vt:lpstr>
      <vt:lpstr>Proxima Nova Medium</vt:lpstr>
      <vt:lpstr>Proxima Nova Semibold</vt:lpstr>
      <vt:lpstr>Wingdings</vt:lpstr>
      <vt:lpstr>Tema de Office</vt:lpstr>
      <vt:lpstr>Ekosistemak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MunozGarcia, Elena</dc:creator>
  <cp:lastModifiedBy>Rodriguez Rivarola, Santiago</cp:lastModifiedBy>
  <cp:revision>26</cp:revision>
  <dcterms:created xsi:type="dcterms:W3CDTF">2025-07-04T09:40:43Z</dcterms:created>
  <dcterms:modified xsi:type="dcterms:W3CDTF">2026-03-19T13:52:43Z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C7AEE66F-F6B1-43FE-82DD-EE015C50E044</vt:lpwstr>
  </property>
  <property fmtid="{D5CDD505-2E9C-101B-9397-08002B2CF9AE}" pid="3" name="ArticulatePath">
    <vt:lpwstr>https://mheducation-my.sharepoint.com/personal/elena_munozgarcia_mheducation_com/Documents/03_IA/01_CURSO IA PARA TODOS/Recursos graficos MK/Plantilla PPT/Plantilla PPT MHE</vt:lpwstr>
  </property>
</Properties>
</file>