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1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73" r:id="rId4"/>
    <p:sldId id="271" r:id="rId5"/>
    <p:sldId id="258" r:id="rId6"/>
    <p:sldId id="279" r:id="rId7"/>
    <p:sldId id="257" r:id="rId8"/>
    <p:sldId id="269" r:id="rId9"/>
    <p:sldId id="267" r:id="rId10"/>
    <p:sldId id="274" r:id="rId11"/>
    <p:sldId id="275" r:id="rId12"/>
    <p:sldId id="276" r:id="rId13"/>
    <p:sldId id="277" r:id="rId14"/>
    <p:sldId id="278" r:id="rId15"/>
    <p:sldId id="268" r:id="rId16"/>
  </p:sldIdLst>
  <p:sldSz cx="12192000" cy="6858000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1A23"/>
    <a:srgbClr val="E63C44"/>
    <a:srgbClr val="FFFFFF"/>
    <a:srgbClr val="D0333A"/>
    <a:srgbClr val="E9E9E9"/>
    <a:srgbClr val="FF99FF"/>
    <a:srgbClr val="06235B"/>
    <a:srgbClr val="00CCFF"/>
    <a:srgbClr val="E5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E2CA0A-B5DB-4C6B-93D1-571DDFD0E89D}" v="14" dt="2026-02-20T07:17:21.4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3410" autoAdjust="0"/>
  </p:normalViewPr>
  <p:slideViewPr>
    <p:cSldViewPr snapToGrid="0" showGuides="1">
      <p:cViewPr varScale="1">
        <p:scale>
          <a:sx n="65" d="100"/>
          <a:sy n="65" d="100"/>
        </p:scale>
        <p:origin x="60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4" d="100"/>
          <a:sy n="54" d="100"/>
        </p:scale>
        <p:origin x="256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driguez Rivarola, Santiago" userId="d6e16334-0f38-4502-b381-67cb74b25c2e" providerId="ADAL" clId="{5969690A-E9EC-424A-ABB5-36A02899B833}"/>
    <pc:docChg chg="undo custSel addSld delSld modSld sldOrd modMainMaster">
      <pc:chgData name="Rodriguez Rivarola, Santiago" userId="d6e16334-0f38-4502-b381-67cb74b25c2e" providerId="ADAL" clId="{5969690A-E9EC-424A-ABB5-36A02899B833}" dt="2026-02-05T15:24:32.969" v="3573" actId="1036"/>
      <pc:docMkLst>
        <pc:docMk/>
      </pc:docMkLst>
      <pc:sldChg chg="addSp delSp modSp mod delAnim modAnim">
        <pc:chgData name="Rodriguez Rivarola, Santiago" userId="d6e16334-0f38-4502-b381-67cb74b25c2e" providerId="ADAL" clId="{5969690A-E9EC-424A-ABB5-36A02899B833}" dt="2026-02-05T15:24:32.969" v="3573" actId="1036"/>
        <pc:sldMkLst>
          <pc:docMk/>
          <pc:sldMk cId="713274897" sldId="256"/>
        </pc:sldMkLst>
        <pc:spChg chg="mod">
          <ac:chgData name="Rodriguez Rivarola, Santiago" userId="d6e16334-0f38-4502-b381-67cb74b25c2e" providerId="ADAL" clId="{5969690A-E9EC-424A-ABB5-36A02899B833}" dt="2026-02-05T15:24:32.969" v="3573" actId="1036"/>
          <ac:spMkLst>
            <pc:docMk/>
            <pc:sldMk cId="713274897" sldId="256"/>
            <ac:spMk id="2" creationId="{FE2152F9-5885-FCBC-575A-2350D8A7A8B4}"/>
          </ac:spMkLst>
        </pc:spChg>
        <pc:spChg chg="mod">
          <ac:chgData name="Rodriguez Rivarola, Santiago" userId="d6e16334-0f38-4502-b381-67cb74b25c2e" providerId="ADAL" clId="{5969690A-E9EC-424A-ABB5-36A02899B833}" dt="2026-02-05T15:24:32.969" v="3573" actId="1036"/>
          <ac:spMkLst>
            <pc:docMk/>
            <pc:sldMk cId="713274897" sldId="256"/>
            <ac:spMk id="3" creationId="{811125AC-FA3D-EAA4-914E-78779748625B}"/>
          </ac:spMkLst>
        </pc:spChg>
        <pc:spChg chg="add mod">
          <ac:chgData name="Rodriguez Rivarola, Santiago" userId="d6e16334-0f38-4502-b381-67cb74b25c2e" providerId="ADAL" clId="{5969690A-E9EC-424A-ABB5-36A02899B833}" dt="2026-02-05T15:24:32.969" v="3573" actId="1036"/>
          <ac:spMkLst>
            <pc:docMk/>
            <pc:sldMk cId="713274897" sldId="256"/>
            <ac:spMk id="7" creationId="{CE066DB7-3625-F6AE-3001-7939FB8F8ED2}"/>
          </ac:spMkLst>
        </pc:spChg>
      </pc:sldChg>
      <pc:sldChg chg="addSp delSp modSp mod delAnim modAnim">
        <pc:chgData name="Rodriguez Rivarola, Santiago" userId="d6e16334-0f38-4502-b381-67cb74b25c2e" providerId="ADAL" clId="{5969690A-E9EC-424A-ABB5-36A02899B833}" dt="2026-02-05T14:54:11.319" v="3433" actId="20577"/>
        <pc:sldMkLst>
          <pc:docMk/>
          <pc:sldMk cId="1578403508" sldId="257"/>
        </pc:sldMkLst>
      </pc:sldChg>
      <pc:sldChg chg="addSp delSp modSp mod ord delAnim modAnim">
        <pc:chgData name="Rodriguez Rivarola, Santiago" userId="d6e16334-0f38-4502-b381-67cb74b25c2e" providerId="ADAL" clId="{5969690A-E9EC-424A-ABB5-36A02899B833}" dt="2026-02-05T15:20:11.733" v="3513" actId="1076"/>
        <pc:sldMkLst>
          <pc:docMk/>
          <pc:sldMk cId="3768796758" sldId="258"/>
        </pc:sldMkLst>
      </pc:sldChg>
      <pc:sldChg chg="addSp delSp modSp mod ord addAnim delAnim modAnim">
        <pc:chgData name="Rodriguez Rivarola, Santiago" userId="d6e16334-0f38-4502-b381-67cb74b25c2e" providerId="ADAL" clId="{5969690A-E9EC-424A-ABB5-36A02899B833}" dt="2026-02-05T14:32:16.389" v="3200"/>
        <pc:sldMkLst>
          <pc:docMk/>
          <pc:sldMk cId="2978081566" sldId="259"/>
        </pc:sldMkLst>
      </pc:sldChg>
    </pc:docChg>
  </pc:docChgLst>
  <pc:docChgLst>
    <pc:chgData name="GarciaGallardo, Francisco" userId="b4b7da68-c0d7-4ad6-a033-1814dbf46d12" providerId="ADAL" clId="{CB26DE98-57F3-4D70-837B-F3DF6C2EFC9F}"/>
    <pc:docChg chg="custSel addSld delSld modSld">
      <pc:chgData name="GarciaGallardo, Francisco" userId="b4b7da68-c0d7-4ad6-a033-1814dbf46d12" providerId="ADAL" clId="{CB26DE98-57F3-4D70-837B-F3DF6C2EFC9F}" dt="2026-02-20T07:18:56.352" v="25" actId="1076"/>
      <pc:docMkLst>
        <pc:docMk/>
      </pc:docMkLst>
      <pc:sldChg chg="addSp delSp modSp mod delAnim modAnim">
        <pc:chgData name="GarciaGallardo, Francisco" userId="b4b7da68-c0d7-4ad6-a033-1814dbf46d12" providerId="ADAL" clId="{CB26DE98-57F3-4D70-837B-F3DF6C2EFC9F}" dt="2026-02-20T07:15:49.854" v="10" actId="20577"/>
        <pc:sldMkLst>
          <pc:docMk/>
          <pc:sldMk cId="713274897" sldId="256"/>
        </pc:sldMkLst>
        <pc:spChg chg="del">
          <ac:chgData name="GarciaGallardo, Francisco" userId="b4b7da68-c0d7-4ad6-a033-1814dbf46d12" providerId="ADAL" clId="{CB26DE98-57F3-4D70-837B-F3DF6C2EFC9F}" dt="2026-02-20T07:15:13.555" v="1" actId="478"/>
          <ac:spMkLst>
            <pc:docMk/>
            <pc:sldMk cId="713274897" sldId="256"/>
            <ac:spMk id="2" creationId="{FE2152F9-5885-FCBC-575A-2350D8A7A8B4}"/>
          </ac:spMkLst>
        </pc:spChg>
        <pc:spChg chg="del">
          <ac:chgData name="GarciaGallardo, Francisco" userId="b4b7da68-c0d7-4ad6-a033-1814dbf46d12" providerId="ADAL" clId="{CB26DE98-57F3-4D70-837B-F3DF6C2EFC9F}" dt="2026-02-20T07:15:20.493" v="3" actId="478"/>
          <ac:spMkLst>
            <pc:docMk/>
            <pc:sldMk cId="713274897" sldId="256"/>
            <ac:spMk id="3" creationId="{811125AC-FA3D-EAA4-914E-78779748625B}"/>
          </ac:spMkLst>
        </pc:spChg>
        <pc:spChg chg="add del mod">
          <ac:chgData name="GarciaGallardo, Francisco" userId="b4b7da68-c0d7-4ad6-a033-1814dbf46d12" providerId="ADAL" clId="{CB26DE98-57F3-4D70-837B-F3DF6C2EFC9F}" dt="2026-02-20T07:15:17.623" v="2" actId="478"/>
          <ac:spMkLst>
            <pc:docMk/>
            <pc:sldMk cId="713274897" sldId="256"/>
            <ac:spMk id="5" creationId="{4AEFC5CB-CCFC-11C2-2D27-EA8DDA8AA30D}"/>
          </ac:spMkLst>
        </pc:spChg>
        <pc:spChg chg="del">
          <ac:chgData name="GarciaGallardo, Francisco" userId="b4b7da68-c0d7-4ad6-a033-1814dbf46d12" providerId="ADAL" clId="{CB26DE98-57F3-4D70-837B-F3DF6C2EFC9F}" dt="2026-02-20T07:15:13.555" v="1" actId="478"/>
          <ac:spMkLst>
            <pc:docMk/>
            <pc:sldMk cId="713274897" sldId="256"/>
            <ac:spMk id="7" creationId="{CE066DB7-3625-F6AE-3001-7939FB8F8ED2}"/>
          </ac:spMkLst>
        </pc:spChg>
        <pc:spChg chg="add del mod">
          <ac:chgData name="GarciaGallardo, Francisco" userId="b4b7da68-c0d7-4ad6-a033-1814dbf46d12" providerId="ADAL" clId="{CB26DE98-57F3-4D70-837B-F3DF6C2EFC9F}" dt="2026-02-20T07:15:24.230" v="4" actId="478"/>
          <ac:spMkLst>
            <pc:docMk/>
            <pc:sldMk cId="713274897" sldId="256"/>
            <ac:spMk id="8" creationId="{39777610-FB88-B22E-143E-793257DD5AF5}"/>
          </ac:spMkLst>
        </pc:spChg>
        <pc:spChg chg="add mod">
          <ac:chgData name="GarciaGallardo, Francisco" userId="b4b7da68-c0d7-4ad6-a033-1814dbf46d12" providerId="ADAL" clId="{CB26DE98-57F3-4D70-837B-F3DF6C2EFC9F}" dt="2026-02-20T07:15:43.656" v="7"/>
          <ac:spMkLst>
            <pc:docMk/>
            <pc:sldMk cId="713274897" sldId="256"/>
            <ac:spMk id="9" creationId="{B332D853-CA21-6884-127C-8FC37B3C4030}"/>
          </ac:spMkLst>
        </pc:spChg>
        <pc:spChg chg="add mod">
          <ac:chgData name="GarciaGallardo, Francisco" userId="b4b7da68-c0d7-4ad6-a033-1814dbf46d12" providerId="ADAL" clId="{CB26DE98-57F3-4D70-837B-F3DF6C2EFC9F}" dt="2026-02-20T07:15:49.854" v="10" actId="20577"/>
          <ac:spMkLst>
            <pc:docMk/>
            <pc:sldMk cId="713274897" sldId="256"/>
            <ac:spMk id="10" creationId="{43B159AB-D99D-BD30-F17F-22692DCC7935}"/>
          </ac:spMkLst>
        </pc:spChg>
        <pc:spChg chg="add mod">
          <ac:chgData name="GarciaGallardo, Francisco" userId="b4b7da68-c0d7-4ad6-a033-1814dbf46d12" providerId="ADAL" clId="{CB26DE98-57F3-4D70-837B-F3DF6C2EFC9F}" dt="2026-02-20T07:15:40.225" v="6" actId="6549"/>
          <ac:spMkLst>
            <pc:docMk/>
            <pc:sldMk cId="713274897" sldId="256"/>
            <ac:spMk id="11" creationId="{AD6972E0-7421-25BA-1982-CFCC705EE19D}"/>
          </ac:spMkLst>
        </pc:spChg>
      </pc:sldChg>
      <pc:sldChg chg="modSp">
        <pc:chgData name="GarciaGallardo, Francisco" userId="b4b7da68-c0d7-4ad6-a033-1814dbf46d12" providerId="ADAL" clId="{CB26DE98-57F3-4D70-837B-F3DF6C2EFC9F}" dt="2026-02-20T07:17:01.810" v="17" actId="114"/>
        <pc:sldMkLst>
          <pc:docMk/>
          <pc:sldMk cId="3977320632" sldId="271"/>
        </pc:sldMkLst>
        <pc:spChg chg="mod">
          <ac:chgData name="GarciaGallardo, Francisco" userId="b4b7da68-c0d7-4ad6-a033-1814dbf46d12" providerId="ADAL" clId="{CB26DE98-57F3-4D70-837B-F3DF6C2EFC9F}" dt="2026-02-20T07:17:01.810" v="17" actId="114"/>
          <ac:spMkLst>
            <pc:docMk/>
            <pc:sldMk cId="3977320632" sldId="271"/>
            <ac:spMk id="35" creationId="{B0627E80-39A7-581F-F7BA-4318F39D9E02}"/>
          </ac:spMkLst>
        </pc:spChg>
      </pc:sldChg>
      <pc:sldChg chg="modSp">
        <pc:chgData name="GarciaGallardo, Francisco" userId="b4b7da68-c0d7-4ad6-a033-1814dbf46d12" providerId="ADAL" clId="{CB26DE98-57F3-4D70-837B-F3DF6C2EFC9F}" dt="2026-02-20T07:17:21.428" v="19" actId="114"/>
        <pc:sldMkLst>
          <pc:docMk/>
          <pc:sldMk cId="2191775120" sldId="273"/>
        </pc:sldMkLst>
        <pc:spChg chg="mod">
          <ac:chgData name="GarciaGallardo, Francisco" userId="b4b7da68-c0d7-4ad6-a033-1814dbf46d12" providerId="ADAL" clId="{CB26DE98-57F3-4D70-837B-F3DF6C2EFC9F}" dt="2026-02-20T07:17:21.428" v="19" actId="114"/>
          <ac:spMkLst>
            <pc:docMk/>
            <pc:sldMk cId="2191775120" sldId="273"/>
            <ac:spMk id="2" creationId="{3048F6C4-A142-2501-77B0-0855832A6012}"/>
          </ac:spMkLst>
        </pc:spChg>
        <pc:spChg chg="mod">
          <ac:chgData name="GarciaGallardo, Francisco" userId="b4b7da68-c0d7-4ad6-a033-1814dbf46d12" providerId="ADAL" clId="{CB26DE98-57F3-4D70-837B-F3DF6C2EFC9F}" dt="2026-02-20T07:17:18.969" v="18" actId="114"/>
          <ac:spMkLst>
            <pc:docMk/>
            <pc:sldMk cId="2191775120" sldId="273"/>
            <ac:spMk id="4" creationId="{E6FF35BE-B809-29B0-3720-FEAC463BE5C7}"/>
          </ac:spMkLst>
        </pc:spChg>
      </pc:sldChg>
      <pc:sldChg chg="modSp mod">
        <pc:chgData name="GarciaGallardo, Francisco" userId="b4b7da68-c0d7-4ad6-a033-1814dbf46d12" providerId="ADAL" clId="{CB26DE98-57F3-4D70-837B-F3DF6C2EFC9F}" dt="2026-02-20T07:18:56.352" v="25" actId="1076"/>
        <pc:sldMkLst>
          <pc:docMk/>
          <pc:sldMk cId="4003785555" sldId="275"/>
        </pc:sldMkLst>
        <pc:grpChg chg="mod">
          <ac:chgData name="GarciaGallardo, Francisco" userId="b4b7da68-c0d7-4ad6-a033-1814dbf46d12" providerId="ADAL" clId="{CB26DE98-57F3-4D70-837B-F3DF6C2EFC9F}" dt="2026-02-20T07:18:46.286" v="24" actId="1076"/>
          <ac:grpSpMkLst>
            <pc:docMk/>
            <pc:sldMk cId="4003785555" sldId="275"/>
            <ac:grpSpMk id="15" creationId="{4524CA31-5D92-FDD0-3DFE-9B6EDE0EC3A0}"/>
          </ac:grpSpMkLst>
        </pc:grpChg>
        <pc:grpChg chg="mod">
          <ac:chgData name="GarciaGallardo, Francisco" userId="b4b7da68-c0d7-4ad6-a033-1814dbf46d12" providerId="ADAL" clId="{CB26DE98-57F3-4D70-837B-F3DF6C2EFC9F}" dt="2026-02-20T07:18:56.352" v="25" actId="1076"/>
          <ac:grpSpMkLst>
            <pc:docMk/>
            <pc:sldMk cId="4003785555" sldId="275"/>
            <ac:grpSpMk id="16" creationId="{212A4A60-1E44-7157-1C1A-D9ACC79722D2}"/>
          </ac:grpSpMkLst>
        </pc:grpChg>
      </pc:sldChg>
      <pc:sldChg chg="modSp mod">
        <pc:chgData name="GarciaGallardo, Francisco" userId="b4b7da68-c0d7-4ad6-a033-1814dbf46d12" providerId="ADAL" clId="{CB26DE98-57F3-4D70-837B-F3DF6C2EFC9F}" dt="2026-02-20T07:18:32.255" v="23" actId="1076"/>
        <pc:sldMkLst>
          <pc:docMk/>
          <pc:sldMk cId="2348249377" sldId="277"/>
        </pc:sldMkLst>
        <pc:spChg chg="mod">
          <ac:chgData name="GarciaGallardo, Francisco" userId="b4b7da68-c0d7-4ad6-a033-1814dbf46d12" providerId="ADAL" clId="{CB26DE98-57F3-4D70-837B-F3DF6C2EFC9F}" dt="2026-02-20T07:18:16.521" v="21" actId="1076"/>
          <ac:spMkLst>
            <pc:docMk/>
            <pc:sldMk cId="2348249377" sldId="277"/>
            <ac:spMk id="11" creationId="{3DB1084F-1968-05B4-1B2A-64F0E7863944}"/>
          </ac:spMkLst>
        </pc:spChg>
        <pc:grpChg chg="mod">
          <ac:chgData name="GarciaGallardo, Francisco" userId="b4b7da68-c0d7-4ad6-a033-1814dbf46d12" providerId="ADAL" clId="{CB26DE98-57F3-4D70-837B-F3DF6C2EFC9F}" dt="2026-02-20T07:18:03.807" v="20" actId="1076"/>
          <ac:grpSpMkLst>
            <pc:docMk/>
            <pc:sldMk cId="2348249377" sldId="277"/>
            <ac:grpSpMk id="18" creationId="{14F0068C-887B-129C-57E8-054CD8DDC169}"/>
          </ac:grpSpMkLst>
        </pc:grpChg>
        <pc:grpChg chg="mod">
          <ac:chgData name="GarciaGallardo, Francisco" userId="b4b7da68-c0d7-4ad6-a033-1814dbf46d12" providerId="ADAL" clId="{CB26DE98-57F3-4D70-837B-F3DF6C2EFC9F}" dt="2026-02-20T07:18:32.255" v="23" actId="1076"/>
          <ac:grpSpMkLst>
            <pc:docMk/>
            <pc:sldMk cId="2348249377" sldId="277"/>
            <ac:grpSpMk id="21" creationId="{093F56C3-C27B-922D-47EC-F8AE2B19FC57}"/>
          </ac:grpSpMkLst>
        </pc:grpChg>
        <pc:grpChg chg="mod">
          <ac:chgData name="GarciaGallardo, Francisco" userId="b4b7da68-c0d7-4ad6-a033-1814dbf46d12" providerId="ADAL" clId="{CB26DE98-57F3-4D70-837B-F3DF6C2EFC9F}" dt="2026-02-20T07:18:24.259" v="22" actId="1076"/>
          <ac:grpSpMkLst>
            <pc:docMk/>
            <pc:sldMk cId="2348249377" sldId="277"/>
            <ac:grpSpMk id="24" creationId="{E6902923-2455-9007-966B-CEA1DD6F09B6}"/>
          </ac:grpSpMkLst>
        </pc:grpChg>
      </pc:sldChg>
      <pc:sldChg chg="add del">
        <pc:chgData name="GarciaGallardo, Francisco" userId="b4b7da68-c0d7-4ad6-a033-1814dbf46d12" providerId="ADAL" clId="{CB26DE98-57F3-4D70-837B-F3DF6C2EFC9F}" dt="2026-02-20T07:15:58.625" v="11" actId="47"/>
        <pc:sldMkLst>
          <pc:docMk/>
          <pc:sldMk cId="3069413254" sldId="28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tags" Target="../tags/tag11.xml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A293A2C5-6936-3081-AA0B-E11629ED0E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49434B8-3092-083E-B798-13164495341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E988E-2331-4B84-803A-E48C2F4BC14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A4B54BB-DE15-1158-BBFE-9A037D2BAED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0BAD46B-6EDF-0C29-3159-DC6D2563375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437E5-2FAD-4F80-8941-4CB137FD552F}" type="slidenum">
              <a:rPr lang="en-US" smtClean="0"/>
              <a:t>‹Nº›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09424726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F67A1-22F2-45AB-924C-7BED75AB63FA}" type="datetimeFigureOut">
              <a:rPr lang="es-ES" smtClean="0"/>
              <a:t>20/02/2026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E96EC-7D3A-45A7-9E74-3B164BCD1E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5561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Membrana plasmática</a:t>
            </a:r>
          </a:p>
          <a:p>
            <a:r>
              <a:rPr lang="es-ES" dirty="0"/>
              <a:t>Es una estructura que rodea a la célula separándola química y físicamente del medio</a:t>
            </a:r>
          </a:p>
          <a:p>
            <a:r>
              <a:rPr lang="es-ES" dirty="0"/>
              <a:t>extracelular.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E96EC-7D3A-45A7-9E74-3B164BCD1E89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1216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Patrón de fondo&#10;&#10;El contenido generado por IA puede ser incorrecto.">
            <a:extLst>
              <a:ext uri="{FF2B5EF4-FFF2-40B4-BE49-F238E27FC236}">
                <a16:creationId xmlns:a16="http://schemas.microsoft.com/office/drawing/2014/main" id="{563B7FB3-C63C-EAC8-75C7-2F61B71A80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6" y="0"/>
            <a:ext cx="12180854" cy="68580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B7A53FAE-E43D-97F3-DA65-AE31E801C858}"/>
              </a:ext>
            </a:extLst>
          </p:cNvPr>
          <p:cNvSpPr/>
          <p:nvPr userDrawn="1"/>
        </p:nvSpPr>
        <p:spPr>
          <a:xfrm>
            <a:off x="1325573" y="1509681"/>
            <a:ext cx="9291286" cy="4111731"/>
          </a:xfrm>
          <a:prstGeom prst="rect">
            <a:avLst/>
          </a:prstGeom>
          <a:solidFill>
            <a:srgbClr val="0623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06235B"/>
              </a:solidFill>
            </a:endParaRPr>
          </a:p>
        </p:txBody>
      </p:sp>
      <p:pic>
        <p:nvPicPr>
          <p:cNvPr id="11" name="Imagen 10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5F85FD57-78EF-6E7E-6DE5-C1FA40D432B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6" y="0"/>
            <a:ext cx="12192000" cy="685628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EC5B517-AD46-3807-20A4-47F509FB2C8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365449"/>
            <a:ext cx="9144000" cy="1144513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presentación</a:t>
            </a:r>
            <a:endParaRPr lang="en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2CC94DC-DCA9-2C24-020C-05AF809E704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 presentación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1709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1952426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exterior, elefante, naranja, decorado&#10;&#10;El contenido generado por IA puede ser incorrecto.">
            <a:extLst>
              <a:ext uri="{FF2B5EF4-FFF2-40B4-BE49-F238E27FC236}">
                <a16:creationId xmlns:a16="http://schemas.microsoft.com/office/drawing/2014/main" id="{FA5A2B00-3E59-2A51-34BA-CEBE7525C3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3" y="0"/>
            <a:ext cx="12180854" cy="68580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00319A74-6065-E425-E9E3-8001AAFF02A7}"/>
              </a:ext>
            </a:extLst>
          </p:cNvPr>
          <p:cNvSpPr/>
          <p:nvPr userDrawn="1"/>
        </p:nvSpPr>
        <p:spPr>
          <a:xfrm>
            <a:off x="1337847" y="1503544"/>
            <a:ext cx="9248327" cy="4148553"/>
          </a:xfrm>
          <a:prstGeom prst="rect">
            <a:avLst/>
          </a:prstGeom>
          <a:solidFill>
            <a:srgbClr val="E21A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Imagen 10" descr="Imagen que contiene Forma&#10;&#10;El contenido generado por IA puede ser incorrecto.">
            <a:extLst>
              <a:ext uri="{FF2B5EF4-FFF2-40B4-BE49-F238E27FC236}">
                <a16:creationId xmlns:a16="http://schemas.microsoft.com/office/drawing/2014/main" id="{2BB17398-C344-74BB-F01D-94B4A8F6C63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" y="0"/>
            <a:ext cx="12189631" cy="6858000"/>
          </a:xfrm>
          <a:prstGeom prst="rect">
            <a:avLst/>
          </a:prstGeom>
        </p:spPr>
      </p:pic>
      <p:sp>
        <p:nvSpPr>
          <p:cNvPr id="15" name="Marcador de texto 2">
            <a:extLst>
              <a:ext uri="{FF2B5EF4-FFF2-40B4-BE49-F238E27FC236}">
                <a16:creationId xmlns:a16="http://schemas.microsoft.com/office/drawing/2014/main" id="{1296DF91-C238-A023-8FBB-A532D1A38851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3715085" y="2971800"/>
            <a:ext cx="5422191" cy="14572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7848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Imagen que contiene interior, naranja, con baldosas, foto&#10;&#10;El contenido generado por IA puede ser incorrecto.">
            <a:extLst>
              <a:ext uri="{FF2B5EF4-FFF2-40B4-BE49-F238E27FC236}">
                <a16:creationId xmlns:a16="http://schemas.microsoft.com/office/drawing/2014/main" id="{D19B03F3-EF47-1D0D-DF4A-F15ABFBCCB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59" y="0"/>
            <a:ext cx="12132216" cy="6858000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1355371" y="1509681"/>
            <a:ext cx="8283388" cy="4142416"/>
          </a:xfrm>
          <a:prstGeom prst="rect">
            <a:avLst/>
          </a:prstGeom>
          <a:solidFill>
            <a:srgbClr val="E5E5E5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12" name="Imagen 11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7E229C65-510A-980C-4903-5A572DADFB6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80" y="270025"/>
            <a:ext cx="12189631" cy="6858000"/>
          </a:xfrm>
          <a:prstGeom prst="rect">
            <a:avLst/>
          </a:prstGeom>
        </p:spPr>
      </p:pic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196A0411-CC45-B654-FBEA-C6B249E86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13641" y="2034291"/>
            <a:ext cx="7617765" cy="309319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600"/>
              </a:spcAft>
              <a:buNone/>
              <a:defRPr>
                <a:solidFill>
                  <a:schemeClr val="tx1"/>
                </a:solidFill>
                <a:latin typeface="Proxima Nova Medium" panose="02000506030000020004" pitchFamily="50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"/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defRPr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defRPr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 dirty="0"/>
              <a:t>Texto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872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Imagen que contiene interior, naranja, con baldosas, foto&#10;&#10;El contenido generado por IA puede ser incorrecto.">
            <a:extLst>
              <a:ext uri="{FF2B5EF4-FFF2-40B4-BE49-F238E27FC236}">
                <a16:creationId xmlns:a16="http://schemas.microsoft.com/office/drawing/2014/main" id="{D19B03F3-EF47-1D0D-DF4A-F15ABFBCCB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4" y="0"/>
            <a:ext cx="12132216" cy="6858000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1586746" y="1509681"/>
            <a:ext cx="9036430" cy="4142416"/>
          </a:xfrm>
          <a:prstGeom prst="rect">
            <a:avLst/>
          </a:prstGeom>
          <a:solidFill>
            <a:srgbClr val="E5E5E5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7E229C65-510A-980C-4903-5A572DADFB6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35" y="261058"/>
            <a:ext cx="12189630" cy="6858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4188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Imagen que contiene interior, naranja, con baldosas, foto&#10;&#10;El contenido generado por IA puede ser incorrecto.">
            <a:extLst>
              <a:ext uri="{FF2B5EF4-FFF2-40B4-BE49-F238E27FC236}">
                <a16:creationId xmlns:a16="http://schemas.microsoft.com/office/drawing/2014/main" id="{D19B03F3-EF47-1D0D-DF4A-F15ABFBCCB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4" y="0"/>
            <a:ext cx="12132216" cy="6858000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9565342" y="439271"/>
            <a:ext cx="2079812" cy="6221505"/>
          </a:xfrm>
          <a:prstGeom prst="rect">
            <a:avLst/>
          </a:prstGeom>
          <a:solidFill>
            <a:srgbClr val="E21A23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D231DC6-4A4F-5AB1-49C4-2B94588F101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308848" y="439271"/>
            <a:ext cx="8256494" cy="6221505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  <a:solidFill>
                <a:srgbClr val="E5E5E5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6529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0" y="1508159"/>
            <a:ext cx="12192000" cy="5349839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A23A1C0-64A7-5B58-AEE9-1C8E06BE2FFF}"/>
              </a:ext>
            </a:extLst>
          </p:cNvPr>
          <p:cNvSpPr/>
          <p:nvPr userDrawn="1"/>
        </p:nvSpPr>
        <p:spPr>
          <a:xfrm>
            <a:off x="0" y="2366256"/>
            <a:ext cx="4151044" cy="3633644"/>
          </a:xfrm>
          <a:prstGeom prst="rect">
            <a:avLst/>
          </a:prstGeom>
          <a:solidFill>
            <a:srgbClr val="E21A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D9986E0-C4BE-54A3-A699-D95CCA86F69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0478" y="473619"/>
            <a:ext cx="1037583" cy="10345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13106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FA5A2B00-3E59-2A51-34BA-CEBE7525C3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73" y="0"/>
            <a:ext cx="12180853" cy="68580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00319A74-6065-E425-E9E3-8001AAFF02A7}"/>
              </a:ext>
            </a:extLst>
          </p:cNvPr>
          <p:cNvSpPr/>
          <p:nvPr userDrawn="1"/>
        </p:nvSpPr>
        <p:spPr>
          <a:xfrm>
            <a:off x="1318260" y="1485900"/>
            <a:ext cx="9290545" cy="4131443"/>
          </a:xfrm>
          <a:prstGeom prst="rect">
            <a:avLst/>
          </a:prstGeom>
          <a:solidFill>
            <a:srgbClr val="E21A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AF58900-6A6C-D5FB-FBC1-5302F7FF6DD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70" y="19050"/>
            <a:ext cx="12189630" cy="6858000"/>
          </a:xfrm>
          <a:prstGeom prst="rect">
            <a:avLst/>
          </a:prstGeom>
        </p:spPr>
      </p:pic>
      <p:sp>
        <p:nvSpPr>
          <p:cNvPr id="15" name="Marcador de texto 2">
            <a:extLst>
              <a:ext uri="{FF2B5EF4-FFF2-40B4-BE49-F238E27FC236}">
                <a16:creationId xmlns:a16="http://schemas.microsoft.com/office/drawing/2014/main" id="{1296DF91-C238-A023-8FBB-A532D1A38851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736748" y="3441025"/>
            <a:ext cx="5919733" cy="14572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843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0"/>
    </p:custDataLst>
    <p:extLst>
      <p:ext uri="{BB962C8B-B14F-4D97-AF65-F5344CB8AC3E}">
        <p14:creationId xmlns:p14="http://schemas.microsoft.com/office/powerpoint/2010/main" val="56537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0" r:id="rId3"/>
    <p:sldLayoutId id="2147483651" r:id="rId4"/>
    <p:sldLayoutId id="2147483663" r:id="rId5"/>
    <p:sldLayoutId id="2147483664" r:id="rId6"/>
    <p:sldLayoutId id="2147483661" r:id="rId7"/>
    <p:sldLayoutId id="2147483662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Proxima Nova Extrabold" panose="02000506030000020004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0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2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10" Type="http://schemas.openxmlformats.org/officeDocument/2006/relationships/image" Target="../media/image21.svg"/><Relationship Id="rId4" Type="http://schemas.openxmlformats.org/officeDocument/2006/relationships/image" Target="../media/image11.svg"/><Relationship Id="rId9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0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4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10" Type="http://schemas.openxmlformats.org/officeDocument/2006/relationships/image" Target="../media/image21.svg"/><Relationship Id="rId4" Type="http://schemas.openxmlformats.org/officeDocument/2006/relationships/image" Target="../media/image11.svg"/><Relationship Id="rId9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5.xml"/><Relationship Id="rId4" Type="http://schemas.openxmlformats.org/officeDocument/2006/relationships/image" Target="../media/image23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4.xml"/><Relationship Id="rId4" Type="http://schemas.openxmlformats.org/officeDocument/2006/relationships/image" Target="../media/image11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Relationship Id="rId4" Type="http://schemas.openxmlformats.org/officeDocument/2006/relationships/image" Target="../media/image1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7.xml"/><Relationship Id="rId4" Type="http://schemas.openxmlformats.org/officeDocument/2006/relationships/image" Target="../media/image11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0.xml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B332D853-CA21-6884-127C-8FC37B3C40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84487"/>
            <a:ext cx="9144000" cy="1144513"/>
          </a:xfrm>
        </p:spPr>
        <p:txBody>
          <a:bodyPr/>
          <a:lstStyle/>
          <a:p>
            <a:pPr algn="l"/>
            <a:r>
              <a:rPr lang="ca-ES-valencia" dirty="0"/>
              <a:t>Los números naturales</a:t>
            </a:r>
            <a:endParaRPr lang="en-US" dirty="0"/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43B159AB-D99D-BD30-F17F-22692DCC79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0150"/>
            <a:ext cx="6400801" cy="1655762"/>
          </a:xfrm>
        </p:spPr>
        <p:txBody>
          <a:bodyPr/>
          <a:lstStyle/>
          <a:p>
            <a:pPr algn="l"/>
            <a:r>
              <a:rPr lang="en-US" sz="3000" dirty="0" err="1">
                <a:latin typeface="Proxima Nova Semibold" panose="02000506030000020004" pitchFamily="50" charset="0"/>
              </a:rPr>
              <a:t>Matemáticas</a:t>
            </a:r>
            <a:br>
              <a:rPr lang="en-US" sz="3000" dirty="0">
                <a:latin typeface="Proxima Nova Semibold" panose="02000506030000020004" pitchFamily="50" charset="0"/>
              </a:rPr>
            </a:br>
            <a:r>
              <a:rPr lang="en-US" sz="3000" dirty="0">
                <a:latin typeface="Proxima Nova Semibold" panose="02000506030000020004" pitchFamily="50" charset="0"/>
              </a:rPr>
              <a:t>1º ESO</a:t>
            </a: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AD6972E0-7421-25BA-1982-CFCC705EE19D}"/>
              </a:ext>
            </a:extLst>
          </p:cNvPr>
          <p:cNvSpPr txBox="1">
            <a:spLocks/>
          </p:cNvSpPr>
          <p:nvPr/>
        </p:nvSpPr>
        <p:spPr>
          <a:xfrm>
            <a:off x="1524000" y="2019311"/>
            <a:ext cx="2457451" cy="53035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000" dirty="0">
                <a:latin typeface="Proxima Nova Semibold" panose="02000506030000020004" pitchFamily="50" charset="0"/>
              </a:rPr>
              <a:t>Unidad 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3274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  <p:bldP spid="1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9FA996-7BED-8C64-068A-2D4220741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848415BF-C677-A89A-0EF3-E0C7B51BF257}"/>
              </a:ext>
            </a:extLst>
          </p:cNvPr>
          <p:cNvSpPr txBox="1"/>
          <p:nvPr/>
        </p:nvSpPr>
        <p:spPr>
          <a:xfrm>
            <a:off x="2000145" y="1965299"/>
            <a:ext cx="7039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</a:rPr>
              <a:t>El </a:t>
            </a:r>
            <a:r>
              <a:rPr lang="es-ES" sz="2400" b="1" dirty="0">
                <a:solidFill>
                  <a:schemeClr val="bg1"/>
                </a:solidFill>
              </a:rPr>
              <a:t>mínimo común múltiplo (</a:t>
            </a:r>
            <a:r>
              <a:rPr lang="es-ES" sz="2400" b="1" dirty="0" err="1">
                <a:solidFill>
                  <a:schemeClr val="bg1"/>
                </a:solidFill>
              </a:rPr>
              <a:t>mcm</a:t>
            </a:r>
            <a:r>
              <a:rPr lang="es-ES" sz="2400" b="1" dirty="0">
                <a:solidFill>
                  <a:schemeClr val="bg1"/>
                </a:solidFill>
              </a:rPr>
              <a:t>) </a:t>
            </a:r>
            <a:r>
              <a:rPr lang="es-ES" sz="2400" dirty="0">
                <a:solidFill>
                  <a:schemeClr val="bg1"/>
                </a:solidFill>
              </a:rPr>
              <a:t>de dos o más números es el menor de sus múltiplos comunes.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65CF743-35D3-1CDE-73AC-0D3A66A53C18}"/>
              </a:ext>
            </a:extLst>
          </p:cNvPr>
          <p:cNvSpPr txBox="1"/>
          <p:nvPr/>
        </p:nvSpPr>
        <p:spPr>
          <a:xfrm>
            <a:off x="2000145" y="3511398"/>
            <a:ext cx="66295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</a:rPr>
              <a:t>Siempre es </a:t>
            </a:r>
            <a:r>
              <a:rPr lang="es-ES" sz="2400" b="1" dirty="0">
                <a:solidFill>
                  <a:schemeClr val="bg1"/>
                </a:solidFill>
              </a:rPr>
              <a:t>mayor o igual </a:t>
            </a:r>
            <a:r>
              <a:rPr lang="es-ES" sz="2400" dirty="0">
                <a:solidFill>
                  <a:schemeClr val="bg1"/>
                </a:solidFill>
              </a:rPr>
              <a:t>que cada uno de los números que consideramos para calcularlo.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8550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B22CE5-82F4-9F6E-9572-66A870335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>
            <a:extLst>
              <a:ext uri="{FF2B5EF4-FFF2-40B4-BE49-F238E27FC236}">
                <a16:creationId xmlns:a16="http://schemas.microsoft.com/office/drawing/2014/main" id="{4930F8ED-86F6-E6B9-591E-CEB03B225DD9}"/>
              </a:ext>
            </a:extLst>
          </p:cNvPr>
          <p:cNvSpPr txBox="1"/>
          <p:nvPr/>
        </p:nvSpPr>
        <p:spPr>
          <a:xfrm>
            <a:off x="1838220" y="2099466"/>
            <a:ext cx="6879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/>
              <a:t>Para calcular el </a:t>
            </a:r>
            <a:r>
              <a:rPr lang="es-ES" sz="2000" b="1" dirty="0">
                <a:solidFill>
                  <a:srgbClr val="E21A23"/>
                </a:solidFill>
              </a:rPr>
              <a:t>mínimo común múltiplo </a:t>
            </a:r>
            <a:r>
              <a:rPr lang="es-ES" sz="2000" dirty="0"/>
              <a:t>de varios números:</a:t>
            </a:r>
            <a:endParaRPr lang="en-US" sz="2000" dirty="0"/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BE6C7562-D832-8EF5-2E18-7B0050157A18}"/>
              </a:ext>
            </a:extLst>
          </p:cNvPr>
          <p:cNvGrpSpPr/>
          <p:nvPr/>
        </p:nvGrpSpPr>
        <p:grpSpPr>
          <a:xfrm>
            <a:off x="9795213" y="1122037"/>
            <a:ext cx="1602130" cy="2746736"/>
            <a:chOff x="9424752" y="860426"/>
            <a:chExt cx="1602130" cy="2746736"/>
          </a:xfrm>
        </p:grpSpPr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4D281098-4A11-625B-B280-49A178EFDFD6}"/>
                </a:ext>
              </a:extLst>
            </p:cNvPr>
            <p:cNvSpPr txBox="1"/>
            <p:nvPr/>
          </p:nvSpPr>
          <p:spPr>
            <a:xfrm>
              <a:off x="9424752" y="1975946"/>
              <a:ext cx="1602130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000" dirty="0"/>
                <a:t>Utiliza </a:t>
              </a:r>
              <a:r>
                <a:rPr lang="es-ES" sz="2000" b="1" dirty="0" err="1"/>
                <a:t>Wolfram</a:t>
              </a:r>
              <a:r>
                <a:rPr lang="es-ES" sz="2000" b="1" dirty="0"/>
                <a:t> Alpha </a:t>
              </a:r>
              <a:r>
                <a:rPr lang="es-ES" sz="2000" dirty="0"/>
                <a:t>para</a:t>
              </a:r>
            </a:p>
            <a:p>
              <a:r>
                <a:rPr lang="es-ES" sz="2000" dirty="0"/>
                <a:t>comprobar tus cálculos.</a:t>
              </a:r>
              <a:endParaRPr lang="es-ES" sz="2800" b="1" dirty="0"/>
            </a:p>
          </p:txBody>
        </p:sp>
        <p:pic>
          <p:nvPicPr>
            <p:cNvPr id="14" name="Gráfico 13" descr="Bombilla y lápiz contorno">
              <a:extLst>
                <a:ext uri="{FF2B5EF4-FFF2-40B4-BE49-F238E27FC236}">
                  <a16:creationId xmlns:a16="http://schemas.microsoft.com/office/drawing/2014/main" id="{D3A8CBD2-C190-D2B4-E137-2915299369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4524CA31-5D92-FDD0-3DFE-9B6EDE0EC3A0}"/>
              </a:ext>
            </a:extLst>
          </p:cNvPr>
          <p:cNvGrpSpPr/>
          <p:nvPr/>
        </p:nvGrpSpPr>
        <p:grpSpPr>
          <a:xfrm>
            <a:off x="1962773" y="2867863"/>
            <a:ext cx="6398416" cy="457200"/>
            <a:chOff x="1964535" y="3006804"/>
            <a:chExt cx="6398416" cy="457200"/>
          </a:xfrm>
        </p:grpSpPr>
        <p:sp>
          <p:nvSpPr>
            <p:cNvPr id="2" name="CuadroTexto 1">
              <a:extLst>
                <a:ext uri="{FF2B5EF4-FFF2-40B4-BE49-F238E27FC236}">
                  <a16:creationId xmlns:a16="http://schemas.microsoft.com/office/drawing/2014/main" id="{D51261EA-B262-268F-9FD9-92BC177B7F8C}"/>
                </a:ext>
              </a:extLst>
            </p:cNvPr>
            <p:cNvSpPr txBox="1"/>
            <p:nvPr/>
          </p:nvSpPr>
          <p:spPr>
            <a:xfrm>
              <a:off x="2512789" y="3027128"/>
              <a:ext cx="58501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000" dirty="0"/>
                <a:t>Descomponemos los números en factores primos.</a:t>
              </a:r>
              <a:endParaRPr lang="en-US" sz="3200" dirty="0"/>
            </a:p>
          </p:txBody>
        </p:sp>
        <p:pic>
          <p:nvPicPr>
            <p:cNvPr id="6" name="Gráfico 5" descr="Insignia 1 con relleno sólido">
              <a:extLst>
                <a:ext uri="{FF2B5EF4-FFF2-40B4-BE49-F238E27FC236}">
                  <a16:creationId xmlns:a16="http://schemas.microsoft.com/office/drawing/2014/main" id="{CDE51E30-D2A1-DC7B-D281-82F33CFAAA5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964535" y="3006804"/>
              <a:ext cx="457200" cy="457200"/>
            </a:xfrm>
            <a:prstGeom prst="rect">
              <a:avLst/>
            </a:prstGeom>
          </p:spPr>
        </p:pic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212A4A60-1E44-7157-1C1A-D9ACC79722D2}"/>
              </a:ext>
            </a:extLst>
          </p:cNvPr>
          <p:cNvGrpSpPr/>
          <p:nvPr/>
        </p:nvGrpSpPr>
        <p:grpSpPr>
          <a:xfrm>
            <a:off x="1962773" y="3532938"/>
            <a:ext cx="6755200" cy="707886"/>
            <a:chOff x="1962773" y="3587221"/>
            <a:chExt cx="6755200" cy="707886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3E76334C-8CEA-6477-B58E-CC9FAA9BB234}"/>
                </a:ext>
              </a:extLst>
            </p:cNvPr>
            <p:cNvSpPr txBox="1"/>
            <p:nvPr/>
          </p:nvSpPr>
          <p:spPr>
            <a:xfrm>
              <a:off x="2512788" y="3587221"/>
              <a:ext cx="620518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000" dirty="0"/>
                <a:t>Elegimos los factores primos, comunes y no comunes, elevados al mayor exponente con el que aparecen.</a:t>
              </a:r>
              <a:endParaRPr lang="en-US" sz="3200" dirty="0"/>
            </a:p>
          </p:txBody>
        </p:sp>
        <p:pic>
          <p:nvPicPr>
            <p:cNvPr id="8" name="Gráfico 7" descr="Insignia con relleno sólido">
              <a:extLst>
                <a:ext uri="{FF2B5EF4-FFF2-40B4-BE49-F238E27FC236}">
                  <a16:creationId xmlns:a16="http://schemas.microsoft.com/office/drawing/2014/main" id="{A2E50ADC-40A8-A026-D87D-A99AE77D6B2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962773" y="3587221"/>
              <a:ext cx="458962" cy="458962"/>
            </a:xfrm>
            <a:prstGeom prst="rect">
              <a:avLst/>
            </a:prstGeom>
          </p:spPr>
        </p:pic>
      </p:grpSp>
      <p:grpSp>
        <p:nvGrpSpPr>
          <p:cNvPr id="17" name="Grupo 16">
            <a:extLst>
              <a:ext uri="{FF2B5EF4-FFF2-40B4-BE49-F238E27FC236}">
                <a16:creationId xmlns:a16="http://schemas.microsoft.com/office/drawing/2014/main" id="{A3F56750-7BFA-A5EB-004F-489000A081A4}"/>
              </a:ext>
            </a:extLst>
          </p:cNvPr>
          <p:cNvGrpSpPr/>
          <p:nvPr/>
        </p:nvGrpSpPr>
        <p:grpSpPr>
          <a:xfrm>
            <a:off x="1962773" y="4414470"/>
            <a:ext cx="6102039" cy="457200"/>
            <a:chOff x="1962773" y="4414470"/>
            <a:chExt cx="6102039" cy="457200"/>
          </a:xfrm>
        </p:grpSpPr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D45E7F4C-F365-7DE3-E00F-EEB712A8E838}"/>
                </a:ext>
              </a:extLst>
            </p:cNvPr>
            <p:cNvSpPr txBox="1"/>
            <p:nvPr/>
          </p:nvSpPr>
          <p:spPr>
            <a:xfrm>
              <a:off x="2491379" y="4445565"/>
              <a:ext cx="557343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000" dirty="0"/>
                <a:t>Multiplicamos los factores elegidos.</a:t>
              </a:r>
              <a:endParaRPr lang="en-US" sz="3200" dirty="0"/>
            </a:p>
          </p:txBody>
        </p:sp>
        <p:pic>
          <p:nvPicPr>
            <p:cNvPr id="10" name="Gráfico 9" descr="Insignia 3 con relleno sólido">
              <a:extLst>
                <a:ext uri="{FF2B5EF4-FFF2-40B4-BE49-F238E27FC236}">
                  <a16:creationId xmlns:a16="http://schemas.microsoft.com/office/drawing/2014/main" id="{ECF69467-C09F-4045-4902-8FA3D9EF8BC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1962773" y="4414470"/>
              <a:ext cx="457200" cy="457200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4003785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9028A4-B284-6000-D3D9-34E1D3DEEE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CE76CC6A-7D90-4ECD-591D-658E21EA5502}"/>
              </a:ext>
            </a:extLst>
          </p:cNvPr>
          <p:cNvSpPr txBox="1"/>
          <p:nvPr/>
        </p:nvSpPr>
        <p:spPr>
          <a:xfrm>
            <a:off x="2000145" y="1965299"/>
            <a:ext cx="7039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</a:rPr>
              <a:t>El </a:t>
            </a:r>
            <a:r>
              <a:rPr lang="es-ES" sz="2400" b="1" dirty="0">
                <a:solidFill>
                  <a:schemeClr val="bg1"/>
                </a:solidFill>
              </a:rPr>
              <a:t>máximo común divisor </a:t>
            </a:r>
            <a:r>
              <a:rPr lang="es-ES" sz="2400" dirty="0">
                <a:solidFill>
                  <a:schemeClr val="bg1"/>
                </a:solidFill>
              </a:rPr>
              <a:t>(</a:t>
            </a:r>
            <a:r>
              <a:rPr lang="es-ES" sz="2400" dirty="0" err="1">
                <a:solidFill>
                  <a:schemeClr val="bg1"/>
                </a:solidFill>
              </a:rPr>
              <a:t>mcd</a:t>
            </a:r>
            <a:r>
              <a:rPr lang="es-ES" sz="2400" dirty="0">
                <a:solidFill>
                  <a:schemeClr val="bg1"/>
                </a:solidFill>
              </a:rPr>
              <a:t>) de dos o más números es el mayor de sus divisores comunes.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4772EED-9B05-0A7E-9FF6-76408401B004}"/>
              </a:ext>
            </a:extLst>
          </p:cNvPr>
          <p:cNvSpPr txBox="1"/>
          <p:nvPr/>
        </p:nvSpPr>
        <p:spPr>
          <a:xfrm>
            <a:off x="2000145" y="3511398"/>
            <a:ext cx="66295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</a:rPr>
              <a:t>Siempre es </a:t>
            </a:r>
            <a:r>
              <a:rPr lang="es-ES" sz="2400" b="1" dirty="0">
                <a:solidFill>
                  <a:schemeClr val="bg1"/>
                </a:solidFill>
              </a:rPr>
              <a:t>menor o igual </a:t>
            </a:r>
            <a:r>
              <a:rPr lang="es-ES" sz="2400" dirty="0">
                <a:solidFill>
                  <a:schemeClr val="bg1"/>
                </a:solidFill>
              </a:rPr>
              <a:t>que cada uno de los números que consideramos para calcularlo.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63168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D7F2C6-FC31-C40C-4CAF-362FEE6B95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>
            <a:extLst>
              <a:ext uri="{FF2B5EF4-FFF2-40B4-BE49-F238E27FC236}">
                <a16:creationId xmlns:a16="http://schemas.microsoft.com/office/drawing/2014/main" id="{3DB1084F-1968-05B4-1B2A-64F0E7863944}"/>
              </a:ext>
            </a:extLst>
          </p:cNvPr>
          <p:cNvSpPr txBox="1"/>
          <p:nvPr/>
        </p:nvSpPr>
        <p:spPr>
          <a:xfrm>
            <a:off x="1798891" y="2099465"/>
            <a:ext cx="67438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/>
              <a:t>Para calcular el </a:t>
            </a:r>
            <a:r>
              <a:rPr lang="es-ES" sz="2000" b="1" dirty="0">
                <a:solidFill>
                  <a:srgbClr val="E21A23"/>
                </a:solidFill>
              </a:rPr>
              <a:t>máximo común divisor </a:t>
            </a:r>
            <a:r>
              <a:rPr lang="es-ES" sz="2000" dirty="0"/>
              <a:t>de varios números:</a:t>
            </a:r>
            <a:endParaRPr lang="en-US" sz="2400" dirty="0"/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C442DB3B-FB22-2959-6444-5E5CE201A241}"/>
              </a:ext>
            </a:extLst>
          </p:cNvPr>
          <p:cNvGrpSpPr/>
          <p:nvPr/>
        </p:nvGrpSpPr>
        <p:grpSpPr>
          <a:xfrm>
            <a:off x="9795213" y="1122037"/>
            <a:ext cx="1602130" cy="3362289"/>
            <a:chOff x="9424752" y="860426"/>
            <a:chExt cx="1602130" cy="3362289"/>
          </a:xfrm>
        </p:grpSpPr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id="{68C6680A-A296-490E-6CD9-EC11CA4DD341}"/>
                </a:ext>
              </a:extLst>
            </p:cNvPr>
            <p:cNvSpPr txBox="1"/>
            <p:nvPr/>
          </p:nvSpPr>
          <p:spPr>
            <a:xfrm>
              <a:off x="9424752" y="1975946"/>
              <a:ext cx="1602130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000" dirty="0"/>
                <a:t>Si un número no lleva exponente,</a:t>
              </a:r>
            </a:p>
            <a:p>
              <a:r>
                <a:rPr lang="es-ES" sz="2000" dirty="0"/>
                <a:t>significa que está elevado a 1.</a:t>
              </a:r>
              <a:endParaRPr lang="es-ES" sz="2800" b="1" dirty="0"/>
            </a:p>
          </p:txBody>
        </p:sp>
        <p:pic>
          <p:nvPicPr>
            <p:cNvPr id="7" name="Gráfico 6" descr="Bombilla y lápiz contorno">
              <a:extLst>
                <a:ext uri="{FF2B5EF4-FFF2-40B4-BE49-F238E27FC236}">
                  <a16:creationId xmlns:a16="http://schemas.microsoft.com/office/drawing/2014/main" id="{5D0DD0C3-1741-E6F2-C6C5-8BDD7B6D4D1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14F0068C-887B-129C-57E8-054CD8DDC169}"/>
              </a:ext>
            </a:extLst>
          </p:cNvPr>
          <p:cNvGrpSpPr/>
          <p:nvPr/>
        </p:nvGrpSpPr>
        <p:grpSpPr>
          <a:xfrm>
            <a:off x="1962773" y="2814798"/>
            <a:ext cx="6398416" cy="457200"/>
            <a:chOff x="1964535" y="3006804"/>
            <a:chExt cx="6398416" cy="457200"/>
          </a:xfrm>
        </p:grpSpPr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7B138354-8FF7-3B73-8934-5915EFE2DCB6}"/>
                </a:ext>
              </a:extLst>
            </p:cNvPr>
            <p:cNvSpPr txBox="1"/>
            <p:nvPr/>
          </p:nvSpPr>
          <p:spPr>
            <a:xfrm>
              <a:off x="2512789" y="3027128"/>
              <a:ext cx="58501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000" dirty="0"/>
                <a:t>Descomponemos los números en factores primos.</a:t>
              </a:r>
              <a:endParaRPr lang="en-US" sz="3200" dirty="0"/>
            </a:p>
          </p:txBody>
        </p:sp>
        <p:pic>
          <p:nvPicPr>
            <p:cNvPr id="20" name="Gráfico 19" descr="Insignia 1 con relleno sólido">
              <a:extLst>
                <a:ext uri="{FF2B5EF4-FFF2-40B4-BE49-F238E27FC236}">
                  <a16:creationId xmlns:a16="http://schemas.microsoft.com/office/drawing/2014/main" id="{B40A45F6-0FE7-DAB8-5ED8-39F3FA2ED8C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964535" y="3006804"/>
              <a:ext cx="457200" cy="457200"/>
            </a:xfrm>
            <a:prstGeom prst="rect">
              <a:avLst/>
            </a:prstGeom>
          </p:spPr>
        </p:pic>
      </p:grpSp>
      <p:grpSp>
        <p:nvGrpSpPr>
          <p:cNvPr id="21" name="Grupo 20">
            <a:extLst>
              <a:ext uri="{FF2B5EF4-FFF2-40B4-BE49-F238E27FC236}">
                <a16:creationId xmlns:a16="http://schemas.microsoft.com/office/drawing/2014/main" id="{093F56C3-C27B-922D-47EC-F8AE2B19FC57}"/>
              </a:ext>
            </a:extLst>
          </p:cNvPr>
          <p:cNvGrpSpPr/>
          <p:nvPr/>
        </p:nvGrpSpPr>
        <p:grpSpPr>
          <a:xfrm>
            <a:off x="1962773" y="3470085"/>
            <a:ext cx="6755200" cy="707886"/>
            <a:chOff x="1962773" y="3587221"/>
            <a:chExt cx="6755200" cy="707886"/>
          </a:xfrm>
        </p:grpSpPr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BD860918-B301-D96E-D44B-BC74A0EE4724}"/>
                </a:ext>
              </a:extLst>
            </p:cNvPr>
            <p:cNvSpPr txBox="1"/>
            <p:nvPr/>
          </p:nvSpPr>
          <p:spPr>
            <a:xfrm>
              <a:off x="2512788" y="3587221"/>
              <a:ext cx="620518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000" dirty="0"/>
                <a:t>Elegimos los factores primos comunes elevados al menor exponente con el que aparecen.</a:t>
              </a:r>
              <a:endParaRPr lang="en-US" sz="3200" dirty="0"/>
            </a:p>
          </p:txBody>
        </p:sp>
        <p:pic>
          <p:nvPicPr>
            <p:cNvPr id="23" name="Gráfico 22" descr="Insignia con relleno sólido">
              <a:extLst>
                <a:ext uri="{FF2B5EF4-FFF2-40B4-BE49-F238E27FC236}">
                  <a16:creationId xmlns:a16="http://schemas.microsoft.com/office/drawing/2014/main" id="{F4D090FC-AF2D-B066-6D76-C1F78A1C4D9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962773" y="3587221"/>
              <a:ext cx="458962" cy="458962"/>
            </a:xfrm>
            <a:prstGeom prst="rect">
              <a:avLst/>
            </a:prstGeom>
          </p:spPr>
        </p:pic>
      </p:grpSp>
      <p:grpSp>
        <p:nvGrpSpPr>
          <p:cNvPr id="24" name="Grupo 23">
            <a:extLst>
              <a:ext uri="{FF2B5EF4-FFF2-40B4-BE49-F238E27FC236}">
                <a16:creationId xmlns:a16="http://schemas.microsoft.com/office/drawing/2014/main" id="{E6902923-2455-9007-966B-CEA1DD6F09B6}"/>
              </a:ext>
            </a:extLst>
          </p:cNvPr>
          <p:cNvGrpSpPr/>
          <p:nvPr/>
        </p:nvGrpSpPr>
        <p:grpSpPr>
          <a:xfrm>
            <a:off x="1962773" y="4381730"/>
            <a:ext cx="6102039" cy="457200"/>
            <a:chOff x="1962773" y="4414470"/>
            <a:chExt cx="6102039" cy="457200"/>
          </a:xfrm>
        </p:grpSpPr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18160B48-0289-9296-9789-24E02B352397}"/>
                </a:ext>
              </a:extLst>
            </p:cNvPr>
            <p:cNvSpPr txBox="1"/>
            <p:nvPr/>
          </p:nvSpPr>
          <p:spPr>
            <a:xfrm>
              <a:off x="2491379" y="4445565"/>
              <a:ext cx="557343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000" dirty="0"/>
                <a:t>Multiplicamos los factores elegidos.</a:t>
              </a:r>
              <a:endParaRPr lang="en-US" sz="3200" dirty="0"/>
            </a:p>
          </p:txBody>
        </p:sp>
        <p:pic>
          <p:nvPicPr>
            <p:cNvPr id="26" name="Gráfico 25" descr="Insignia 3 con relleno sólido">
              <a:extLst>
                <a:ext uri="{FF2B5EF4-FFF2-40B4-BE49-F238E27FC236}">
                  <a16:creationId xmlns:a16="http://schemas.microsoft.com/office/drawing/2014/main" id="{79C66F6A-FD3C-8759-2E3D-57B8DCB12C8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1962773" y="4414470"/>
              <a:ext cx="457200" cy="457200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2348249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5A0F44-6BA5-7593-6437-E603E6BA61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0CBD762A-B93D-E9F6-B2D9-71C6F9D23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7893" y="1737249"/>
            <a:ext cx="6843182" cy="761495"/>
          </a:xfrm>
        </p:spPr>
        <p:txBody>
          <a:bodyPr/>
          <a:lstStyle/>
          <a:p>
            <a:r>
              <a:rPr lang="es-ES" dirty="0"/>
              <a:t>El 1 se puede considerar el </a:t>
            </a:r>
            <a:r>
              <a:rPr lang="es-ES" b="1" dirty="0">
                <a:solidFill>
                  <a:srgbClr val="E21A23"/>
                </a:solidFill>
              </a:rPr>
              <a:t>divisor universal</a:t>
            </a:r>
            <a:r>
              <a:rPr lang="es-ES" dirty="0"/>
              <a:t>, ya que divide a cualquier número.</a:t>
            </a:r>
            <a:endParaRPr lang="es-ES" sz="1600" dirty="0">
              <a:latin typeface="+mn-lt"/>
            </a:endParaRPr>
          </a:p>
        </p:txBody>
      </p:sp>
      <p:sp>
        <p:nvSpPr>
          <p:cNvPr id="3" name="Marcador de contenido 1">
            <a:extLst>
              <a:ext uri="{FF2B5EF4-FFF2-40B4-BE49-F238E27FC236}">
                <a16:creationId xmlns:a16="http://schemas.microsoft.com/office/drawing/2014/main" id="{BF1CEF4B-F699-075C-1BC4-1FD6BC64498F}"/>
              </a:ext>
            </a:extLst>
          </p:cNvPr>
          <p:cNvSpPr txBox="1">
            <a:spLocks/>
          </p:cNvSpPr>
          <p:nvPr/>
        </p:nvSpPr>
        <p:spPr>
          <a:xfrm>
            <a:off x="1757893" y="3429000"/>
            <a:ext cx="6843182" cy="76149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 sz="2600" kern="1200">
                <a:solidFill>
                  <a:schemeClr val="tx1"/>
                </a:solidFill>
                <a:latin typeface="Proxima Nova Medium" panose="0200050603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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Dos números son </a:t>
            </a:r>
            <a:r>
              <a:rPr lang="es-ES" b="1" dirty="0">
                <a:solidFill>
                  <a:srgbClr val="E21A23"/>
                </a:solidFill>
              </a:rPr>
              <a:t>primos entre sí </a:t>
            </a:r>
            <a:r>
              <a:rPr lang="es-ES" dirty="0"/>
              <a:t>cuando su único divisor común es el </a:t>
            </a:r>
            <a:r>
              <a:rPr lang="es-ES" b="1" dirty="0">
                <a:solidFill>
                  <a:srgbClr val="E21A23"/>
                </a:solidFill>
              </a:rPr>
              <a:t>1</a:t>
            </a:r>
            <a:r>
              <a:rPr lang="es-ES" dirty="0"/>
              <a:t>.</a:t>
            </a:r>
            <a:endParaRPr lang="es-ES" sz="1600" dirty="0">
              <a:latin typeface="+mn-lt"/>
            </a:endParaRPr>
          </a:p>
        </p:txBody>
      </p:sp>
      <p:pic>
        <p:nvPicPr>
          <p:cNvPr id="7" name="Gráfico 6" descr="Medalla contorno">
            <a:extLst>
              <a:ext uri="{FF2B5EF4-FFF2-40B4-BE49-F238E27FC236}">
                <a16:creationId xmlns:a16="http://schemas.microsoft.com/office/drawing/2014/main" id="{1B2233D7-54E0-0438-54E9-9ABBAD8094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02596" y="4190495"/>
            <a:ext cx="1196957" cy="119695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85677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799BB62-2B95-EC40-F732-682E75FA645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21A23"/>
          </a:solidFill>
          <a:ln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Imagen 3" descr="Icono&#10;&#10;El contenido generado por IA puede ser incorrecto.">
            <a:extLst>
              <a:ext uri="{FF2B5EF4-FFF2-40B4-BE49-F238E27FC236}">
                <a16:creationId xmlns:a16="http://schemas.microsoft.com/office/drawing/2014/main" id="{E738F72D-B077-5DB6-C1E3-2519017EF8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000" y="2709000"/>
            <a:ext cx="144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7172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uadroTexto 34">
            <a:extLst>
              <a:ext uri="{FF2B5EF4-FFF2-40B4-BE49-F238E27FC236}">
                <a16:creationId xmlns:a16="http://schemas.microsoft.com/office/drawing/2014/main" id="{E40FF21D-C60B-76F9-18F1-BB723222130A}"/>
              </a:ext>
            </a:extLst>
          </p:cNvPr>
          <p:cNvSpPr txBox="1"/>
          <p:nvPr/>
        </p:nvSpPr>
        <p:spPr>
          <a:xfrm>
            <a:off x="8949682" y="4400727"/>
            <a:ext cx="2692771" cy="307777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algn="ctr"/>
            <a:r>
              <a:rPr lang="es-ES" sz="1400" dirty="0">
                <a:solidFill>
                  <a:schemeClr val="tx1"/>
                </a:solidFill>
              </a:rPr>
              <a:t>Números primos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A4CF401D-4756-90F9-2217-CAA512E8FA67}"/>
              </a:ext>
            </a:extLst>
          </p:cNvPr>
          <p:cNvSpPr txBox="1"/>
          <p:nvPr/>
        </p:nvSpPr>
        <p:spPr>
          <a:xfrm>
            <a:off x="4324458" y="3187431"/>
            <a:ext cx="1940766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Suma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B2AE3F60-C601-4856-F740-6B232D340179}"/>
              </a:ext>
            </a:extLst>
          </p:cNvPr>
          <p:cNvSpPr txBox="1"/>
          <p:nvPr/>
        </p:nvSpPr>
        <p:spPr>
          <a:xfrm>
            <a:off x="8949682" y="3751121"/>
            <a:ext cx="2692771" cy="307777"/>
          </a:xfrm>
          <a:prstGeom prst="rect">
            <a:avLst/>
          </a:prstGeom>
          <a:solidFill>
            <a:srgbClr val="FF99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dirty="0"/>
              <a:t>Mínimo común múltiplo</a:t>
            </a:r>
            <a:endParaRPr lang="es-ES" sz="1400" dirty="0"/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1A2234E4-D9EA-B143-6AD4-BE6671052ACA}"/>
              </a:ext>
            </a:extLst>
          </p:cNvPr>
          <p:cNvSpPr txBox="1"/>
          <p:nvPr/>
        </p:nvSpPr>
        <p:spPr>
          <a:xfrm>
            <a:off x="731564" y="3536517"/>
            <a:ext cx="269277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a-ES-valencia" sz="4000" b="1" dirty="0">
                <a:solidFill>
                  <a:srgbClr val="FFFFFF"/>
                </a:solidFill>
              </a:rPr>
              <a:t>N</a:t>
            </a:r>
            <a:r>
              <a:rPr lang="es-ES" sz="4000" b="1" dirty="0" err="1">
                <a:solidFill>
                  <a:srgbClr val="FFFFFF"/>
                </a:solidFill>
              </a:rPr>
              <a:t>úmeros</a:t>
            </a:r>
            <a:r>
              <a:rPr lang="es-ES" sz="4000" b="1" dirty="0">
                <a:solidFill>
                  <a:srgbClr val="FFFFFF"/>
                </a:solidFill>
              </a:rPr>
              <a:t> naturales</a:t>
            </a:r>
            <a:endParaRPr lang="es-ES" sz="4000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F6F731B5-BFDA-A43F-E48D-2A20BDEE0197}"/>
              </a:ext>
            </a:extLst>
          </p:cNvPr>
          <p:cNvSpPr txBox="1"/>
          <p:nvPr/>
        </p:nvSpPr>
        <p:spPr>
          <a:xfrm>
            <a:off x="6591610" y="4862393"/>
            <a:ext cx="194076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b="0" dirty="0"/>
              <a:t>Divisores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39C3FD2-F4DC-C44B-FFA2-36FB7D46997B}"/>
              </a:ext>
            </a:extLst>
          </p:cNvPr>
          <p:cNvSpPr txBox="1"/>
          <p:nvPr/>
        </p:nvSpPr>
        <p:spPr>
          <a:xfrm>
            <a:off x="4314933" y="3740904"/>
            <a:ext cx="1940766" cy="307777"/>
          </a:xfrm>
          <a:prstGeom prst="rect">
            <a:avLst/>
          </a:prstGeom>
          <a:solidFill>
            <a:srgbClr val="06235B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Multiplicación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7DA7F8F-6453-40D8-C617-0F9544987BB8}"/>
              </a:ext>
            </a:extLst>
          </p:cNvPr>
          <p:cNvSpPr txBox="1"/>
          <p:nvPr/>
        </p:nvSpPr>
        <p:spPr>
          <a:xfrm>
            <a:off x="4314933" y="4299395"/>
            <a:ext cx="1940766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Resta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D448B5E-7E71-295C-19FE-8FB29010FA31}"/>
              </a:ext>
            </a:extLst>
          </p:cNvPr>
          <p:cNvSpPr txBox="1"/>
          <p:nvPr/>
        </p:nvSpPr>
        <p:spPr>
          <a:xfrm>
            <a:off x="4314933" y="4862393"/>
            <a:ext cx="1940766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dirty="0">
                <a:solidFill>
                  <a:schemeClr val="bg1"/>
                </a:solidFill>
              </a:rPr>
              <a:t>División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37C915C-A1A3-9CBE-C445-39344F965F43}"/>
              </a:ext>
            </a:extLst>
          </p:cNvPr>
          <p:cNvSpPr txBox="1"/>
          <p:nvPr/>
        </p:nvSpPr>
        <p:spPr>
          <a:xfrm>
            <a:off x="6591610" y="3740903"/>
            <a:ext cx="194076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b="0" dirty="0"/>
              <a:t>Múltiplos</a:t>
            </a:r>
            <a:endParaRPr lang="es-ES" sz="1400" b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947D596-0474-EEBF-4CAA-F72B91C8CAA6}"/>
              </a:ext>
            </a:extLst>
          </p:cNvPr>
          <p:cNvSpPr txBox="1"/>
          <p:nvPr/>
        </p:nvSpPr>
        <p:spPr>
          <a:xfrm>
            <a:off x="8949681" y="4862393"/>
            <a:ext cx="2694923" cy="307777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algn="ctr"/>
            <a:r>
              <a:rPr lang="es-ES" sz="1400" dirty="0">
                <a:solidFill>
                  <a:schemeClr val="tx1"/>
                </a:solidFill>
              </a:rPr>
              <a:t>Criterios de divisibilidad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DACD3A1-778D-66F8-7DE3-729D64CF4D9C}"/>
              </a:ext>
            </a:extLst>
          </p:cNvPr>
          <p:cNvSpPr txBox="1"/>
          <p:nvPr/>
        </p:nvSpPr>
        <p:spPr>
          <a:xfrm>
            <a:off x="8933588" y="5325201"/>
            <a:ext cx="2711017" cy="307777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algn="ctr"/>
            <a:r>
              <a:rPr lang="es-ES" sz="1400" dirty="0">
                <a:solidFill>
                  <a:schemeClr val="tx1"/>
                </a:solidFill>
              </a:rPr>
              <a:t>Máximo común divisor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A497FB9-A3F8-F97A-E72A-EA2BEA361A4F}"/>
              </a:ext>
            </a:extLst>
          </p:cNvPr>
          <p:cNvSpPr txBox="1"/>
          <p:nvPr/>
        </p:nvSpPr>
        <p:spPr>
          <a:xfrm>
            <a:off x="8933589" y="5786867"/>
            <a:ext cx="2711018" cy="307777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algn="ctr"/>
            <a:r>
              <a:rPr lang="es-ES" sz="1400" dirty="0">
                <a:solidFill>
                  <a:schemeClr val="tx1"/>
                </a:solidFill>
              </a:rPr>
              <a:t>Número 1: divisor universal</a:t>
            </a:r>
          </a:p>
        </p:txBody>
      </p:sp>
      <p:sp>
        <p:nvSpPr>
          <p:cNvPr id="9" name="Abrir llave 8">
            <a:extLst>
              <a:ext uri="{FF2B5EF4-FFF2-40B4-BE49-F238E27FC236}">
                <a16:creationId xmlns:a16="http://schemas.microsoft.com/office/drawing/2014/main" id="{26EAFC7D-1A6F-6209-13B4-51D72E127824}"/>
              </a:ext>
            </a:extLst>
          </p:cNvPr>
          <p:cNvSpPr/>
          <p:nvPr/>
        </p:nvSpPr>
        <p:spPr>
          <a:xfrm>
            <a:off x="6394193" y="3724840"/>
            <a:ext cx="58922" cy="36033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Abrir llave 9">
            <a:extLst>
              <a:ext uri="{FF2B5EF4-FFF2-40B4-BE49-F238E27FC236}">
                <a16:creationId xmlns:a16="http://schemas.microsoft.com/office/drawing/2014/main" id="{D9E254DD-78BE-CECC-4C29-B0C625151F36}"/>
              </a:ext>
            </a:extLst>
          </p:cNvPr>
          <p:cNvSpPr/>
          <p:nvPr/>
        </p:nvSpPr>
        <p:spPr>
          <a:xfrm>
            <a:off x="8708745" y="3724840"/>
            <a:ext cx="58922" cy="36033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Abrir llave 10">
            <a:extLst>
              <a:ext uri="{FF2B5EF4-FFF2-40B4-BE49-F238E27FC236}">
                <a16:creationId xmlns:a16="http://schemas.microsoft.com/office/drawing/2014/main" id="{08558AF5-7D0F-DDD2-7997-5EB151A5F6F8}"/>
              </a:ext>
            </a:extLst>
          </p:cNvPr>
          <p:cNvSpPr/>
          <p:nvPr/>
        </p:nvSpPr>
        <p:spPr>
          <a:xfrm>
            <a:off x="6394193" y="4836112"/>
            <a:ext cx="58922" cy="36033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Abrir llave 11">
            <a:extLst>
              <a:ext uri="{FF2B5EF4-FFF2-40B4-BE49-F238E27FC236}">
                <a16:creationId xmlns:a16="http://schemas.microsoft.com/office/drawing/2014/main" id="{391D9FB4-D9AF-14A5-D581-106A450F3473}"/>
              </a:ext>
            </a:extLst>
          </p:cNvPr>
          <p:cNvSpPr/>
          <p:nvPr/>
        </p:nvSpPr>
        <p:spPr>
          <a:xfrm>
            <a:off x="8720747" y="4340380"/>
            <a:ext cx="58922" cy="181277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8081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7" grpId="0" animBg="1"/>
      <p:bldP spid="39" grpId="0" animBg="1"/>
      <p:bldP spid="44" grpId="0"/>
      <p:bldP spid="47" grpId="0" animBg="1"/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7F65F-C2E9-B8A9-CABC-9B1403707B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DE092A0-EFC9-C131-31AA-A87C591D59EC}"/>
              </a:ext>
            </a:extLst>
          </p:cNvPr>
          <p:cNvSpPr txBox="1"/>
          <p:nvPr/>
        </p:nvSpPr>
        <p:spPr>
          <a:xfrm>
            <a:off x="1380805" y="2000793"/>
            <a:ext cx="70276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Los </a:t>
            </a:r>
            <a:r>
              <a:rPr lang="es-ES" sz="2400" b="1" dirty="0">
                <a:solidFill>
                  <a:srgbClr val="E21A23"/>
                </a:solidFill>
              </a:rPr>
              <a:t>números naturales </a:t>
            </a:r>
            <a:r>
              <a:rPr lang="es-ES" sz="2400" dirty="0"/>
              <a:t>son aquellos que utilizamos para contar y enumerar los elementos de un conjunto.</a:t>
            </a:r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11D7F21E-D5E9-6547-D8C8-EBB79D9FBB54}"/>
              </a:ext>
            </a:extLst>
          </p:cNvPr>
          <p:cNvGrpSpPr/>
          <p:nvPr/>
        </p:nvGrpSpPr>
        <p:grpSpPr>
          <a:xfrm>
            <a:off x="9795213" y="1122037"/>
            <a:ext cx="1602130" cy="4654950"/>
            <a:chOff x="9424752" y="860426"/>
            <a:chExt cx="1602130" cy="4654950"/>
          </a:xfrm>
        </p:grpSpPr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39AF7815-F7E0-4C8A-6D20-FB979C848188}"/>
                </a:ext>
              </a:extLst>
            </p:cNvPr>
            <p:cNvSpPr txBox="1"/>
            <p:nvPr/>
          </p:nvSpPr>
          <p:spPr>
            <a:xfrm>
              <a:off x="9424752" y="1975946"/>
              <a:ext cx="1602130" cy="3539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 dirty="0"/>
                <a:t>El </a:t>
              </a:r>
              <a:r>
                <a:rPr lang="es-ES" sz="1600" b="1" dirty="0"/>
                <a:t>cero </a:t>
              </a:r>
              <a:r>
                <a:rPr lang="es-ES" sz="1600" dirty="0"/>
                <a:t>es un número especial: se utiliza como cifra y también para indicar que no hay ninguna cantidad. Además, el cero es menor que cualquier número natural.</a:t>
              </a:r>
              <a:endParaRPr lang="es-ES" sz="1400" dirty="0"/>
            </a:p>
          </p:txBody>
        </p:sp>
        <p:pic>
          <p:nvPicPr>
            <p:cNvPr id="27" name="Gráfico 26" descr="Bombilla y lápiz contorno">
              <a:extLst>
                <a:ext uri="{FF2B5EF4-FFF2-40B4-BE49-F238E27FC236}">
                  <a16:creationId xmlns:a16="http://schemas.microsoft.com/office/drawing/2014/main" id="{03940EA0-C55A-3674-9DE3-47089D8CBB9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sp>
        <p:nvSpPr>
          <p:cNvPr id="2" name="CuadroTexto 1">
            <a:extLst>
              <a:ext uri="{FF2B5EF4-FFF2-40B4-BE49-F238E27FC236}">
                <a16:creationId xmlns:a16="http://schemas.microsoft.com/office/drawing/2014/main" id="{3048F6C4-A142-2501-77B0-0855832A6012}"/>
              </a:ext>
            </a:extLst>
          </p:cNvPr>
          <p:cNvSpPr txBox="1"/>
          <p:nvPr/>
        </p:nvSpPr>
        <p:spPr>
          <a:xfrm>
            <a:off x="1380805" y="3591773"/>
            <a:ext cx="70276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Se representan con el símbolo </a:t>
            </a:r>
            <a:r>
              <a:rPr lang="es-ES" sz="2400" dirty="0">
                <a:solidFill>
                  <a:srgbClr val="E21A23"/>
                </a:solidFill>
              </a:rPr>
              <a:t>ℕ</a:t>
            </a:r>
            <a:r>
              <a:rPr lang="es-ES" sz="2400" dirty="0"/>
              <a:t> y forman un conjunto infinito.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6FF35BE-B809-29B0-3720-FEAC463BE5C7}"/>
              </a:ext>
            </a:extLst>
          </p:cNvPr>
          <p:cNvSpPr txBox="1"/>
          <p:nvPr/>
        </p:nvSpPr>
        <p:spPr>
          <a:xfrm>
            <a:off x="3528183" y="5061980"/>
            <a:ext cx="2732918" cy="732848"/>
          </a:xfrm>
          <a:custGeom>
            <a:avLst/>
            <a:gdLst>
              <a:gd name="csX0" fmla="*/ 0 w 2732918"/>
              <a:gd name="csY0" fmla="*/ 0 h 732848"/>
              <a:gd name="csX1" fmla="*/ 464596 w 2732918"/>
              <a:gd name="csY1" fmla="*/ 0 h 732848"/>
              <a:gd name="csX2" fmla="*/ 956521 w 2732918"/>
              <a:gd name="csY2" fmla="*/ 0 h 732848"/>
              <a:gd name="csX3" fmla="*/ 1421117 w 2732918"/>
              <a:gd name="csY3" fmla="*/ 0 h 732848"/>
              <a:gd name="csX4" fmla="*/ 1913043 w 2732918"/>
              <a:gd name="csY4" fmla="*/ 0 h 732848"/>
              <a:gd name="csX5" fmla="*/ 2732918 w 2732918"/>
              <a:gd name="csY5" fmla="*/ 0 h 732848"/>
              <a:gd name="csX6" fmla="*/ 2732918 w 2732918"/>
              <a:gd name="csY6" fmla="*/ 359096 h 732848"/>
              <a:gd name="csX7" fmla="*/ 2732918 w 2732918"/>
              <a:gd name="csY7" fmla="*/ 732848 h 732848"/>
              <a:gd name="csX8" fmla="*/ 2240993 w 2732918"/>
              <a:gd name="csY8" fmla="*/ 732848 h 732848"/>
              <a:gd name="csX9" fmla="*/ 1776397 w 2732918"/>
              <a:gd name="csY9" fmla="*/ 732848 h 732848"/>
              <a:gd name="csX10" fmla="*/ 1311801 w 2732918"/>
              <a:gd name="csY10" fmla="*/ 732848 h 732848"/>
              <a:gd name="csX11" fmla="*/ 710559 w 2732918"/>
              <a:gd name="csY11" fmla="*/ 732848 h 732848"/>
              <a:gd name="csX12" fmla="*/ 0 w 2732918"/>
              <a:gd name="csY12" fmla="*/ 732848 h 732848"/>
              <a:gd name="csX13" fmla="*/ 0 w 2732918"/>
              <a:gd name="csY13" fmla="*/ 366424 h 732848"/>
              <a:gd name="csX14" fmla="*/ 0 w 2732918"/>
              <a:gd name="csY14" fmla="*/ 0 h 73284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2732918" h="732848" extrusionOk="0">
                <a:moveTo>
                  <a:pt x="0" y="0"/>
                </a:moveTo>
                <a:cubicBezTo>
                  <a:pt x="169561" y="-12908"/>
                  <a:pt x="255080" y="8061"/>
                  <a:pt x="464596" y="0"/>
                </a:cubicBezTo>
                <a:cubicBezTo>
                  <a:pt x="674112" y="-8061"/>
                  <a:pt x="853782" y="57516"/>
                  <a:pt x="956521" y="0"/>
                </a:cubicBezTo>
                <a:cubicBezTo>
                  <a:pt x="1059261" y="-57516"/>
                  <a:pt x="1307147" y="15114"/>
                  <a:pt x="1421117" y="0"/>
                </a:cubicBezTo>
                <a:cubicBezTo>
                  <a:pt x="1535087" y="-15114"/>
                  <a:pt x="1794999" y="40239"/>
                  <a:pt x="1913043" y="0"/>
                </a:cubicBezTo>
                <a:cubicBezTo>
                  <a:pt x="2031087" y="-40239"/>
                  <a:pt x="2365449" y="29958"/>
                  <a:pt x="2732918" y="0"/>
                </a:cubicBezTo>
                <a:cubicBezTo>
                  <a:pt x="2769486" y="152991"/>
                  <a:pt x="2726767" y="237681"/>
                  <a:pt x="2732918" y="359096"/>
                </a:cubicBezTo>
                <a:cubicBezTo>
                  <a:pt x="2739069" y="480511"/>
                  <a:pt x="2719667" y="567825"/>
                  <a:pt x="2732918" y="732848"/>
                </a:cubicBezTo>
                <a:cubicBezTo>
                  <a:pt x="2595156" y="755821"/>
                  <a:pt x="2479126" y="722700"/>
                  <a:pt x="2240993" y="732848"/>
                </a:cubicBezTo>
                <a:cubicBezTo>
                  <a:pt x="2002861" y="742996"/>
                  <a:pt x="1962975" y="700089"/>
                  <a:pt x="1776397" y="732848"/>
                </a:cubicBezTo>
                <a:cubicBezTo>
                  <a:pt x="1589819" y="765607"/>
                  <a:pt x="1477184" y="701191"/>
                  <a:pt x="1311801" y="732848"/>
                </a:cubicBezTo>
                <a:cubicBezTo>
                  <a:pt x="1146418" y="764505"/>
                  <a:pt x="943791" y="724259"/>
                  <a:pt x="710559" y="732848"/>
                </a:cubicBezTo>
                <a:cubicBezTo>
                  <a:pt x="477327" y="741437"/>
                  <a:pt x="246519" y="670924"/>
                  <a:pt x="0" y="732848"/>
                </a:cubicBezTo>
                <a:cubicBezTo>
                  <a:pt x="-25387" y="643609"/>
                  <a:pt x="35446" y="490485"/>
                  <a:pt x="0" y="366424"/>
                </a:cubicBezTo>
                <a:cubicBezTo>
                  <a:pt x="-35446" y="242363"/>
                  <a:pt x="3333" y="115865"/>
                  <a:pt x="0" y="0"/>
                </a:cubicBezTo>
                <a:close/>
              </a:path>
            </a:pathLst>
          </a:custGeom>
          <a:noFill/>
          <a:ln w="38100">
            <a:solidFill>
              <a:srgbClr val="E21A23"/>
            </a:solidFill>
            <a:prstDash val="sysDot"/>
            <a:bevel/>
            <a:extLst>
              <a:ext uri="{C807C97D-BFC1-408E-A445-0C87EB9F89A2}">
                <ask:lineSketchStyleProps xmlns:ask="http://schemas.microsoft.com/office/drawing/2018/sketchyshapes" sd="1440853011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txBody>
          <a:bodyPr wrap="square" lIns="180000" tIns="180000" rIns="180000" bIns="180000" rtlCol="0">
            <a:spAutoFit/>
          </a:bodyPr>
          <a:lstStyle>
            <a:defPPr>
              <a:defRPr lang="en-US"/>
            </a:defPPr>
            <a:lvl1pPr>
              <a:defRPr sz="2400" i="1">
                <a:ln>
                  <a:noFill/>
                </a:ln>
                <a:solidFill>
                  <a:srgbClr val="E21A23"/>
                </a:solidFill>
                <a:latin typeface="Cambria Math" panose="02040503050406030204" pitchFamily="18" charset="0"/>
              </a:defRPr>
            </a:lvl1pPr>
          </a:lstStyle>
          <a:p>
            <a:pPr algn="ctr"/>
            <a:r>
              <a:rPr lang="es-ES" i="0" dirty="0"/>
              <a:t>ℕ = {1, 2, 3, 4, 5...}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1775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90C2F-45A4-C719-36B2-6C22D0C8C7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9B3B1628-8906-2238-8C8D-D7BE3B62F2E9}"/>
              </a:ext>
            </a:extLst>
          </p:cNvPr>
          <p:cNvSpPr/>
          <p:nvPr/>
        </p:nvSpPr>
        <p:spPr>
          <a:xfrm>
            <a:off x="2691999" y="2108450"/>
            <a:ext cx="2716669" cy="765643"/>
          </a:xfrm>
          <a:prstGeom prst="roundRect">
            <a:avLst/>
          </a:prstGeom>
          <a:noFill/>
          <a:ln w="9525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bg1"/>
                </a:solidFill>
                <a:latin typeface="Proxima Nova Medium" panose="02000506030000020004"/>
              </a:rPr>
              <a:t>Suma</a:t>
            </a:r>
            <a:endParaRPr lang="es-ES" sz="1200" dirty="0">
              <a:solidFill>
                <a:schemeClr val="bg1"/>
              </a:solidFill>
              <a:latin typeface="Proxima Nova Medium" panose="02000506030000020004"/>
            </a:endParaRP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00378E5B-7022-F671-BB77-E37E733305EC}"/>
              </a:ext>
            </a:extLst>
          </p:cNvPr>
          <p:cNvSpPr/>
          <p:nvPr/>
        </p:nvSpPr>
        <p:spPr>
          <a:xfrm>
            <a:off x="5944347" y="2108451"/>
            <a:ext cx="2716669" cy="765643"/>
          </a:xfrm>
          <a:prstGeom prst="roundRect">
            <a:avLst/>
          </a:prstGeom>
          <a:noFill/>
          <a:ln w="9525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bg1"/>
                </a:solidFill>
                <a:latin typeface="Proxima Nova Medium" panose="02000506030000020004"/>
              </a:rPr>
              <a:t>Multiplicación</a:t>
            </a:r>
            <a:endParaRPr lang="es-ES" sz="1200" dirty="0">
              <a:solidFill>
                <a:schemeClr val="bg1"/>
              </a:solidFill>
              <a:latin typeface="Proxima Nova Medium" panose="02000506030000020004"/>
            </a:endParaRP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284C6EB8-FAD7-DA04-0AA4-4FCAF5EB036C}"/>
              </a:ext>
            </a:extLst>
          </p:cNvPr>
          <p:cNvSpPr/>
          <p:nvPr/>
        </p:nvSpPr>
        <p:spPr>
          <a:xfrm>
            <a:off x="2692000" y="3675990"/>
            <a:ext cx="2716669" cy="765643"/>
          </a:xfrm>
          <a:prstGeom prst="roundRect">
            <a:avLst/>
          </a:prstGeom>
          <a:noFill/>
          <a:ln w="9525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bg1"/>
                </a:solidFill>
                <a:latin typeface="Proxima Nova Medium" panose="02000506030000020004"/>
              </a:rPr>
              <a:t>Resta</a:t>
            </a:r>
            <a:endParaRPr lang="es-ES" sz="1200" dirty="0">
              <a:solidFill>
                <a:schemeClr val="bg1"/>
              </a:solidFill>
              <a:latin typeface="Proxima Nova Medium" panose="02000506030000020004"/>
            </a:endParaRP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A007568A-CBE1-A475-C485-F6FF687BBE10}"/>
              </a:ext>
            </a:extLst>
          </p:cNvPr>
          <p:cNvSpPr/>
          <p:nvPr/>
        </p:nvSpPr>
        <p:spPr>
          <a:xfrm>
            <a:off x="5944347" y="3675989"/>
            <a:ext cx="2716669" cy="765643"/>
          </a:xfrm>
          <a:prstGeom prst="roundRect">
            <a:avLst/>
          </a:prstGeom>
          <a:noFill/>
          <a:ln w="9525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bg1"/>
                </a:solidFill>
                <a:latin typeface="Proxima Nova Medium" panose="02000506030000020004"/>
              </a:rPr>
              <a:t>División</a:t>
            </a:r>
            <a:endParaRPr lang="es-ES" sz="1200" dirty="0">
              <a:solidFill>
                <a:schemeClr val="bg1"/>
              </a:solidFill>
              <a:latin typeface="Proxima Nova Medium" panose="02000506030000020004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3B6E62C-DF4F-9C0C-FAEF-4622DE06D7FE}"/>
              </a:ext>
            </a:extLst>
          </p:cNvPr>
          <p:cNvSpPr txBox="1"/>
          <p:nvPr/>
        </p:nvSpPr>
        <p:spPr>
          <a:xfrm>
            <a:off x="3863423" y="3090375"/>
            <a:ext cx="373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-valencia" b="1" dirty="0">
                <a:solidFill>
                  <a:schemeClr val="bg1"/>
                </a:solidFill>
              </a:rPr>
              <a:t>+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5D6705BF-7365-1387-383B-AD322E762DFD}"/>
              </a:ext>
            </a:extLst>
          </p:cNvPr>
          <p:cNvSpPr txBox="1"/>
          <p:nvPr/>
        </p:nvSpPr>
        <p:spPr>
          <a:xfrm>
            <a:off x="7134820" y="2904268"/>
            <a:ext cx="599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bg1"/>
                </a:solidFill>
              </a:rPr>
              <a:t>⋅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DBFD3F3D-4D89-1C9D-60C7-E6E60EC16E6F}"/>
              </a:ext>
            </a:extLst>
          </p:cNvPr>
          <p:cNvSpPr txBox="1"/>
          <p:nvPr/>
        </p:nvSpPr>
        <p:spPr>
          <a:xfrm>
            <a:off x="3863423" y="4657916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-valencia" b="1" dirty="0">
                <a:solidFill>
                  <a:schemeClr val="bg1"/>
                </a:solidFill>
              </a:rPr>
              <a:t>-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CB84A738-B31E-D84A-D835-CA44C0A93B43}"/>
              </a:ext>
            </a:extLst>
          </p:cNvPr>
          <p:cNvSpPr txBox="1"/>
          <p:nvPr/>
        </p:nvSpPr>
        <p:spPr>
          <a:xfrm>
            <a:off x="7146465" y="4555272"/>
            <a:ext cx="369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bg1"/>
                </a:solidFill>
              </a:rPr>
              <a:t>: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9BC05F42-4734-1810-844A-002516231547}"/>
              </a:ext>
            </a:extLst>
          </p:cNvPr>
          <p:cNvSpPr txBox="1"/>
          <p:nvPr/>
        </p:nvSpPr>
        <p:spPr>
          <a:xfrm>
            <a:off x="8734425" y="649653"/>
            <a:ext cx="195322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200" dirty="0">
                <a:solidFill>
                  <a:schemeClr val="bg1"/>
                </a:solidFill>
              </a:rPr>
              <a:t>E</a:t>
            </a:r>
            <a:r>
              <a:rPr lang="es-ES" sz="1200" b="0" i="0" u="none" strike="noStrike" baseline="0" dirty="0">
                <a:solidFill>
                  <a:schemeClr val="bg1"/>
                </a:solidFill>
              </a:rPr>
              <a:t>s una forma abreviada de realizar una suma repetida del mismo número.</a:t>
            </a:r>
            <a:endParaRPr lang="es-ES" sz="1200" dirty="0">
              <a:solidFill>
                <a:schemeClr val="bg1"/>
              </a:solidFill>
            </a:endParaRPr>
          </a:p>
        </p:txBody>
      </p:sp>
      <p:cxnSp>
        <p:nvCxnSpPr>
          <p:cNvPr id="32" name="Conector: curvado 31">
            <a:extLst>
              <a:ext uri="{FF2B5EF4-FFF2-40B4-BE49-F238E27FC236}">
                <a16:creationId xmlns:a16="http://schemas.microsoft.com/office/drawing/2014/main" id="{2E05FFAE-BC6F-263B-C631-D369B72283EF}"/>
              </a:ext>
            </a:extLst>
          </p:cNvPr>
          <p:cNvCxnSpPr>
            <a:cxnSpLocks/>
          </p:cNvCxnSpPr>
          <p:nvPr/>
        </p:nvCxnSpPr>
        <p:spPr>
          <a:xfrm rot="10800000" flipV="1">
            <a:off x="8304191" y="1544484"/>
            <a:ext cx="430235" cy="399929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CuadroTexto 34">
            <a:extLst>
              <a:ext uri="{FF2B5EF4-FFF2-40B4-BE49-F238E27FC236}">
                <a16:creationId xmlns:a16="http://schemas.microsoft.com/office/drawing/2014/main" id="{B0627E80-39A7-581F-F7BA-4318F39D9E02}"/>
              </a:ext>
            </a:extLst>
          </p:cNvPr>
          <p:cNvSpPr txBox="1"/>
          <p:nvPr/>
        </p:nvSpPr>
        <p:spPr>
          <a:xfrm>
            <a:off x="4967737" y="5804629"/>
            <a:ext cx="195322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200" dirty="0">
                <a:solidFill>
                  <a:schemeClr val="bg1"/>
                </a:solidFill>
              </a:rPr>
              <a:t>Los términos de la división son dividendo (</a:t>
            </a:r>
            <a:r>
              <a:rPr lang="es-ES" sz="1200" i="1" dirty="0">
                <a:solidFill>
                  <a:schemeClr val="bg1"/>
                </a:solidFill>
              </a:rPr>
              <a:t>D</a:t>
            </a:r>
            <a:r>
              <a:rPr lang="es-ES" sz="1200" dirty="0">
                <a:solidFill>
                  <a:schemeClr val="bg1"/>
                </a:solidFill>
              </a:rPr>
              <a:t>), divisor (</a:t>
            </a:r>
            <a:r>
              <a:rPr lang="es-ES" sz="1200" i="1" dirty="0">
                <a:solidFill>
                  <a:schemeClr val="bg1"/>
                </a:solidFill>
              </a:rPr>
              <a:t>d</a:t>
            </a:r>
            <a:r>
              <a:rPr lang="es-ES" sz="1200" dirty="0">
                <a:solidFill>
                  <a:schemeClr val="bg1"/>
                </a:solidFill>
              </a:rPr>
              <a:t>), cociente (</a:t>
            </a:r>
            <a:r>
              <a:rPr lang="es-ES" sz="1200" i="1" dirty="0">
                <a:solidFill>
                  <a:schemeClr val="bg1"/>
                </a:solidFill>
              </a:rPr>
              <a:t>c</a:t>
            </a:r>
            <a:r>
              <a:rPr lang="es-ES" sz="1200" dirty="0">
                <a:solidFill>
                  <a:schemeClr val="bg1"/>
                </a:solidFill>
              </a:rPr>
              <a:t>) y resto (</a:t>
            </a:r>
            <a:r>
              <a:rPr lang="es-ES" sz="1200" i="1" dirty="0">
                <a:solidFill>
                  <a:schemeClr val="bg1"/>
                </a:solidFill>
              </a:rPr>
              <a:t>r</a:t>
            </a:r>
            <a:r>
              <a:rPr lang="es-ES" sz="1200" dirty="0">
                <a:solidFill>
                  <a:schemeClr val="bg1"/>
                </a:solidFill>
              </a:rPr>
              <a:t>).</a:t>
            </a:r>
          </a:p>
        </p:txBody>
      </p:sp>
      <p:cxnSp>
        <p:nvCxnSpPr>
          <p:cNvPr id="37" name="Conector: curvado 36">
            <a:extLst>
              <a:ext uri="{FF2B5EF4-FFF2-40B4-BE49-F238E27FC236}">
                <a16:creationId xmlns:a16="http://schemas.microsoft.com/office/drawing/2014/main" id="{0928836F-782C-1FAD-087F-4ACA0D61B9A1}"/>
              </a:ext>
            </a:extLst>
          </p:cNvPr>
          <p:cNvCxnSpPr>
            <a:cxnSpLocks/>
          </p:cNvCxnSpPr>
          <p:nvPr/>
        </p:nvCxnSpPr>
        <p:spPr>
          <a:xfrm flipV="1">
            <a:off x="5572125" y="4620285"/>
            <a:ext cx="1228725" cy="1182392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977320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25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21" grpId="0"/>
      <p:bldP spid="22" grpId="0"/>
      <p:bldP spid="23" grpId="0"/>
      <p:bldP spid="24" grpId="0"/>
      <p:bldP spid="26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A96754A6-F034-7C83-AAA9-53BFC4F0F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3641" y="2034291"/>
            <a:ext cx="7617765" cy="823209"/>
          </a:xfrm>
        </p:spPr>
        <p:txBody>
          <a:bodyPr/>
          <a:lstStyle/>
          <a:p>
            <a:r>
              <a:rPr lang="es-ES" sz="2400" dirty="0"/>
              <a:t>Un número es </a:t>
            </a:r>
            <a:r>
              <a:rPr lang="es-ES" sz="2400" b="1" dirty="0">
                <a:solidFill>
                  <a:srgbClr val="E21A23"/>
                </a:solidFill>
              </a:rPr>
              <a:t>divisor</a:t>
            </a:r>
            <a:r>
              <a:rPr lang="es-ES" sz="2400" b="1" dirty="0"/>
              <a:t> </a:t>
            </a:r>
            <a:r>
              <a:rPr lang="es-ES" sz="2400" dirty="0"/>
              <a:t>de otro si al realizar la división el resto es 0.</a:t>
            </a:r>
          </a:p>
        </p:txBody>
      </p:sp>
      <p:sp>
        <p:nvSpPr>
          <p:cNvPr id="6" name="Marcador de contenido 4">
            <a:extLst>
              <a:ext uri="{FF2B5EF4-FFF2-40B4-BE49-F238E27FC236}">
                <a16:creationId xmlns:a16="http://schemas.microsoft.com/office/drawing/2014/main" id="{0EA59270-3B27-57A5-A8CF-8C899E2D2211}"/>
              </a:ext>
            </a:extLst>
          </p:cNvPr>
          <p:cNvSpPr txBox="1">
            <a:spLocks/>
          </p:cNvSpPr>
          <p:nvPr/>
        </p:nvSpPr>
        <p:spPr>
          <a:xfrm>
            <a:off x="1613640" y="3136900"/>
            <a:ext cx="7617765" cy="82320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 sz="2600" kern="1200">
                <a:solidFill>
                  <a:schemeClr val="tx1"/>
                </a:solidFill>
                <a:latin typeface="Proxima Nova Medium" panose="0200050603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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Un </a:t>
            </a:r>
            <a:r>
              <a:rPr lang="es-ES" sz="2400" b="1" dirty="0">
                <a:solidFill>
                  <a:srgbClr val="E21A23"/>
                </a:solidFill>
              </a:rPr>
              <a:t>múltiplo</a:t>
            </a:r>
            <a:r>
              <a:rPr lang="es-ES" sz="2400" b="1" dirty="0"/>
              <a:t> </a:t>
            </a:r>
            <a:r>
              <a:rPr lang="es-ES" sz="2400" dirty="0"/>
              <a:t>de un número es el resultado de multiplicar ese número por cualquier número natural.</a:t>
            </a:r>
          </a:p>
        </p:txBody>
      </p:sp>
      <p:pic>
        <p:nvPicPr>
          <p:cNvPr id="3" name="Gráfico 2" descr="Calculadora contorno">
            <a:extLst>
              <a:ext uri="{FF2B5EF4-FFF2-40B4-BE49-F238E27FC236}">
                <a16:creationId xmlns:a16="http://schemas.microsoft.com/office/drawing/2014/main" id="{FFA677BD-3175-DF62-9674-7D0DD720B4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43925" y="4239509"/>
            <a:ext cx="1157194" cy="115719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68796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2B4B5-0831-F7C0-A1E3-1B7BC81FA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689F053E-B3F5-9927-2BCC-EFDA0A114937}"/>
              </a:ext>
            </a:extLst>
          </p:cNvPr>
          <p:cNvSpPr txBox="1"/>
          <p:nvPr/>
        </p:nvSpPr>
        <p:spPr>
          <a:xfrm>
            <a:off x="1215705" y="2394971"/>
            <a:ext cx="70276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Un </a:t>
            </a:r>
            <a:r>
              <a:rPr lang="es-ES" sz="2400" b="1" dirty="0">
                <a:solidFill>
                  <a:srgbClr val="E63C44"/>
                </a:solidFill>
              </a:rPr>
              <a:t>número primo </a:t>
            </a:r>
            <a:r>
              <a:rPr lang="es-ES" sz="2400" dirty="0"/>
              <a:t>es aquel que solo tiene dos divisores: el 1 y él mismo.</a:t>
            </a:r>
            <a:endParaRPr lang="en-US" sz="2400" dirty="0"/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30A3C4A8-5806-3EBB-9D7F-7D321716BE13}"/>
              </a:ext>
            </a:extLst>
          </p:cNvPr>
          <p:cNvGrpSpPr/>
          <p:nvPr/>
        </p:nvGrpSpPr>
        <p:grpSpPr>
          <a:xfrm>
            <a:off x="9795213" y="1122037"/>
            <a:ext cx="1602130" cy="3146845"/>
            <a:chOff x="9424752" y="860426"/>
            <a:chExt cx="1602130" cy="3146845"/>
          </a:xfrm>
        </p:grpSpPr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829B6220-9391-3E86-A165-93C3669CA043}"/>
                </a:ext>
              </a:extLst>
            </p:cNvPr>
            <p:cNvSpPr txBox="1"/>
            <p:nvPr/>
          </p:nvSpPr>
          <p:spPr>
            <a:xfrm>
              <a:off x="9424752" y="1975946"/>
              <a:ext cx="1602130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/>
                <a:t>Una manera de encontrar los números primos es usar la </a:t>
              </a:r>
              <a:r>
                <a:rPr lang="es-ES" b="1" dirty="0"/>
                <a:t>criba de Eratóstenes.</a:t>
              </a:r>
              <a:endParaRPr lang="es-ES" sz="2400" b="1" dirty="0"/>
            </a:p>
          </p:txBody>
        </p:sp>
        <p:pic>
          <p:nvPicPr>
            <p:cNvPr id="27" name="Gráfico 26" descr="Bombilla y lápiz contorno">
              <a:extLst>
                <a:ext uri="{FF2B5EF4-FFF2-40B4-BE49-F238E27FC236}">
                  <a16:creationId xmlns:a16="http://schemas.microsoft.com/office/drawing/2014/main" id="{742B0BF3-BD88-8A5D-30C0-1C96DF7FCB9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sp>
        <p:nvSpPr>
          <p:cNvPr id="2" name="CuadroTexto 1">
            <a:extLst>
              <a:ext uri="{FF2B5EF4-FFF2-40B4-BE49-F238E27FC236}">
                <a16:creationId xmlns:a16="http://schemas.microsoft.com/office/drawing/2014/main" id="{887FC600-69A7-1C1B-8175-3EB250E7FF0D}"/>
              </a:ext>
            </a:extLst>
          </p:cNvPr>
          <p:cNvSpPr txBox="1"/>
          <p:nvPr/>
        </p:nvSpPr>
        <p:spPr>
          <a:xfrm>
            <a:off x="2390994" y="4032672"/>
            <a:ext cx="4677096" cy="732848"/>
          </a:xfrm>
          <a:custGeom>
            <a:avLst/>
            <a:gdLst>
              <a:gd name="csX0" fmla="*/ 0 w 4677096"/>
              <a:gd name="csY0" fmla="*/ 0 h 732848"/>
              <a:gd name="csX1" fmla="*/ 537866 w 4677096"/>
              <a:gd name="csY1" fmla="*/ 0 h 732848"/>
              <a:gd name="csX2" fmla="*/ 982190 w 4677096"/>
              <a:gd name="csY2" fmla="*/ 0 h 732848"/>
              <a:gd name="csX3" fmla="*/ 1473285 w 4677096"/>
              <a:gd name="csY3" fmla="*/ 0 h 732848"/>
              <a:gd name="csX4" fmla="*/ 1917609 w 4677096"/>
              <a:gd name="csY4" fmla="*/ 0 h 732848"/>
              <a:gd name="csX5" fmla="*/ 2455475 w 4677096"/>
              <a:gd name="csY5" fmla="*/ 0 h 732848"/>
              <a:gd name="csX6" fmla="*/ 3040112 w 4677096"/>
              <a:gd name="csY6" fmla="*/ 0 h 732848"/>
              <a:gd name="csX7" fmla="*/ 3577978 w 4677096"/>
              <a:gd name="csY7" fmla="*/ 0 h 732848"/>
              <a:gd name="csX8" fmla="*/ 4677096 w 4677096"/>
              <a:gd name="csY8" fmla="*/ 0 h 732848"/>
              <a:gd name="csX9" fmla="*/ 4677096 w 4677096"/>
              <a:gd name="csY9" fmla="*/ 373752 h 732848"/>
              <a:gd name="csX10" fmla="*/ 4677096 w 4677096"/>
              <a:gd name="csY10" fmla="*/ 732848 h 732848"/>
              <a:gd name="csX11" fmla="*/ 4045688 w 4677096"/>
              <a:gd name="csY11" fmla="*/ 732848 h 732848"/>
              <a:gd name="csX12" fmla="*/ 3554593 w 4677096"/>
              <a:gd name="csY12" fmla="*/ 732848 h 732848"/>
              <a:gd name="csX13" fmla="*/ 3110269 w 4677096"/>
              <a:gd name="csY13" fmla="*/ 732848 h 732848"/>
              <a:gd name="csX14" fmla="*/ 2478861 w 4677096"/>
              <a:gd name="csY14" fmla="*/ 732848 h 732848"/>
              <a:gd name="csX15" fmla="*/ 1940995 w 4677096"/>
              <a:gd name="csY15" fmla="*/ 732848 h 732848"/>
              <a:gd name="csX16" fmla="*/ 1496671 w 4677096"/>
              <a:gd name="csY16" fmla="*/ 732848 h 732848"/>
              <a:gd name="csX17" fmla="*/ 958805 w 4677096"/>
              <a:gd name="csY17" fmla="*/ 732848 h 732848"/>
              <a:gd name="csX18" fmla="*/ 0 w 4677096"/>
              <a:gd name="csY18" fmla="*/ 732848 h 732848"/>
              <a:gd name="csX19" fmla="*/ 0 w 4677096"/>
              <a:gd name="csY19" fmla="*/ 381081 h 732848"/>
              <a:gd name="csX20" fmla="*/ 0 w 4677096"/>
              <a:gd name="csY20" fmla="*/ 0 h 73284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</a:cxnLst>
            <a:rect l="l" t="t" r="r" b="b"/>
            <a:pathLst>
              <a:path w="4677096" h="732848" extrusionOk="0">
                <a:moveTo>
                  <a:pt x="0" y="0"/>
                </a:moveTo>
                <a:cubicBezTo>
                  <a:pt x="126541" y="-31964"/>
                  <a:pt x="303907" y="54771"/>
                  <a:pt x="537866" y="0"/>
                </a:cubicBezTo>
                <a:cubicBezTo>
                  <a:pt x="771825" y="-54771"/>
                  <a:pt x="766911" y="23922"/>
                  <a:pt x="982190" y="0"/>
                </a:cubicBezTo>
                <a:cubicBezTo>
                  <a:pt x="1197469" y="-23922"/>
                  <a:pt x="1279407" y="57498"/>
                  <a:pt x="1473285" y="0"/>
                </a:cubicBezTo>
                <a:cubicBezTo>
                  <a:pt x="1667164" y="-57498"/>
                  <a:pt x="1734049" y="39129"/>
                  <a:pt x="1917609" y="0"/>
                </a:cubicBezTo>
                <a:cubicBezTo>
                  <a:pt x="2101169" y="-39129"/>
                  <a:pt x="2262174" y="53858"/>
                  <a:pt x="2455475" y="0"/>
                </a:cubicBezTo>
                <a:cubicBezTo>
                  <a:pt x="2648776" y="-53858"/>
                  <a:pt x="2889956" y="21105"/>
                  <a:pt x="3040112" y="0"/>
                </a:cubicBezTo>
                <a:cubicBezTo>
                  <a:pt x="3190268" y="-21105"/>
                  <a:pt x="3419049" y="58091"/>
                  <a:pt x="3577978" y="0"/>
                </a:cubicBezTo>
                <a:cubicBezTo>
                  <a:pt x="3736907" y="-58091"/>
                  <a:pt x="4400568" y="29609"/>
                  <a:pt x="4677096" y="0"/>
                </a:cubicBezTo>
                <a:cubicBezTo>
                  <a:pt x="4693376" y="84115"/>
                  <a:pt x="4674175" y="199420"/>
                  <a:pt x="4677096" y="373752"/>
                </a:cubicBezTo>
                <a:cubicBezTo>
                  <a:pt x="4680017" y="548084"/>
                  <a:pt x="4646307" y="556901"/>
                  <a:pt x="4677096" y="732848"/>
                </a:cubicBezTo>
                <a:cubicBezTo>
                  <a:pt x="4442760" y="800012"/>
                  <a:pt x="4295487" y="675246"/>
                  <a:pt x="4045688" y="732848"/>
                </a:cubicBezTo>
                <a:cubicBezTo>
                  <a:pt x="3795889" y="790450"/>
                  <a:pt x="3705736" y="710368"/>
                  <a:pt x="3554593" y="732848"/>
                </a:cubicBezTo>
                <a:cubicBezTo>
                  <a:pt x="3403450" y="755328"/>
                  <a:pt x="3209709" y="707992"/>
                  <a:pt x="3110269" y="732848"/>
                </a:cubicBezTo>
                <a:cubicBezTo>
                  <a:pt x="3010829" y="757704"/>
                  <a:pt x="2701356" y="677145"/>
                  <a:pt x="2478861" y="732848"/>
                </a:cubicBezTo>
                <a:cubicBezTo>
                  <a:pt x="2256366" y="788551"/>
                  <a:pt x="2108598" y="706188"/>
                  <a:pt x="1940995" y="732848"/>
                </a:cubicBezTo>
                <a:cubicBezTo>
                  <a:pt x="1773392" y="759508"/>
                  <a:pt x="1670469" y="695331"/>
                  <a:pt x="1496671" y="732848"/>
                </a:cubicBezTo>
                <a:cubicBezTo>
                  <a:pt x="1322873" y="770365"/>
                  <a:pt x="1095261" y="723300"/>
                  <a:pt x="958805" y="732848"/>
                </a:cubicBezTo>
                <a:cubicBezTo>
                  <a:pt x="822349" y="742396"/>
                  <a:pt x="445845" y="706353"/>
                  <a:pt x="0" y="732848"/>
                </a:cubicBezTo>
                <a:cubicBezTo>
                  <a:pt x="-33131" y="619507"/>
                  <a:pt x="10483" y="463266"/>
                  <a:pt x="0" y="381081"/>
                </a:cubicBezTo>
                <a:cubicBezTo>
                  <a:pt x="-10483" y="298896"/>
                  <a:pt x="7552" y="150640"/>
                  <a:pt x="0" y="0"/>
                </a:cubicBezTo>
                <a:close/>
              </a:path>
            </a:pathLst>
          </a:custGeom>
          <a:noFill/>
          <a:ln w="38100">
            <a:solidFill>
              <a:srgbClr val="E21A23"/>
            </a:solidFill>
            <a:prstDash val="sysDot"/>
            <a:bevel/>
            <a:extLst>
              <a:ext uri="{C807C97D-BFC1-408E-A445-0C87EB9F89A2}">
                <ask:lineSketchStyleProps xmlns:ask="http://schemas.microsoft.com/office/drawing/2018/sketchyshapes" sd="270693760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txBody>
          <a:bodyPr wrap="square" lIns="180000" tIns="180000" rIns="180000" bIns="180000" rtlCol="0">
            <a:spAutoFit/>
          </a:bodyPr>
          <a:lstStyle>
            <a:defPPr>
              <a:defRPr lang="en-US"/>
            </a:defPPr>
            <a:lvl1pPr algn="ctr">
              <a:defRPr sz="2400" i="0">
                <a:ln>
                  <a:noFill/>
                </a:ln>
                <a:solidFill>
                  <a:srgbClr val="E21A23"/>
                </a:solidFill>
                <a:latin typeface="Cambria Math" panose="02040503050406030204" pitchFamily="18" charset="0"/>
              </a:defRPr>
            </a:lvl1pPr>
          </a:lstStyle>
          <a:p>
            <a:r>
              <a:rPr lang="es-ES" dirty="0"/>
              <a:t>2, 3, 5, 7, 11, 13, 17, 19, 23…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3727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D4D5650D-4CE6-8817-DEAE-64D8400C4A79}"/>
              </a:ext>
            </a:extLst>
          </p:cNvPr>
          <p:cNvSpPr txBox="1"/>
          <p:nvPr/>
        </p:nvSpPr>
        <p:spPr>
          <a:xfrm>
            <a:off x="2304945" y="2155799"/>
            <a:ext cx="71006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</a:rPr>
              <a:t>Todo número natural mayor que 1 puede expresarse de forma única como producto de números primos. Por tanto, la descomposición en factores primos es única. Esto es lo que se conoce</a:t>
            </a:r>
          </a:p>
          <a:p>
            <a:r>
              <a:rPr lang="es-ES" sz="2400" dirty="0">
                <a:solidFill>
                  <a:schemeClr val="bg1"/>
                </a:solidFill>
              </a:rPr>
              <a:t>como </a:t>
            </a:r>
            <a:r>
              <a:rPr lang="es-ES" sz="2400" b="1" dirty="0">
                <a:solidFill>
                  <a:schemeClr val="bg1"/>
                </a:solidFill>
              </a:rPr>
              <a:t>teorema fundamental de la aritmética</a:t>
            </a:r>
            <a:r>
              <a:rPr lang="es-ES" sz="2400" dirty="0">
                <a:solidFill>
                  <a:schemeClr val="bg1"/>
                </a:solidFill>
              </a:rPr>
              <a:t>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AAE90C6-6D39-7947-DB32-C8F3E514769E}"/>
              </a:ext>
            </a:extLst>
          </p:cNvPr>
          <p:cNvSpPr txBox="1"/>
          <p:nvPr/>
        </p:nvSpPr>
        <p:spPr>
          <a:xfrm>
            <a:off x="2390775" y="4610785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2000" b="0" i="0" u="none" strike="noStrike" baseline="0" dirty="0">
                <a:solidFill>
                  <a:schemeClr val="bg1"/>
                </a:solidFill>
              </a:rPr>
              <a:t>Un </a:t>
            </a:r>
            <a:r>
              <a:rPr lang="es-ES" sz="2000" b="1" i="0" u="none" strike="noStrike" baseline="0" dirty="0">
                <a:solidFill>
                  <a:schemeClr val="bg1"/>
                </a:solidFill>
              </a:rPr>
              <a:t>factor </a:t>
            </a:r>
            <a:r>
              <a:rPr lang="es-ES" sz="2000" b="0" i="0" u="none" strike="noStrike" baseline="0" dirty="0">
                <a:solidFill>
                  <a:schemeClr val="bg1"/>
                </a:solidFill>
              </a:rPr>
              <a:t>es cualquier número que multiplica.</a:t>
            </a:r>
            <a:endParaRPr lang="es-ES" sz="2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840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2DFD4-0378-BE43-48AB-34D1DA68B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BC91EB06-DAAF-237D-8849-38AF06E0A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7893" y="1737249"/>
            <a:ext cx="3985682" cy="761495"/>
          </a:xfrm>
        </p:spPr>
        <p:txBody>
          <a:bodyPr/>
          <a:lstStyle/>
          <a:p>
            <a:r>
              <a:rPr lang="es-ES" sz="1600" dirty="0">
                <a:latin typeface="+mn-lt"/>
              </a:rPr>
              <a:t>Para </a:t>
            </a:r>
            <a:r>
              <a:rPr lang="es-ES" sz="1600" b="1" dirty="0">
                <a:solidFill>
                  <a:srgbClr val="E21A23"/>
                </a:solidFill>
                <a:latin typeface="+mn-lt"/>
              </a:rPr>
              <a:t>encontrar los factores primos</a:t>
            </a:r>
            <a:r>
              <a:rPr lang="es-ES" sz="1600" dirty="0">
                <a:solidFill>
                  <a:srgbClr val="E21A23"/>
                </a:solidFill>
                <a:latin typeface="+mn-lt"/>
              </a:rPr>
              <a:t> </a:t>
            </a:r>
            <a:r>
              <a:rPr lang="es-ES" sz="1600" dirty="0">
                <a:latin typeface="+mn-lt"/>
              </a:rPr>
              <a:t>de un número, podemos recurrir a dos procedimientos.</a:t>
            </a:r>
          </a:p>
        </p:txBody>
      </p:sp>
      <p:sp>
        <p:nvSpPr>
          <p:cNvPr id="4" name="Marcador de contenido 1">
            <a:extLst>
              <a:ext uri="{FF2B5EF4-FFF2-40B4-BE49-F238E27FC236}">
                <a16:creationId xmlns:a16="http://schemas.microsoft.com/office/drawing/2014/main" id="{FAA629D1-6307-1D48-62B7-E37BE94F9E8E}"/>
              </a:ext>
            </a:extLst>
          </p:cNvPr>
          <p:cNvSpPr txBox="1">
            <a:spLocks/>
          </p:cNvSpPr>
          <p:nvPr/>
        </p:nvSpPr>
        <p:spPr>
          <a:xfrm>
            <a:off x="2118467" y="2883075"/>
            <a:ext cx="3889692" cy="36177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 sz="2600" kern="1200">
                <a:solidFill>
                  <a:schemeClr val="tx1"/>
                </a:solidFill>
                <a:latin typeface="Proxima Nova Medium" panose="0200050603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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1800" dirty="0"/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CB4E5324-37B0-92C7-DAD6-93D74E35302A}"/>
              </a:ext>
            </a:extLst>
          </p:cNvPr>
          <p:cNvSpPr/>
          <p:nvPr/>
        </p:nvSpPr>
        <p:spPr>
          <a:xfrm>
            <a:off x="3481165" y="2921174"/>
            <a:ext cx="923730" cy="361775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rgbClr val="E21A23"/>
                </a:solidFill>
                <a:latin typeface="Proxima Nova Medium" panose="02000506030000020004"/>
              </a:rPr>
              <a:t>30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84A4751-3268-92D3-E413-3B324B752AAA}"/>
              </a:ext>
            </a:extLst>
          </p:cNvPr>
          <p:cNvSpPr/>
          <p:nvPr/>
        </p:nvSpPr>
        <p:spPr>
          <a:xfrm>
            <a:off x="2909665" y="3667145"/>
            <a:ext cx="923730" cy="361775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rgbClr val="E21A23"/>
                </a:solidFill>
                <a:latin typeface="Proxima Nova Medium" panose="02000506030000020004"/>
              </a:rPr>
              <a:t>15</a:t>
            </a: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9C34227C-5544-5E6E-0C02-73C6297EB683}"/>
              </a:ext>
            </a:extLst>
          </p:cNvPr>
          <p:cNvSpPr/>
          <p:nvPr/>
        </p:nvSpPr>
        <p:spPr>
          <a:xfrm>
            <a:off x="4062190" y="3667145"/>
            <a:ext cx="923730" cy="361775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rgbClr val="E21A23"/>
                </a:solidFill>
                <a:latin typeface="Proxima Nova Medium" panose="02000506030000020004"/>
              </a:rPr>
              <a:t>2</a:t>
            </a: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74D8F13C-8CCB-8C7D-21A9-4A8CF530772A}"/>
              </a:ext>
            </a:extLst>
          </p:cNvPr>
          <p:cNvSpPr/>
          <p:nvPr/>
        </p:nvSpPr>
        <p:spPr>
          <a:xfrm>
            <a:off x="2447800" y="4413251"/>
            <a:ext cx="923730" cy="361775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rgbClr val="E21A23"/>
                </a:solidFill>
                <a:latin typeface="Proxima Nova Medium" panose="02000506030000020004"/>
              </a:rPr>
              <a:t>3</a:t>
            </a:r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9599E877-6934-35A5-3D54-0672045A22FE}"/>
              </a:ext>
            </a:extLst>
          </p:cNvPr>
          <p:cNvSpPr/>
          <p:nvPr/>
        </p:nvSpPr>
        <p:spPr>
          <a:xfrm>
            <a:off x="3481165" y="4413250"/>
            <a:ext cx="923730" cy="361775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-valencia" sz="2400" dirty="0">
                <a:solidFill>
                  <a:srgbClr val="E21A23"/>
                </a:solidFill>
                <a:latin typeface="Proxima Nova Medium" panose="02000506030000020004"/>
              </a:rPr>
              <a:t>5</a:t>
            </a:r>
            <a:endParaRPr lang="es-ES" sz="2400" dirty="0">
              <a:solidFill>
                <a:srgbClr val="E21A23"/>
              </a:solidFill>
              <a:latin typeface="Proxima Nova Medium" panose="02000506030000020004"/>
            </a:endParaRPr>
          </a:p>
        </p:txBody>
      </p: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A40FE673-B965-2D03-9803-94D3731458E5}"/>
              </a:ext>
            </a:extLst>
          </p:cNvPr>
          <p:cNvCxnSpPr>
            <a:cxnSpLocks/>
          </p:cNvCxnSpPr>
          <p:nvPr/>
        </p:nvCxnSpPr>
        <p:spPr>
          <a:xfrm>
            <a:off x="7651946" y="3314525"/>
            <a:ext cx="0" cy="14605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919C6392-8453-41A2-A6FC-8F30E5F40F6B}"/>
              </a:ext>
            </a:extLst>
          </p:cNvPr>
          <p:cNvSpPr/>
          <p:nvPr/>
        </p:nvSpPr>
        <p:spPr>
          <a:xfrm>
            <a:off x="6996839" y="3324050"/>
            <a:ext cx="614584" cy="361775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rgbClr val="E21A23"/>
                </a:solidFill>
                <a:latin typeface="Proxima Nova Medium" panose="02000506030000020004"/>
              </a:rPr>
              <a:t>30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D420569C-E493-D46E-1B3A-D04689CAC2D1}"/>
              </a:ext>
            </a:extLst>
          </p:cNvPr>
          <p:cNvSpPr/>
          <p:nvPr/>
        </p:nvSpPr>
        <p:spPr>
          <a:xfrm>
            <a:off x="6996839" y="3695632"/>
            <a:ext cx="614584" cy="361775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rgbClr val="E21A23"/>
                </a:solidFill>
                <a:latin typeface="Proxima Nova Medium" panose="02000506030000020004"/>
              </a:rPr>
              <a:t>15</a:t>
            </a:r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EB1E79E1-E344-00A2-495E-EB6109F83B10}"/>
              </a:ext>
            </a:extLst>
          </p:cNvPr>
          <p:cNvSpPr/>
          <p:nvPr/>
        </p:nvSpPr>
        <p:spPr>
          <a:xfrm>
            <a:off x="6996839" y="4057407"/>
            <a:ext cx="614584" cy="361775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rgbClr val="E21A23"/>
                </a:solidFill>
                <a:latin typeface="Proxima Nova Medium" panose="02000506030000020004"/>
              </a:rPr>
              <a:t>5</a:t>
            </a:r>
          </a:p>
        </p:txBody>
      </p:sp>
      <p:sp>
        <p:nvSpPr>
          <p:cNvPr id="24" name="Rectángulo: esquinas redondeadas 23">
            <a:extLst>
              <a:ext uri="{FF2B5EF4-FFF2-40B4-BE49-F238E27FC236}">
                <a16:creationId xmlns:a16="http://schemas.microsoft.com/office/drawing/2014/main" id="{F77AA65D-E4CD-2A6E-36B9-9712D6ECFEAD}"/>
              </a:ext>
            </a:extLst>
          </p:cNvPr>
          <p:cNvSpPr/>
          <p:nvPr/>
        </p:nvSpPr>
        <p:spPr>
          <a:xfrm>
            <a:off x="6996839" y="4413250"/>
            <a:ext cx="614584" cy="361775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rgbClr val="E21A23"/>
                </a:solidFill>
                <a:latin typeface="Proxima Nova Medium" panose="02000506030000020004"/>
              </a:rPr>
              <a:t>1</a:t>
            </a:r>
          </a:p>
        </p:txBody>
      </p:sp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2406BD3F-8B24-FB4A-3D98-B5E5B840D62A}"/>
              </a:ext>
            </a:extLst>
          </p:cNvPr>
          <p:cNvSpPr/>
          <p:nvPr/>
        </p:nvSpPr>
        <p:spPr>
          <a:xfrm>
            <a:off x="7651946" y="4051475"/>
            <a:ext cx="614584" cy="361775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rgbClr val="E21A23"/>
                </a:solidFill>
                <a:latin typeface="Proxima Nova Medium" panose="02000506030000020004"/>
              </a:rPr>
              <a:t>5</a:t>
            </a:r>
          </a:p>
        </p:txBody>
      </p:sp>
      <p:sp>
        <p:nvSpPr>
          <p:cNvPr id="26" name="Rectángulo: esquinas redondeadas 25">
            <a:extLst>
              <a:ext uri="{FF2B5EF4-FFF2-40B4-BE49-F238E27FC236}">
                <a16:creationId xmlns:a16="http://schemas.microsoft.com/office/drawing/2014/main" id="{B61DF108-E0C3-9103-3AE0-F61C114ED2F5}"/>
              </a:ext>
            </a:extLst>
          </p:cNvPr>
          <p:cNvSpPr/>
          <p:nvPr/>
        </p:nvSpPr>
        <p:spPr>
          <a:xfrm>
            <a:off x="7651946" y="3685825"/>
            <a:ext cx="614584" cy="361775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rgbClr val="E21A23"/>
                </a:solidFill>
                <a:latin typeface="Proxima Nova Medium" panose="02000506030000020004"/>
              </a:rPr>
              <a:t>3</a:t>
            </a:r>
          </a:p>
        </p:txBody>
      </p:sp>
      <p:sp>
        <p:nvSpPr>
          <p:cNvPr id="27" name="Rectángulo: esquinas redondeadas 26">
            <a:extLst>
              <a:ext uri="{FF2B5EF4-FFF2-40B4-BE49-F238E27FC236}">
                <a16:creationId xmlns:a16="http://schemas.microsoft.com/office/drawing/2014/main" id="{0E085C59-FD39-6D7D-65C0-49F7146A3BED}"/>
              </a:ext>
            </a:extLst>
          </p:cNvPr>
          <p:cNvSpPr/>
          <p:nvPr/>
        </p:nvSpPr>
        <p:spPr>
          <a:xfrm>
            <a:off x="7651946" y="3322112"/>
            <a:ext cx="614584" cy="361775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rgbClr val="E21A23"/>
                </a:solidFill>
                <a:latin typeface="Proxima Nova Medium" panose="02000506030000020004"/>
              </a:rPr>
              <a:t>2</a:t>
            </a:r>
          </a:p>
        </p:txBody>
      </p:sp>
      <p:sp>
        <p:nvSpPr>
          <p:cNvPr id="29" name="Rectángulo: esquinas redondeadas 28">
            <a:extLst>
              <a:ext uri="{FF2B5EF4-FFF2-40B4-BE49-F238E27FC236}">
                <a16:creationId xmlns:a16="http://schemas.microsoft.com/office/drawing/2014/main" id="{99BFC158-5763-6E46-FC8B-7E912075D41C}"/>
              </a:ext>
            </a:extLst>
          </p:cNvPr>
          <p:cNvSpPr/>
          <p:nvPr/>
        </p:nvSpPr>
        <p:spPr>
          <a:xfrm>
            <a:off x="5894556" y="3683887"/>
            <a:ext cx="938408" cy="812557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1050" b="1" dirty="0">
                <a:solidFill>
                  <a:schemeClr val="tx1"/>
                </a:solidFill>
                <a:latin typeface="Proxima Nova Medium" panose="02000506030000020004"/>
              </a:rPr>
              <a:t>Cociente de las divisiones</a:t>
            </a:r>
          </a:p>
        </p:txBody>
      </p:sp>
      <p:sp>
        <p:nvSpPr>
          <p:cNvPr id="30" name="Rectángulo: esquinas redondeadas 29">
            <a:extLst>
              <a:ext uri="{FF2B5EF4-FFF2-40B4-BE49-F238E27FC236}">
                <a16:creationId xmlns:a16="http://schemas.microsoft.com/office/drawing/2014/main" id="{C6B78C12-A056-D91A-2D48-2908E74DA2A5}"/>
              </a:ext>
            </a:extLst>
          </p:cNvPr>
          <p:cNvSpPr/>
          <p:nvPr/>
        </p:nvSpPr>
        <p:spPr>
          <a:xfrm>
            <a:off x="8389132" y="3600693"/>
            <a:ext cx="815249" cy="812557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000" b="1" dirty="0">
                <a:solidFill>
                  <a:schemeClr val="tx1"/>
                </a:solidFill>
                <a:latin typeface="Proxima Nova Medium" panose="02000506030000020004"/>
              </a:rPr>
              <a:t>Factores primos</a:t>
            </a:r>
          </a:p>
        </p:txBody>
      </p:sp>
      <p:cxnSp>
        <p:nvCxnSpPr>
          <p:cNvPr id="31" name="Conector: curvado 30">
            <a:extLst>
              <a:ext uri="{FF2B5EF4-FFF2-40B4-BE49-F238E27FC236}">
                <a16:creationId xmlns:a16="http://schemas.microsoft.com/office/drawing/2014/main" id="{3C4D522B-C032-D4B5-6E47-987270F0000D}"/>
              </a:ext>
            </a:extLst>
          </p:cNvPr>
          <p:cNvCxnSpPr>
            <a:cxnSpLocks/>
          </p:cNvCxnSpPr>
          <p:nvPr/>
        </p:nvCxnSpPr>
        <p:spPr>
          <a:xfrm rot="10800000" flipV="1">
            <a:off x="3414659" y="3371674"/>
            <a:ext cx="403743" cy="184346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ector: curvado 32">
            <a:extLst>
              <a:ext uri="{FF2B5EF4-FFF2-40B4-BE49-F238E27FC236}">
                <a16:creationId xmlns:a16="http://schemas.microsoft.com/office/drawing/2014/main" id="{E5585072-4BAF-8F91-E96D-2A86ED657929}"/>
              </a:ext>
            </a:extLst>
          </p:cNvPr>
          <p:cNvCxnSpPr>
            <a:cxnSpLocks/>
          </p:cNvCxnSpPr>
          <p:nvPr/>
        </p:nvCxnSpPr>
        <p:spPr>
          <a:xfrm>
            <a:off x="3982277" y="3377946"/>
            <a:ext cx="384619" cy="148957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ector: curvado 34">
            <a:extLst>
              <a:ext uri="{FF2B5EF4-FFF2-40B4-BE49-F238E27FC236}">
                <a16:creationId xmlns:a16="http://schemas.microsoft.com/office/drawing/2014/main" id="{3E6140E2-CD8B-032A-165B-6B533E58D191}"/>
              </a:ext>
            </a:extLst>
          </p:cNvPr>
          <p:cNvCxnSpPr>
            <a:cxnSpLocks/>
          </p:cNvCxnSpPr>
          <p:nvPr/>
        </p:nvCxnSpPr>
        <p:spPr>
          <a:xfrm rot="10800000" flipV="1">
            <a:off x="2915665" y="4128912"/>
            <a:ext cx="403743" cy="184346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ector: curvado 35">
            <a:extLst>
              <a:ext uri="{FF2B5EF4-FFF2-40B4-BE49-F238E27FC236}">
                <a16:creationId xmlns:a16="http://schemas.microsoft.com/office/drawing/2014/main" id="{5333B1E4-799C-4A84-DE5A-75E61DE5E4FD}"/>
              </a:ext>
            </a:extLst>
          </p:cNvPr>
          <p:cNvCxnSpPr>
            <a:cxnSpLocks/>
          </p:cNvCxnSpPr>
          <p:nvPr/>
        </p:nvCxnSpPr>
        <p:spPr>
          <a:xfrm>
            <a:off x="3482211" y="4121393"/>
            <a:ext cx="384619" cy="148957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978765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7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25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75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 animBg="1"/>
      <p:bldP spid="12" grpId="0" animBg="1"/>
      <p:bldP spid="13" grpId="0" animBg="1"/>
      <p:bldP spid="14" grpId="0" animBg="1"/>
      <p:bldP spid="16" grpId="0" animBg="1"/>
      <p:bldP spid="19" grpId="0" animBg="1"/>
      <p:bldP spid="22" grpId="0" animBg="1"/>
      <p:bldP spid="23" grpId="0" animBg="1"/>
      <p:bldP spid="24" grpId="0" animBg="1"/>
      <p:bldP spid="25" grpId="0"/>
      <p:bldP spid="26" grpId="0"/>
      <p:bldP spid="27" grpId="0"/>
      <p:bldP spid="29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3ADBFE-C7F9-B044-DE5A-F179729E8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4752533-0714-42E7-393D-6CEBAF470DF3}"/>
              </a:ext>
            </a:extLst>
          </p:cNvPr>
          <p:cNvSpPr txBox="1"/>
          <p:nvPr/>
        </p:nvSpPr>
        <p:spPr>
          <a:xfrm>
            <a:off x="288471" y="3341594"/>
            <a:ext cx="34051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</a:rPr>
              <a:t>Existen unas </a:t>
            </a:r>
            <a:r>
              <a:rPr lang="es-ES" sz="2400" b="1" dirty="0">
                <a:solidFill>
                  <a:schemeClr val="bg1"/>
                </a:solidFill>
              </a:rPr>
              <a:t>reglas</a:t>
            </a:r>
            <a:r>
              <a:rPr lang="es-ES" sz="2400" dirty="0">
                <a:solidFill>
                  <a:schemeClr val="bg1"/>
                </a:solidFill>
              </a:rPr>
              <a:t> que permiten saber si un número es divisor de otro.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B636646-9FFA-12CA-3392-CFBB78EFC524}"/>
              </a:ext>
            </a:extLst>
          </p:cNvPr>
          <p:cNvSpPr txBox="1"/>
          <p:nvPr/>
        </p:nvSpPr>
        <p:spPr>
          <a:xfrm>
            <a:off x="5012442" y="2404817"/>
            <a:ext cx="24123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Un número es </a:t>
            </a:r>
            <a:r>
              <a:rPr lang="es-ES" b="1" dirty="0">
                <a:solidFill>
                  <a:srgbClr val="E21A23"/>
                </a:solidFill>
              </a:rPr>
              <a:t>divisible por 2 </a:t>
            </a:r>
            <a:r>
              <a:rPr lang="es-ES" dirty="0"/>
              <a:t>si termina en cifra par.</a:t>
            </a:r>
            <a:endParaRPr lang="en-US" sz="2400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B4A5242-21AF-99F0-02C8-D656027D6468}"/>
              </a:ext>
            </a:extLst>
          </p:cNvPr>
          <p:cNvSpPr txBox="1"/>
          <p:nvPr/>
        </p:nvSpPr>
        <p:spPr>
          <a:xfrm>
            <a:off x="7556502" y="2404817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Un número es </a:t>
            </a:r>
            <a:r>
              <a:rPr lang="es-ES" b="1" dirty="0">
                <a:solidFill>
                  <a:srgbClr val="E21A23"/>
                </a:solidFill>
              </a:rPr>
              <a:t>divisible por 3</a:t>
            </a:r>
            <a:r>
              <a:rPr lang="es-ES" b="1" dirty="0"/>
              <a:t> </a:t>
            </a:r>
            <a:r>
              <a:rPr lang="es-ES" dirty="0"/>
              <a:t>si la suma de sus cifras es múltiplo de 3.</a:t>
            </a:r>
            <a:endParaRPr lang="en-US" sz="2400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F318ECB-A141-D847-7B9E-E0D00100304F}"/>
              </a:ext>
            </a:extLst>
          </p:cNvPr>
          <p:cNvSpPr txBox="1"/>
          <p:nvPr/>
        </p:nvSpPr>
        <p:spPr>
          <a:xfrm>
            <a:off x="5012442" y="3671047"/>
            <a:ext cx="24123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Un número es </a:t>
            </a:r>
            <a:r>
              <a:rPr lang="es-ES" b="1" dirty="0">
                <a:solidFill>
                  <a:srgbClr val="E21A23"/>
                </a:solidFill>
              </a:rPr>
              <a:t>divisible por 5 </a:t>
            </a:r>
            <a:r>
              <a:rPr lang="es-ES" dirty="0"/>
              <a:t>si termina en 5 o en 0.</a:t>
            </a:r>
            <a:endParaRPr lang="en-US" sz="2400" b="1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6159774-BE45-B784-67BC-77295BA9B1CA}"/>
              </a:ext>
            </a:extLst>
          </p:cNvPr>
          <p:cNvSpPr txBox="1"/>
          <p:nvPr/>
        </p:nvSpPr>
        <p:spPr>
          <a:xfrm>
            <a:off x="7556501" y="3671047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Un número es </a:t>
            </a:r>
            <a:r>
              <a:rPr lang="es-ES" b="1" dirty="0">
                <a:solidFill>
                  <a:srgbClr val="E21A23"/>
                </a:solidFill>
              </a:rPr>
              <a:t>divisible por 9 </a:t>
            </a:r>
            <a:r>
              <a:rPr lang="es-ES" dirty="0"/>
              <a:t>si la suma de sus cifras es múltiplo de 9.</a:t>
            </a:r>
            <a:endParaRPr lang="en-US" sz="2400" b="1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2C855DE-D3B5-7F43-B8BE-F64C16C28E11}"/>
              </a:ext>
            </a:extLst>
          </p:cNvPr>
          <p:cNvSpPr txBox="1"/>
          <p:nvPr/>
        </p:nvSpPr>
        <p:spPr>
          <a:xfrm>
            <a:off x="5012441" y="4928347"/>
            <a:ext cx="51729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Un número es </a:t>
            </a:r>
            <a:r>
              <a:rPr lang="es-ES" b="1" dirty="0">
                <a:solidFill>
                  <a:srgbClr val="E21A23"/>
                </a:solidFill>
              </a:rPr>
              <a:t>divisible por 11 </a:t>
            </a:r>
            <a:r>
              <a:rPr lang="es-ES" dirty="0"/>
              <a:t>si la suma de las cifras en posición impar menos la suma de las cifras en posición par es 0 o múltiplo de 11.</a:t>
            </a:r>
            <a:endParaRPr lang="en-US" sz="2400" b="1" dirty="0"/>
          </a:p>
        </p:txBody>
      </p:sp>
      <p:pic>
        <p:nvPicPr>
          <p:cNvPr id="5" name="Gráfico 4" descr="Ábaco contorno">
            <a:extLst>
              <a:ext uri="{FF2B5EF4-FFF2-40B4-BE49-F238E27FC236}">
                <a16:creationId xmlns:a16="http://schemas.microsoft.com/office/drawing/2014/main" id="{01D50F8C-124B-A4D4-D8C7-CDD688DADE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0329" y="3341594"/>
            <a:ext cx="1358900" cy="13589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22962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8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TEMA DE OFFICE" val="M1HGeSOy"/>
  <p:tag name="ARTICULATE_SLIDE_THUMBNAIL_REFRESH" val="1"/>
  <p:tag name="ARTICULATE_SLIDE_COUNT" val="9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ersonalizado 4">
      <a:majorFont>
        <a:latin typeface="Proxima Nova"/>
        <a:ea typeface=""/>
        <a:cs typeface=""/>
      </a:majorFont>
      <a:minorFont>
        <a:latin typeface="Proxima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919b1ef-c0c3-4735-8fca-0928ec39d8d5}" enabled="0" method="" siteId="{f919b1ef-c0c3-4735-8fca-0928ec39d8d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1894</TotalTime>
  <Words>642</Words>
  <Application>Microsoft Office PowerPoint</Application>
  <PresentationFormat>Panorámica</PresentationFormat>
  <Paragraphs>80</Paragraphs>
  <Slides>15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2" baseType="lpstr">
      <vt:lpstr>Aptos</vt:lpstr>
      <vt:lpstr>Arial</vt:lpstr>
      <vt:lpstr>Proxima Nova Extrabold</vt:lpstr>
      <vt:lpstr>Proxima Nova Medium</vt:lpstr>
      <vt:lpstr>Proxima Nova Semibold</vt:lpstr>
      <vt:lpstr>Wingdings</vt:lpstr>
      <vt:lpstr>Tema de Office</vt:lpstr>
      <vt:lpstr>Los números naturales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MunozGarcia, Elena</dc:creator>
  <cp:lastModifiedBy>GarciaGallardo, Francisco</cp:lastModifiedBy>
  <cp:revision>23</cp:revision>
  <dcterms:created xsi:type="dcterms:W3CDTF">2025-07-04T09:40:43Z</dcterms:created>
  <dcterms:modified xsi:type="dcterms:W3CDTF">2026-02-20T07:19:01Z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C7AEE66F-F6B1-43FE-82DD-EE015C50E044</vt:lpwstr>
  </property>
  <property fmtid="{D5CDD505-2E9C-101B-9397-08002B2CF9AE}" pid="3" name="ArticulatePath">
    <vt:lpwstr>https://mheducation-my.sharepoint.com/personal/elena_munozgarcia_mheducation_com/Documents/03_IA/01_CURSO IA PARA TODOS/Recursos graficos MK/Plantilla PPT/Plantilla PPT MHE</vt:lpwstr>
  </property>
</Properties>
</file>