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9" r:id="rId4"/>
    <p:sldId id="293" r:id="rId5"/>
    <p:sldId id="294" r:id="rId6"/>
    <p:sldId id="295" r:id="rId7"/>
    <p:sldId id="284" r:id="rId8"/>
    <p:sldId id="296" r:id="rId9"/>
    <p:sldId id="281" r:id="rId10"/>
    <p:sldId id="289" r:id="rId11"/>
    <p:sldId id="297" r:id="rId12"/>
    <p:sldId id="298" r:id="rId13"/>
    <p:sldId id="299" r:id="rId14"/>
    <p:sldId id="300" r:id="rId15"/>
    <p:sldId id="301" r:id="rId16"/>
    <p:sldId id="268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35B"/>
    <a:srgbClr val="D0333A"/>
    <a:srgbClr val="3A3A3A"/>
    <a:srgbClr val="E5E5E5"/>
    <a:srgbClr val="FF99FF"/>
    <a:srgbClr val="00CCFF"/>
    <a:srgbClr val="E21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9E731-22B1-46BF-8630-CC7BDBD3D601}" v="1131" dt="2026-03-20T13:13:57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 Rivarola, Santiago" userId="d6e16334-0f38-4502-b381-67cb74b25c2e" providerId="ADAL" clId="{5969690A-E9EC-424A-ABB5-36A02899B833}"/>
    <pc:docChg chg="undo redo custSel addSld delSld modSld sldOrd modMainMaster">
      <pc:chgData name="Rodriguez Rivarola, Santiago" userId="d6e16334-0f38-4502-b381-67cb74b25c2e" providerId="ADAL" clId="{5969690A-E9EC-424A-ABB5-36A02899B833}" dt="2026-03-20T13:13:57.445" v="13457"/>
      <pc:docMkLst>
        <pc:docMk/>
      </pc:docMkLst>
      <pc:sldChg chg="addSp delSp modSp mod delAnim modAnim">
        <pc:chgData name="Rodriguez Rivarola, Santiago" userId="d6e16334-0f38-4502-b381-67cb74b25c2e" providerId="ADAL" clId="{5969690A-E9EC-424A-ABB5-36A02899B833}" dt="2026-03-20T10:58:59.055" v="11548" actId="20577"/>
        <pc:sldMkLst>
          <pc:docMk/>
          <pc:sldMk cId="713274897" sldId="256"/>
        </pc:sldMkLst>
        <pc:spChg chg="mod">
          <ac:chgData name="Rodriguez Rivarola, Santiago" userId="d6e16334-0f38-4502-b381-67cb74b25c2e" providerId="ADAL" clId="{5969690A-E9EC-424A-ABB5-36A02899B833}" dt="2026-03-20T10:58:40.583" v="11519" actId="20577"/>
          <ac:spMkLst>
            <pc:docMk/>
            <pc:sldMk cId="713274897" sldId="256"/>
            <ac:spMk id="2" creationId="{FE2152F9-5885-FCBC-575A-2350D8A7A8B4}"/>
          </ac:spMkLst>
        </pc:spChg>
        <pc:spChg chg="mod">
          <ac:chgData name="Rodriguez Rivarola, Santiago" userId="d6e16334-0f38-4502-b381-67cb74b25c2e" providerId="ADAL" clId="{5969690A-E9EC-424A-ABB5-36A02899B833}" dt="2026-03-20T10:58:59.055" v="11548" actId="20577"/>
          <ac:spMkLst>
            <pc:docMk/>
            <pc:sldMk cId="713274897" sldId="256"/>
            <ac:spMk id="3" creationId="{811125AC-FA3D-EAA4-914E-78779748625B}"/>
          </ac:spMkLst>
        </pc:spChg>
        <pc:spChg chg="add mod">
          <ac:chgData name="Rodriguez Rivarola, Santiago" userId="d6e16334-0f38-4502-b381-67cb74b25c2e" providerId="ADAL" clId="{5969690A-E9EC-424A-ABB5-36A02899B833}" dt="2026-03-20T10:58:14.446" v="11493" actId="20577"/>
          <ac:spMkLst>
            <pc:docMk/>
            <pc:sldMk cId="713274897" sldId="256"/>
            <ac:spMk id="7" creationId="{CE066DB7-3625-F6AE-3001-7939FB8F8ED2}"/>
          </ac:spMkLst>
        </pc:spChg>
        <pc:picChg chg="add del mod modCrop">
          <ac:chgData name="Rodriguez Rivarola, Santiago" userId="d6e16334-0f38-4502-b381-67cb74b25c2e" providerId="ADAL" clId="{5969690A-E9EC-424A-ABB5-36A02899B833}" dt="2026-03-20T10:58:42.764" v="11520" actId="478"/>
          <ac:picMkLst>
            <pc:docMk/>
            <pc:sldMk cId="713274897" sldId="256"/>
            <ac:picMk id="8" creationId="{92ADF18A-FF08-199B-94AD-5E304D99E76E}"/>
          </ac:picMkLst>
        </pc:picChg>
      </pc:sldChg>
      <pc:sldChg chg="addSp delSp modSp mod ord addAnim delAnim modAnim">
        <pc:chgData name="Rodriguez Rivarola, Santiago" userId="d6e16334-0f38-4502-b381-67cb74b25c2e" providerId="ADAL" clId="{5969690A-E9EC-424A-ABB5-36A02899B833}" dt="2026-03-20T11:06:08.958" v="11624" actId="20577"/>
        <pc:sldMkLst>
          <pc:docMk/>
          <pc:sldMk cId="2978081566" sldId="259"/>
        </pc:sldMkLst>
        <pc:spChg chg="add mod">
          <ac:chgData name="Rodriguez Rivarola, Santiago" userId="d6e16334-0f38-4502-b381-67cb74b25c2e" providerId="ADAL" clId="{5969690A-E9EC-424A-ABB5-36A02899B833}" dt="2026-03-20T11:06:08.958" v="11624" actId="20577"/>
          <ac:spMkLst>
            <pc:docMk/>
            <pc:sldMk cId="2978081566" sldId="259"/>
            <ac:spMk id="2" creationId="{4FABA6F4-D9A8-B5EF-0187-97E1A90DBBC9}"/>
          </ac:spMkLst>
        </pc:spChg>
        <pc:spChg chg="add del mod ord">
          <ac:chgData name="Rodriguez Rivarola, Santiago" userId="d6e16334-0f38-4502-b381-67cb74b25c2e" providerId="ADAL" clId="{5969690A-E9EC-424A-ABB5-36A02899B833}" dt="2026-03-20T11:02:57.876" v="11570" actId="478"/>
          <ac:spMkLst>
            <pc:docMk/>
            <pc:sldMk cId="2978081566" sldId="259"/>
            <ac:spMk id="3" creationId="{975F3B2A-EC5C-4E04-CE7E-8FE74897B6AC}"/>
          </ac:spMkLst>
        </pc:spChg>
        <pc:spChg chg="add del mod ord">
          <ac:chgData name="Rodriguez Rivarola, Santiago" userId="d6e16334-0f38-4502-b381-67cb74b25c2e" providerId="ADAL" clId="{5969690A-E9EC-424A-ABB5-36A02899B833}" dt="2026-03-20T11:03:03.757" v="11573" actId="478"/>
          <ac:spMkLst>
            <pc:docMk/>
            <pc:sldMk cId="2978081566" sldId="259"/>
            <ac:spMk id="4" creationId="{71B3353E-D5CF-FC2F-0672-E6BA60AD79D9}"/>
          </ac:spMkLst>
        </pc:spChg>
        <pc:spChg chg="mod">
          <ac:chgData name="Rodriguez Rivarola, Santiago" userId="d6e16334-0f38-4502-b381-67cb74b25c2e" providerId="ADAL" clId="{5969690A-E9EC-424A-ABB5-36A02899B833}" dt="2026-03-20T11:01:04.489" v="11569" actId="20577"/>
          <ac:spMkLst>
            <pc:docMk/>
            <pc:sldMk cId="2978081566" sldId="259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3-20T11:03:10.356" v="11575" actId="1076"/>
          <ac:spMkLst>
            <pc:docMk/>
            <pc:sldMk cId="2978081566" sldId="259"/>
            <ac:spMk id="6" creationId="{D556FDCF-C4D1-E121-F0E2-7D151C58980E}"/>
          </ac:spMkLst>
        </pc:spChg>
        <pc:spChg chg="add mod">
          <ac:chgData name="Rodriguez Rivarola, Santiago" userId="d6e16334-0f38-4502-b381-67cb74b25c2e" providerId="ADAL" clId="{5969690A-E9EC-424A-ABB5-36A02899B833}" dt="2026-03-20T11:03:44.155" v="11585" actId="113"/>
          <ac:spMkLst>
            <pc:docMk/>
            <pc:sldMk cId="2978081566" sldId="259"/>
            <ac:spMk id="7" creationId="{3AE62839-A8C2-824D-EF62-C41AFAE7FE59}"/>
          </ac:spMkLst>
        </pc:spChg>
        <pc:spChg chg="add mod">
          <ac:chgData name="Rodriguez Rivarola, Santiago" userId="d6e16334-0f38-4502-b381-67cb74b25c2e" providerId="ADAL" clId="{5969690A-E9EC-424A-ABB5-36A02899B833}" dt="2026-03-20T11:04:14.563" v="11593" actId="113"/>
          <ac:spMkLst>
            <pc:docMk/>
            <pc:sldMk cId="2978081566" sldId="259"/>
            <ac:spMk id="8" creationId="{76E827F5-1CC3-1A4A-C0D4-F89CA2E29DE6}"/>
          </ac:spMkLst>
        </pc:spChg>
        <pc:spChg chg="add mod">
          <ac:chgData name="Rodriguez Rivarola, Santiago" userId="d6e16334-0f38-4502-b381-67cb74b25c2e" providerId="ADAL" clId="{5969690A-E9EC-424A-ABB5-36A02899B833}" dt="2026-03-20T11:05:48.803" v="11617" actId="1076"/>
          <ac:spMkLst>
            <pc:docMk/>
            <pc:sldMk cId="2978081566" sldId="259"/>
            <ac:spMk id="9" creationId="{EF2A3B0E-FC37-FF9E-65F6-ED8CAC09E985}"/>
          </ac:spMkLst>
        </pc:spChg>
        <pc:spChg chg="add mod">
          <ac:chgData name="Rodriguez Rivarola, Santiago" userId="d6e16334-0f38-4502-b381-67cb74b25c2e" providerId="ADAL" clId="{5969690A-E9EC-424A-ABB5-36A02899B833}" dt="2026-03-20T11:05:41.426" v="11616" actId="1076"/>
          <ac:spMkLst>
            <pc:docMk/>
            <pc:sldMk cId="2978081566" sldId="259"/>
            <ac:spMk id="10" creationId="{97C36B1A-5633-2C8D-87D3-E12E8AE4E365}"/>
          </ac:spMkLst>
        </pc:spChg>
        <pc:spChg chg="del">
          <ac:chgData name="Rodriguez Rivarola, Santiago" userId="d6e16334-0f38-4502-b381-67cb74b25c2e" providerId="ADAL" clId="{5969690A-E9EC-424A-ABB5-36A02899B833}" dt="2026-03-20T11:05:09.565" v="11610" actId="478"/>
          <ac:spMkLst>
            <pc:docMk/>
            <pc:sldMk cId="2978081566" sldId="259"/>
            <ac:spMk id="11" creationId="{C46828D2-3B2F-1282-5585-1605C638053F}"/>
          </ac:spMkLst>
        </pc:spChg>
        <pc:spChg chg="add del mod">
          <ac:chgData name="Rodriguez Rivarola, Santiago" userId="d6e16334-0f38-4502-b381-67cb74b25c2e" providerId="ADAL" clId="{5969690A-E9EC-424A-ABB5-36A02899B833}" dt="2026-03-20T11:03:01.246" v="11572" actId="478"/>
          <ac:spMkLst>
            <pc:docMk/>
            <pc:sldMk cId="2978081566" sldId="259"/>
            <ac:spMk id="13" creationId="{FA93E97C-32A1-4405-5150-8B6444AEDB42}"/>
          </ac:spMkLst>
        </pc:spChg>
        <pc:spChg chg="add mod">
          <ac:chgData name="Rodriguez Rivarola, Santiago" userId="d6e16334-0f38-4502-b381-67cb74b25c2e" providerId="ADAL" clId="{5969690A-E9EC-424A-ABB5-36A02899B833}" dt="2026-03-20T11:03:23.953" v="11577"/>
          <ac:spMkLst>
            <pc:docMk/>
            <pc:sldMk cId="2978081566" sldId="259"/>
            <ac:spMk id="14" creationId="{C1579A6C-5647-EEF3-DB5E-2B47D1DDD611}"/>
          </ac:spMkLst>
        </pc:spChg>
        <pc:spChg chg="add mod">
          <ac:chgData name="Rodriguez Rivarola, Santiago" userId="d6e16334-0f38-4502-b381-67cb74b25c2e" providerId="ADAL" clId="{5969690A-E9EC-424A-ABB5-36A02899B833}" dt="2026-03-20T11:05:34.193" v="11615" actId="1076"/>
          <ac:spMkLst>
            <pc:docMk/>
            <pc:sldMk cId="2978081566" sldId="259"/>
            <ac:spMk id="15" creationId="{D136930C-E384-2FA9-C36C-6FBEA42B1A22}"/>
          </ac:spMkLst>
        </pc:spChg>
        <pc:spChg chg="add mod">
          <ac:chgData name="Rodriguez Rivarola, Santiago" userId="d6e16334-0f38-4502-b381-67cb74b25c2e" providerId="ADAL" clId="{5969690A-E9EC-424A-ABB5-36A02899B833}" dt="2026-03-20T11:05:26.900" v="11614" actId="1076"/>
          <ac:spMkLst>
            <pc:docMk/>
            <pc:sldMk cId="2978081566" sldId="259"/>
            <ac:spMk id="16" creationId="{79689DF4-8A5F-68BB-93C6-7BEDDEE34EEC}"/>
          </ac:spMkLst>
        </pc:spChg>
        <pc:spChg chg="add mod">
          <ac:chgData name="Rodriguez Rivarola, Santiago" userId="d6e16334-0f38-4502-b381-67cb74b25c2e" providerId="ADAL" clId="{5969690A-E9EC-424A-ABB5-36A02899B833}" dt="2026-03-20T11:05:19.736" v="11613" actId="1076"/>
          <ac:spMkLst>
            <pc:docMk/>
            <pc:sldMk cId="2978081566" sldId="259"/>
            <ac:spMk id="17" creationId="{11C139D4-D863-5719-F07B-CA6EBE815A52}"/>
          </ac:spMkLst>
        </pc:spChg>
        <pc:spChg chg="add del mod">
          <ac:chgData name="Rodriguez Rivarola, Santiago" userId="d6e16334-0f38-4502-b381-67cb74b25c2e" providerId="ADAL" clId="{5969690A-E9EC-424A-ABB5-36A02899B833}" dt="2026-03-20T11:05:12.728" v="11612" actId="478"/>
          <ac:spMkLst>
            <pc:docMk/>
            <pc:sldMk cId="2978081566" sldId="259"/>
            <ac:spMk id="18" creationId="{E019A749-5370-05DE-269E-C9368374782F}"/>
          </ac:spMkLst>
        </pc:spChg>
        <pc:spChg chg="add del mod">
          <ac:chgData name="Rodriguez Rivarola, Santiago" userId="d6e16334-0f38-4502-b381-67cb74b25c2e" providerId="ADAL" clId="{5969690A-E9EC-424A-ABB5-36A02899B833}" dt="2026-03-20T11:03:01.246" v="11572" actId="478"/>
          <ac:spMkLst>
            <pc:docMk/>
            <pc:sldMk cId="2978081566" sldId="259"/>
            <ac:spMk id="20" creationId="{62806F4D-BCDC-B404-05E2-FBD7497CDB77}"/>
          </ac:spMkLst>
        </pc:spChg>
        <pc:spChg chg="add del mod">
          <ac:chgData name="Rodriguez Rivarola, Santiago" userId="d6e16334-0f38-4502-b381-67cb74b25c2e" providerId="ADAL" clId="{5969690A-E9EC-424A-ABB5-36A02899B833}" dt="2026-03-20T11:03:03.757" v="11573" actId="478"/>
          <ac:spMkLst>
            <pc:docMk/>
            <pc:sldMk cId="2978081566" sldId="259"/>
            <ac:spMk id="23" creationId="{7D26D881-172C-A296-F0AA-D8E4D2E6C587}"/>
          </ac:spMkLst>
        </pc:spChg>
        <pc:picChg chg="add del mod modCrop">
          <ac:chgData name="Rodriguez Rivarola, Santiago" userId="d6e16334-0f38-4502-b381-67cb74b25c2e" providerId="ADAL" clId="{5969690A-E9EC-424A-ABB5-36A02899B833}" dt="2026-03-20T11:02:58.613" v="11571" actId="478"/>
          <ac:picMkLst>
            <pc:docMk/>
            <pc:sldMk cId="2978081566" sldId="259"/>
            <ac:picMk id="12" creationId="{93772E6C-EAAF-E523-39A2-51ADE153FB12}"/>
          </ac:picMkLst>
        </pc:picChg>
        <pc:cxnChg chg="mod">
          <ac:chgData name="Rodriguez Rivarola, Santiago" userId="d6e16334-0f38-4502-b381-67cb74b25c2e" providerId="ADAL" clId="{5969690A-E9EC-424A-ABB5-36A02899B833}" dt="2026-03-20T11:05:34.193" v="11615" actId="1076"/>
          <ac:cxnSpMkLst>
            <pc:docMk/>
            <pc:sldMk cId="2978081566" sldId="259"/>
            <ac:cxnSpMk id="21" creationId="{9F614BE9-097B-8E83-E0AA-248C610B015D}"/>
          </ac:cxnSpMkLst>
        </pc:cxnChg>
        <pc:cxnChg chg="mod">
          <ac:chgData name="Rodriguez Rivarola, Santiago" userId="d6e16334-0f38-4502-b381-67cb74b25c2e" providerId="ADAL" clId="{5969690A-E9EC-424A-ABB5-36A02899B833}" dt="2026-03-20T11:05:48.803" v="11617" actId="1076"/>
          <ac:cxnSpMkLst>
            <pc:docMk/>
            <pc:sldMk cId="2978081566" sldId="259"/>
            <ac:cxnSpMk id="22" creationId="{A6786790-A2D1-9D31-6270-58B40D1D6A1B}"/>
          </ac:cxnSpMkLst>
        </pc:cxnChg>
        <pc:cxnChg chg="mod">
          <ac:chgData name="Rodriguez Rivarola, Santiago" userId="d6e16334-0f38-4502-b381-67cb74b25c2e" providerId="ADAL" clId="{5969690A-E9EC-424A-ABB5-36A02899B833}" dt="2026-03-20T11:05:41.426" v="11616" actId="1076"/>
          <ac:cxnSpMkLst>
            <pc:docMk/>
            <pc:sldMk cId="2978081566" sldId="259"/>
            <ac:cxnSpMk id="24" creationId="{430E66CB-E6CE-FE5D-C0AF-1E3D56491573}"/>
          </ac:cxnSpMkLst>
        </pc:cxnChg>
        <pc:cxnChg chg="del mod">
          <ac:chgData name="Rodriguez Rivarola, Santiago" userId="d6e16334-0f38-4502-b381-67cb74b25c2e" providerId="ADAL" clId="{5969690A-E9EC-424A-ABB5-36A02899B833}" dt="2026-03-20T11:05:10.440" v="11611" actId="478"/>
          <ac:cxnSpMkLst>
            <pc:docMk/>
            <pc:sldMk cId="2978081566" sldId="259"/>
            <ac:cxnSpMk id="25" creationId="{6176E3BA-1DD4-F608-FD94-EFC84D979909}"/>
          </ac:cxnSpMkLst>
        </pc:cxnChg>
      </pc:sldChg>
      <pc:sldChg chg="addSp delSp modSp add mod ord delAnim modAnim">
        <pc:chgData name="Rodriguez Rivarola, Santiago" userId="d6e16334-0f38-4502-b381-67cb74b25c2e" providerId="ADAL" clId="{5969690A-E9EC-424A-ABB5-36A02899B833}" dt="2026-03-20T13:02:17.383" v="13375"/>
        <pc:sldMkLst>
          <pc:docMk/>
          <pc:sldMk cId="3787981555" sldId="269"/>
        </pc:sldMkLst>
        <pc:spChg chg="add mod">
          <ac:chgData name="Rodriguez Rivarola, Santiago" userId="d6e16334-0f38-4502-b381-67cb74b25c2e" providerId="ADAL" clId="{5969690A-E9EC-424A-ABB5-36A02899B833}" dt="2026-03-20T11:15:22.120" v="11697" actId="14100"/>
          <ac:spMkLst>
            <pc:docMk/>
            <pc:sldMk cId="3787981555" sldId="269"/>
            <ac:spMk id="6" creationId="{80FD7261-17DE-CD3D-D8ED-C2497BD3CC93}"/>
          </ac:spMkLst>
        </pc:spChg>
        <pc:spChg chg="add mod">
          <ac:chgData name="Rodriguez Rivarola, Santiago" userId="d6e16334-0f38-4502-b381-67cb74b25c2e" providerId="ADAL" clId="{5969690A-E9EC-424A-ABB5-36A02899B833}" dt="2026-03-20T11:15:22.120" v="11697" actId="14100"/>
          <ac:spMkLst>
            <pc:docMk/>
            <pc:sldMk cId="3787981555" sldId="269"/>
            <ac:spMk id="7" creationId="{FB06E3EB-871E-960B-2E38-21585DDCD041}"/>
          </ac:spMkLst>
        </pc:spChg>
        <pc:spChg chg="add mod">
          <ac:chgData name="Rodriguez Rivarola, Santiago" userId="d6e16334-0f38-4502-b381-67cb74b25c2e" providerId="ADAL" clId="{5969690A-E9EC-424A-ABB5-36A02899B833}" dt="2026-03-20T11:15:22.120" v="11697" actId="14100"/>
          <ac:spMkLst>
            <pc:docMk/>
            <pc:sldMk cId="3787981555" sldId="269"/>
            <ac:spMk id="8" creationId="{3FB7B4E0-A422-58D3-4068-6F916F8DA923}"/>
          </ac:spMkLst>
        </pc:spChg>
        <pc:spChg chg="add del mod">
          <ac:chgData name="Rodriguez Rivarola, Santiago" userId="d6e16334-0f38-4502-b381-67cb74b25c2e" providerId="ADAL" clId="{5969690A-E9EC-424A-ABB5-36A02899B833}" dt="2026-03-20T11:10:15.232" v="11661" actId="478"/>
          <ac:spMkLst>
            <pc:docMk/>
            <pc:sldMk cId="3787981555" sldId="269"/>
            <ac:spMk id="9" creationId="{71A8F26D-5C13-A5F8-0D26-8ADEF81CDB47}"/>
          </ac:spMkLst>
        </pc:spChg>
        <pc:spChg chg="mod">
          <ac:chgData name="Rodriguez Rivarola, Santiago" userId="d6e16334-0f38-4502-b381-67cb74b25c2e" providerId="ADAL" clId="{5969690A-E9EC-424A-ABB5-36A02899B833}" dt="2026-03-20T11:10:12.073" v="11660" actId="6549"/>
          <ac:spMkLst>
            <pc:docMk/>
            <pc:sldMk cId="3787981555" sldId="269"/>
            <ac:spMk id="17" creationId="{BDC8A16C-BE42-3920-78AC-E5A50C0D1A6C}"/>
          </ac:spMkLst>
        </pc:spChg>
        <pc:spChg chg="add mod">
          <ac:chgData name="Rodriguez Rivarola, Santiago" userId="d6e16334-0f38-4502-b381-67cb74b25c2e" providerId="ADAL" clId="{5969690A-E9EC-424A-ABB5-36A02899B833}" dt="2026-03-20T11:23:27.845" v="11775" actId="11530"/>
          <ac:spMkLst>
            <pc:docMk/>
            <pc:sldMk cId="3787981555" sldId="269"/>
            <ac:spMk id="20" creationId="{241FD229-FFD7-708D-E12F-DDC61FC7A283}"/>
          </ac:spMkLst>
        </pc:spChg>
        <pc:spChg chg="add mod">
          <ac:chgData name="Rodriguez Rivarola, Santiago" userId="d6e16334-0f38-4502-b381-67cb74b25c2e" providerId="ADAL" clId="{5969690A-E9EC-424A-ABB5-36A02899B833}" dt="2026-03-20T11:23:33.929" v="11776" actId="11530"/>
          <ac:spMkLst>
            <pc:docMk/>
            <pc:sldMk cId="3787981555" sldId="269"/>
            <ac:spMk id="21" creationId="{CFC33B0A-96A5-F1C4-FC5C-B94CAB000405}"/>
          </ac:spMkLst>
        </pc:spChg>
        <pc:spChg chg="add mod">
          <ac:chgData name="Rodriguez Rivarola, Santiago" userId="d6e16334-0f38-4502-b381-67cb74b25c2e" providerId="ADAL" clId="{5969690A-E9EC-424A-ABB5-36A02899B833}" dt="2026-03-20T11:22:33.174" v="11772" actId="1076"/>
          <ac:spMkLst>
            <pc:docMk/>
            <pc:sldMk cId="3787981555" sldId="269"/>
            <ac:spMk id="22" creationId="{D8AA9643-DCFC-2E80-483E-56ADFD946508}"/>
          </ac:spMkLst>
        </pc:spChg>
        <pc:grpChg chg="mod">
          <ac:chgData name="Rodriguez Rivarola, Santiago" userId="d6e16334-0f38-4502-b381-67cb74b25c2e" providerId="ADAL" clId="{5969690A-E9EC-424A-ABB5-36A02899B833}" dt="2026-03-20T11:08:19.996" v="11626"/>
          <ac:grpSpMkLst>
            <pc:docMk/>
            <pc:sldMk cId="3787981555" sldId="269"/>
            <ac:grpSpMk id="10" creationId="{53140022-4230-C1C5-5633-BEBD2236E477}"/>
          </ac:grpSpMkLst>
        </pc:grpChg>
        <pc:picChg chg="add mod">
          <ac:chgData name="Rodriguez Rivarola, Santiago" userId="d6e16334-0f38-4502-b381-67cb74b25c2e" providerId="ADAL" clId="{5969690A-E9EC-424A-ABB5-36A02899B833}" dt="2026-03-20T11:18:41.813" v="11725" actId="1076"/>
          <ac:picMkLst>
            <pc:docMk/>
            <pc:sldMk cId="3787981555" sldId="269"/>
            <ac:picMk id="3" creationId="{F0CAF6FF-A758-2639-3BDF-F0C445A5D580}"/>
          </ac:picMkLst>
        </pc:picChg>
        <pc:picChg chg="add del mod">
          <ac:chgData name="Rodriguez Rivarola, Santiago" userId="d6e16334-0f38-4502-b381-67cb74b25c2e" providerId="ADAL" clId="{5969690A-E9EC-424A-ABB5-36A02899B833}" dt="2026-03-20T11:10:08.868" v="11658" actId="478"/>
          <ac:picMkLst>
            <pc:docMk/>
            <pc:sldMk cId="3787981555" sldId="269"/>
            <ac:picMk id="5" creationId="{96F7DD72-10DE-397A-440B-12ED66F6BB8E}"/>
          </ac:picMkLst>
        </pc:picChg>
        <pc:picChg chg="add mod modCrop">
          <ac:chgData name="Rodriguez Rivarola, Santiago" userId="d6e16334-0f38-4502-b381-67cb74b25c2e" providerId="ADAL" clId="{5969690A-E9EC-424A-ABB5-36A02899B833}" dt="2026-03-20T11:23:45.332" v="11779" actId="1076"/>
          <ac:picMkLst>
            <pc:docMk/>
            <pc:sldMk cId="3787981555" sldId="269"/>
            <ac:picMk id="11" creationId="{09B254E0-3A2A-7CA7-8402-01EB11509193}"/>
          </ac:picMkLst>
        </pc:picChg>
        <pc:picChg chg="add mod modCrop">
          <ac:chgData name="Rodriguez Rivarola, Santiago" userId="d6e16334-0f38-4502-b381-67cb74b25c2e" providerId="ADAL" clId="{5969690A-E9EC-424A-ABB5-36A02899B833}" dt="2026-03-20T11:18:13.819" v="11717" actId="1076"/>
          <ac:picMkLst>
            <pc:docMk/>
            <pc:sldMk cId="3787981555" sldId="269"/>
            <ac:picMk id="13" creationId="{56F577B7-8AAA-E0FF-8AB1-B3FCE9CB68D0}"/>
          </ac:picMkLst>
        </pc:picChg>
        <pc:picChg chg="add del">
          <ac:chgData name="Rodriguez Rivarola, Santiago" userId="d6e16334-0f38-4502-b381-67cb74b25c2e" providerId="ADAL" clId="{5969690A-E9EC-424A-ABB5-36A02899B833}" dt="2026-03-20T11:17:29.533" v="11708" actId="478"/>
          <ac:picMkLst>
            <pc:docMk/>
            <pc:sldMk cId="3787981555" sldId="269"/>
            <ac:picMk id="15" creationId="{6CAE4126-F248-02D2-FD59-C81B7282770F}"/>
          </ac:picMkLst>
        </pc:picChg>
        <pc:picChg chg="add mod modCrop">
          <ac:chgData name="Rodriguez Rivarola, Santiago" userId="d6e16334-0f38-4502-b381-67cb74b25c2e" providerId="ADAL" clId="{5969690A-E9EC-424A-ABB5-36A02899B833}" dt="2026-03-20T11:23:41.876" v="11778" actId="1076"/>
          <ac:picMkLst>
            <pc:docMk/>
            <pc:sldMk cId="3787981555" sldId="269"/>
            <ac:picMk id="16" creationId="{DA1A842A-9BEA-DC8F-3F04-6BEB7718C198}"/>
          </ac:picMkLst>
        </pc:picChg>
        <pc:picChg chg="mod">
          <ac:chgData name="Rodriguez Rivarola, Santiago" userId="d6e16334-0f38-4502-b381-67cb74b25c2e" providerId="ADAL" clId="{5969690A-E9EC-424A-ABB5-36A02899B833}" dt="2026-03-20T11:08:19.996" v="11626"/>
          <ac:picMkLst>
            <pc:docMk/>
            <pc:sldMk cId="3787981555" sldId="269"/>
            <ac:picMk id="18" creationId="{5473D5A8-8B18-CCF8-2E91-3771BFB9D24F}"/>
          </ac:picMkLst>
        </pc:picChg>
        <pc:picChg chg="add mod modCrop">
          <ac:chgData name="Rodriguez Rivarola, Santiago" userId="d6e16334-0f38-4502-b381-67cb74b25c2e" providerId="ADAL" clId="{5969690A-E9EC-424A-ABB5-36A02899B833}" dt="2026-03-20T11:18:37.033" v="11723" actId="1076"/>
          <ac:picMkLst>
            <pc:docMk/>
            <pc:sldMk cId="3787981555" sldId="269"/>
            <ac:picMk id="19" creationId="{DB89715E-3BDC-AB8F-18BF-3F433A02C95A}"/>
          </ac:picMkLst>
        </pc:picChg>
        <pc:picChg chg="add mod">
          <ac:chgData name="Rodriguez Rivarola, Santiago" userId="d6e16334-0f38-4502-b381-67cb74b25c2e" providerId="ADAL" clId="{5969690A-E9EC-424A-ABB5-36A02899B833}" dt="2026-03-20T11:18:52.032" v="11728" actId="14100"/>
          <ac:picMkLst>
            <pc:docMk/>
            <pc:sldMk cId="3787981555" sldId="269"/>
            <ac:picMk id="1026" creationId="{0C2545D9-3B41-8969-A270-C25041CE45EE}"/>
          </ac:picMkLst>
        </pc:picChg>
      </pc:sldChg>
      <pc:sldChg chg="addSp delSp modSp add del mod ord addAnim delAnim modAnim">
        <pc:chgData name="Rodriguez Rivarola, Santiago" userId="d6e16334-0f38-4502-b381-67cb74b25c2e" providerId="ADAL" clId="{5969690A-E9EC-424A-ABB5-36A02899B833}" dt="2026-03-20T12:59:39.071" v="13354" actId="47"/>
        <pc:sldMkLst>
          <pc:docMk/>
          <pc:sldMk cId="2217788274" sldId="273"/>
        </pc:sldMkLst>
      </pc:sldChg>
      <pc:sldChg chg="addSp delSp modSp add del mod ord delAnim modAnim modNotesTx">
        <pc:chgData name="Rodriguez Rivarola, Santiago" userId="d6e16334-0f38-4502-b381-67cb74b25c2e" providerId="ADAL" clId="{5969690A-E9EC-424A-ABB5-36A02899B833}" dt="2026-03-20T12:59:41.920" v="13356" actId="47"/>
        <pc:sldMkLst>
          <pc:docMk/>
          <pc:sldMk cId="2269694349" sldId="278"/>
        </pc:sldMkLst>
      </pc:sldChg>
      <pc:sldChg chg="addSp delSp modSp add mod ord delAnim modAnim">
        <pc:chgData name="Rodriguez Rivarola, Santiago" userId="d6e16334-0f38-4502-b381-67cb74b25c2e" providerId="ADAL" clId="{5969690A-E9EC-424A-ABB5-36A02899B833}" dt="2026-03-20T13:12:41.779" v="13455"/>
        <pc:sldMkLst>
          <pc:docMk/>
          <pc:sldMk cId="2302483738" sldId="281"/>
        </pc:sldMkLst>
        <pc:spChg chg="mod">
          <ac:chgData name="Rodriguez Rivarola, Santiago" userId="d6e16334-0f38-4502-b381-67cb74b25c2e" providerId="ADAL" clId="{5969690A-E9EC-424A-ABB5-36A02899B833}" dt="2026-03-20T12:25:49.527" v="12823"/>
          <ac:spMkLst>
            <pc:docMk/>
            <pc:sldMk cId="2302483738" sldId="281"/>
            <ac:spMk id="2" creationId="{4FABA6F4-D9A8-B5EF-0187-97E1A90DBBC9}"/>
          </ac:spMkLst>
        </pc:spChg>
        <pc:spChg chg="add">
          <ac:chgData name="Rodriguez Rivarola, Santiago" userId="d6e16334-0f38-4502-b381-67cb74b25c2e" providerId="ADAL" clId="{5969690A-E9EC-424A-ABB5-36A02899B833}" dt="2026-03-20T12:26:04.090" v="12824"/>
          <ac:spMkLst>
            <pc:docMk/>
            <pc:sldMk cId="2302483738" sldId="281"/>
            <ac:spMk id="3" creationId="{ACC43230-C8C3-E278-FBB2-979EA079A094}"/>
          </ac:spMkLst>
        </pc:spChg>
        <pc:spChg chg="add">
          <ac:chgData name="Rodriguez Rivarola, Santiago" userId="d6e16334-0f38-4502-b381-67cb74b25c2e" providerId="ADAL" clId="{5969690A-E9EC-424A-ABB5-36A02899B833}" dt="2026-03-20T12:26:08.820" v="12827"/>
          <ac:spMkLst>
            <pc:docMk/>
            <pc:sldMk cId="2302483738" sldId="281"/>
            <ac:spMk id="4" creationId="{6CA5BD24-B46A-EB11-865D-C8B249D96CD8}"/>
          </ac:spMkLst>
        </pc:spChg>
        <pc:spChg chg="mod">
          <ac:chgData name="Rodriguez Rivarola, Santiago" userId="d6e16334-0f38-4502-b381-67cb74b25c2e" providerId="ADAL" clId="{5969690A-E9EC-424A-ABB5-36A02899B833}" dt="2026-03-20T12:24:58.029" v="12818" actId="20577"/>
          <ac:spMkLst>
            <pc:docMk/>
            <pc:sldMk cId="2302483738" sldId="281"/>
            <ac:spMk id="5" creationId="{7E6AEC0D-9AEA-6C1A-6213-9E9CB98B8765}"/>
          </ac:spMkLst>
        </pc:spChg>
        <pc:spChg chg="add del mod">
          <ac:chgData name="Rodriguez Rivarola, Santiago" userId="d6e16334-0f38-4502-b381-67cb74b25c2e" providerId="ADAL" clId="{5969690A-E9EC-424A-ABB5-36A02899B833}" dt="2026-03-20T12:26:39.895" v="12830" actId="478"/>
          <ac:spMkLst>
            <pc:docMk/>
            <pc:sldMk cId="2302483738" sldId="281"/>
            <ac:spMk id="6" creationId="{0410FACE-9FE7-5B70-1157-DB6C1F0244D7}"/>
          </ac:spMkLst>
        </pc:spChg>
        <pc:spChg chg="add del mod">
          <ac:chgData name="Rodriguez Rivarola, Santiago" userId="d6e16334-0f38-4502-b381-67cb74b25c2e" providerId="ADAL" clId="{5969690A-E9EC-424A-ABB5-36A02899B833}" dt="2026-03-20T12:26:42.086" v="12831" actId="478"/>
          <ac:spMkLst>
            <pc:docMk/>
            <pc:sldMk cId="2302483738" sldId="281"/>
            <ac:spMk id="7" creationId="{FD1E39A8-B9BD-287F-FA73-16B1FC192FB6}"/>
          </ac:spMkLst>
        </pc:spChg>
        <pc:spChg chg="add del mod">
          <ac:chgData name="Rodriguez Rivarola, Santiago" userId="d6e16334-0f38-4502-b381-67cb74b25c2e" providerId="ADAL" clId="{5969690A-E9EC-424A-ABB5-36A02899B833}" dt="2026-03-20T12:26:42.086" v="12831" actId="478"/>
          <ac:spMkLst>
            <pc:docMk/>
            <pc:sldMk cId="2302483738" sldId="281"/>
            <ac:spMk id="8" creationId="{0DB270E8-9C0D-D79B-0740-7AFA90D45BA0}"/>
          </ac:spMkLst>
        </pc:spChg>
        <pc:spChg chg="add del mod">
          <ac:chgData name="Rodriguez Rivarola, Santiago" userId="d6e16334-0f38-4502-b381-67cb74b25c2e" providerId="ADAL" clId="{5969690A-E9EC-424A-ABB5-36A02899B833}" dt="2026-03-20T12:26:43.928" v="12832" actId="478"/>
          <ac:spMkLst>
            <pc:docMk/>
            <pc:sldMk cId="2302483738" sldId="281"/>
            <ac:spMk id="9" creationId="{003F1B16-F96E-C529-2433-C58C86BC38C5}"/>
          </ac:spMkLst>
        </pc:spChg>
        <pc:spChg chg="add mod">
          <ac:chgData name="Rodriguez Rivarola, Santiago" userId="d6e16334-0f38-4502-b381-67cb74b25c2e" providerId="ADAL" clId="{5969690A-E9EC-424A-ABB5-36A02899B833}" dt="2026-03-20T12:28:27.961" v="12975" actId="20577"/>
          <ac:spMkLst>
            <pc:docMk/>
            <pc:sldMk cId="2302483738" sldId="281"/>
            <ac:spMk id="10" creationId="{C3B26F42-4A65-B69A-2F6D-128A946AB574}"/>
          </ac:spMkLst>
        </pc:spChg>
        <pc:spChg chg="add">
          <ac:chgData name="Rodriguez Rivarola, Santiago" userId="d6e16334-0f38-4502-b381-67cb74b25c2e" providerId="ADAL" clId="{5969690A-E9EC-424A-ABB5-36A02899B833}" dt="2026-03-20T12:26:12.148" v="12828"/>
          <ac:spMkLst>
            <pc:docMk/>
            <pc:sldMk cId="2302483738" sldId="281"/>
            <ac:spMk id="11" creationId="{764E1873-91E6-E63C-622B-5F3154BF9038}"/>
          </ac:spMkLst>
        </pc:spChg>
        <pc:spChg chg="add mod">
          <ac:chgData name="Rodriguez Rivarola, Santiago" userId="d6e16334-0f38-4502-b381-67cb74b25c2e" providerId="ADAL" clId="{5969690A-E9EC-424A-ABB5-36A02899B833}" dt="2026-03-20T12:29:55.507" v="13013" actId="1037"/>
          <ac:spMkLst>
            <pc:docMk/>
            <pc:sldMk cId="2302483738" sldId="281"/>
            <ac:spMk id="12" creationId="{E5C388D9-DF36-93FB-6791-2399314626DD}"/>
          </ac:spMkLst>
        </pc:spChg>
        <pc:spChg chg="mod">
          <ac:chgData name="Rodriguez Rivarola, Santiago" userId="d6e16334-0f38-4502-b381-67cb74b25c2e" providerId="ADAL" clId="{5969690A-E9EC-424A-ABB5-36A02899B833}" dt="2026-03-20T12:29:51.142" v="13005" actId="14100"/>
          <ac:spMkLst>
            <pc:docMk/>
            <pc:sldMk cId="2302483738" sldId="281"/>
            <ac:spMk id="13" creationId="{FA93E97C-32A1-4405-5150-8B6444AEDB42}"/>
          </ac:spMkLst>
        </pc:spChg>
        <pc:spChg chg="add del mod">
          <ac:chgData name="Rodriguez Rivarola, Santiago" userId="d6e16334-0f38-4502-b381-67cb74b25c2e" providerId="ADAL" clId="{5969690A-E9EC-424A-ABB5-36A02899B833}" dt="2026-03-20T12:28:10.921" v="12960" actId="478"/>
          <ac:spMkLst>
            <pc:docMk/>
            <pc:sldMk cId="2302483738" sldId="281"/>
            <ac:spMk id="14" creationId="{154A8A0E-39F1-825E-2C6C-AD6FEDA78DDC}"/>
          </ac:spMkLst>
        </pc:spChg>
        <pc:spChg chg="add del mod">
          <ac:chgData name="Rodriguez Rivarola, Santiago" userId="d6e16334-0f38-4502-b381-67cb74b25c2e" providerId="ADAL" clId="{5969690A-E9EC-424A-ABB5-36A02899B833}" dt="2026-03-20T12:28:10.921" v="12960" actId="478"/>
          <ac:spMkLst>
            <pc:docMk/>
            <pc:sldMk cId="2302483738" sldId="281"/>
            <ac:spMk id="15" creationId="{34C6621E-6AEC-8857-77DD-E704714244CA}"/>
          </ac:spMkLst>
        </pc:spChg>
        <pc:spChg chg="add mod">
          <ac:chgData name="Rodriguez Rivarola, Santiago" userId="d6e16334-0f38-4502-b381-67cb74b25c2e" providerId="ADAL" clId="{5969690A-E9EC-424A-ABB5-36A02899B833}" dt="2026-03-20T12:29:51.142" v="13005" actId="14100"/>
          <ac:spMkLst>
            <pc:docMk/>
            <pc:sldMk cId="2302483738" sldId="281"/>
            <ac:spMk id="16" creationId="{524A8B2C-90D7-EAB1-B396-ADB509037685}"/>
          </ac:spMkLst>
        </pc:spChg>
        <pc:spChg chg="add del mod">
          <ac:chgData name="Rodriguez Rivarola, Santiago" userId="d6e16334-0f38-4502-b381-67cb74b25c2e" providerId="ADAL" clId="{5969690A-E9EC-424A-ABB5-36A02899B833}" dt="2026-03-20T12:28:16.062" v="12963" actId="478"/>
          <ac:spMkLst>
            <pc:docMk/>
            <pc:sldMk cId="2302483738" sldId="281"/>
            <ac:spMk id="17" creationId="{3431EEEC-9841-FACE-BEEE-E0A0CA468031}"/>
          </ac:spMkLst>
        </pc:spChg>
        <pc:spChg chg="add mod">
          <ac:chgData name="Rodriguez Rivarola, Santiago" userId="d6e16334-0f38-4502-b381-67cb74b25c2e" providerId="ADAL" clId="{5969690A-E9EC-424A-ABB5-36A02899B833}" dt="2026-03-20T12:29:55.507" v="13013" actId="1037"/>
          <ac:spMkLst>
            <pc:docMk/>
            <pc:sldMk cId="2302483738" sldId="281"/>
            <ac:spMk id="18" creationId="{60EB2593-47D5-FBA4-5DCB-CA7104DCCDF5}"/>
          </ac:spMkLst>
        </pc:spChg>
        <pc:spChg chg="add mod">
          <ac:chgData name="Rodriguez Rivarola, Santiago" userId="d6e16334-0f38-4502-b381-67cb74b25c2e" providerId="ADAL" clId="{5969690A-E9EC-424A-ABB5-36A02899B833}" dt="2026-03-20T12:29:47.883" v="13004" actId="14100"/>
          <ac:spMkLst>
            <pc:docMk/>
            <pc:sldMk cId="2302483738" sldId="281"/>
            <ac:spMk id="19" creationId="{077F4059-C48A-6A7E-111A-0427C1AE63D6}"/>
          </ac:spMkLst>
        </pc:spChg>
        <pc:spChg chg="add mod">
          <ac:chgData name="Rodriguez Rivarola, Santiago" userId="d6e16334-0f38-4502-b381-67cb74b25c2e" providerId="ADAL" clId="{5969690A-E9EC-424A-ABB5-36A02899B833}" dt="2026-03-20T12:29:20.715" v="12997" actId="20577"/>
          <ac:spMkLst>
            <pc:docMk/>
            <pc:sldMk cId="2302483738" sldId="281"/>
            <ac:spMk id="25" creationId="{DC4BB366-8C02-99F6-A070-3C269D4D406F}"/>
          </ac:spMkLst>
        </pc:spChg>
        <pc:spChg chg="add del mod">
          <ac:chgData name="Rodriguez Rivarola, Santiago" userId="d6e16334-0f38-4502-b381-67cb74b25c2e" providerId="ADAL" clId="{5969690A-E9EC-424A-ABB5-36A02899B833}" dt="2026-03-20T12:28:13.534" v="12961" actId="478"/>
          <ac:spMkLst>
            <pc:docMk/>
            <pc:sldMk cId="2302483738" sldId="281"/>
            <ac:spMk id="26" creationId="{BE28F766-AD02-86CE-F5EB-6B63DA3E6194}"/>
          </ac:spMkLst>
        </pc:spChg>
        <pc:spChg chg="add del mod">
          <ac:chgData name="Rodriguez Rivarola, Santiago" userId="d6e16334-0f38-4502-b381-67cb74b25c2e" providerId="ADAL" clId="{5969690A-E9EC-424A-ABB5-36A02899B833}" dt="2026-03-20T12:28:10.921" v="12960" actId="478"/>
          <ac:spMkLst>
            <pc:docMk/>
            <pc:sldMk cId="2302483738" sldId="281"/>
            <ac:spMk id="27" creationId="{B902935C-D2B5-C2A8-24FB-F455EC79F4E7}"/>
          </ac:spMkLst>
        </pc:spChg>
        <pc:spChg chg="add del mod">
          <ac:chgData name="Rodriguez Rivarola, Santiago" userId="d6e16334-0f38-4502-b381-67cb74b25c2e" providerId="ADAL" clId="{5969690A-E9EC-424A-ABB5-36A02899B833}" dt="2026-03-20T12:28:10.921" v="12960" actId="478"/>
          <ac:spMkLst>
            <pc:docMk/>
            <pc:sldMk cId="2302483738" sldId="281"/>
            <ac:spMk id="28" creationId="{38571D71-56C5-EC1F-EEF4-D40093CFD904}"/>
          </ac:spMkLst>
        </pc:spChg>
        <pc:spChg chg="add del mod">
          <ac:chgData name="Rodriguez Rivarola, Santiago" userId="d6e16334-0f38-4502-b381-67cb74b25c2e" providerId="ADAL" clId="{5969690A-E9EC-424A-ABB5-36A02899B833}" dt="2026-03-20T12:28:10.921" v="12960" actId="478"/>
          <ac:spMkLst>
            <pc:docMk/>
            <pc:sldMk cId="2302483738" sldId="281"/>
            <ac:spMk id="29" creationId="{823B6065-27E6-EBAA-2130-44BAF6CAC95C}"/>
          </ac:spMkLst>
        </pc:spChg>
        <pc:spChg chg="add del mod">
          <ac:chgData name="Rodriguez Rivarola, Santiago" userId="d6e16334-0f38-4502-b381-67cb74b25c2e" providerId="ADAL" clId="{5969690A-E9EC-424A-ABB5-36A02899B833}" dt="2026-03-20T12:28:17.800" v="12964" actId="478"/>
          <ac:spMkLst>
            <pc:docMk/>
            <pc:sldMk cId="2302483738" sldId="281"/>
            <ac:spMk id="30" creationId="{16F15DA2-7D4D-EFE3-B933-31C38F108426}"/>
          </ac:spMkLst>
        </pc:spChg>
        <pc:spChg chg="add mod">
          <ac:chgData name="Rodriguez Rivarola, Santiago" userId="d6e16334-0f38-4502-b381-67cb74b25c2e" providerId="ADAL" clId="{5969690A-E9EC-424A-ABB5-36A02899B833}" dt="2026-03-20T12:25:32.222" v="12821"/>
          <ac:spMkLst>
            <pc:docMk/>
            <pc:sldMk cId="2302483738" sldId="281"/>
            <ac:spMk id="31" creationId="{9895190A-5FF2-2D70-B352-7A1ACB3BF6DD}"/>
          </ac:spMkLst>
        </pc:spChg>
      </pc:sldChg>
      <pc:sldChg chg="addSp delSp modSp add del mod ord delAnim modAnim">
        <pc:chgData name="Rodriguez Rivarola, Santiago" userId="d6e16334-0f38-4502-b381-67cb74b25c2e" providerId="ADAL" clId="{5969690A-E9EC-424A-ABB5-36A02899B833}" dt="2026-03-20T12:59:33.035" v="13350" actId="47"/>
        <pc:sldMkLst>
          <pc:docMk/>
          <pc:sldMk cId="403820602" sldId="282"/>
        </pc:sldMkLst>
      </pc:sldChg>
      <pc:sldChg chg="addSp delSp modSp add mod ord addAnim delAnim modAnim">
        <pc:chgData name="Rodriguez Rivarola, Santiago" userId="d6e16334-0f38-4502-b381-67cb74b25c2e" providerId="ADAL" clId="{5969690A-E9EC-424A-ABB5-36A02899B833}" dt="2026-03-20T13:06:13.853" v="13403"/>
        <pc:sldMkLst>
          <pc:docMk/>
          <pc:sldMk cId="102532952" sldId="284"/>
        </pc:sldMkLst>
        <pc:spChg chg="mod">
          <ac:chgData name="Rodriguez Rivarola, Santiago" userId="d6e16334-0f38-4502-b381-67cb74b25c2e" providerId="ADAL" clId="{5969690A-E9EC-424A-ABB5-36A02899B833}" dt="2026-03-20T12:07:25.324" v="12569" actId="6549"/>
          <ac:spMkLst>
            <pc:docMk/>
            <pc:sldMk cId="102532952" sldId="284"/>
            <ac:spMk id="2" creationId="{D4E48EA2-5EA6-7BAF-1671-11BC0A5E125D}"/>
          </ac:spMkLst>
        </pc:spChg>
        <pc:spChg chg="add del mod">
          <ac:chgData name="Rodriguez Rivarola, Santiago" userId="d6e16334-0f38-4502-b381-67cb74b25c2e" providerId="ADAL" clId="{5969690A-E9EC-424A-ABB5-36A02899B833}" dt="2026-03-20T12:05:24.024" v="12482" actId="478"/>
          <ac:spMkLst>
            <pc:docMk/>
            <pc:sldMk cId="102532952" sldId="284"/>
            <ac:spMk id="3" creationId="{E4EAA8BB-AD8C-703F-2315-6539842D5888}"/>
          </ac:spMkLst>
        </pc:spChg>
        <pc:spChg chg="add mod">
          <ac:chgData name="Rodriguez Rivarola, Santiago" userId="d6e16334-0f38-4502-b381-67cb74b25c2e" providerId="ADAL" clId="{5969690A-E9EC-424A-ABB5-36A02899B833}" dt="2026-03-20T12:11:32.118" v="12620" actId="1076"/>
          <ac:spMkLst>
            <pc:docMk/>
            <pc:sldMk cId="102532952" sldId="284"/>
            <ac:spMk id="4" creationId="{9F7555B4-FB85-A080-C02B-C8A39847C5F5}"/>
          </ac:spMkLst>
        </pc:spChg>
        <pc:spChg chg="add mod">
          <ac:chgData name="Rodriguez Rivarola, Santiago" userId="d6e16334-0f38-4502-b381-67cb74b25c2e" providerId="ADAL" clId="{5969690A-E9EC-424A-ABB5-36A02899B833}" dt="2026-03-20T12:22:44.210" v="12782" actId="465"/>
          <ac:spMkLst>
            <pc:docMk/>
            <pc:sldMk cId="102532952" sldId="284"/>
            <ac:spMk id="5" creationId="{96C75ACF-243E-EDA3-D2E9-D2309B60AAC4}"/>
          </ac:spMkLst>
        </pc:spChg>
        <pc:spChg chg="add">
          <ac:chgData name="Rodriguez Rivarola, Santiago" userId="d6e16334-0f38-4502-b381-67cb74b25c2e" providerId="ADAL" clId="{5969690A-E9EC-424A-ABB5-36A02899B833}" dt="2026-03-20T12:05:50.764" v="12485"/>
          <ac:spMkLst>
            <pc:docMk/>
            <pc:sldMk cId="102532952" sldId="284"/>
            <ac:spMk id="6" creationId="{6077A2ED-DB36-5D5D-5F5A-4CEC1F23421E}"/>
          </ac:spMkLst>
        </pc:spChg>
        <pc:spChg chg="add">
          <ac:chgData name="Rodriguez Rivarola, Santiago" userId="d6e16334-0f38-4502-b381-67cb74b25c2e" providerId="ADAL" clId="{5969690A-E9EC-424A-ABB5-36A02899B833}" dt="2026-03-20T12:06:56.354" v="12514"/>
          <ac:spMkLst>
            <pc:docMk/>
            <pc:sldMk cId="102532952" sldId="284"/>
            <ac:spMk id="7" creationId="{D5A34973-B1CD-3846-B6F9-1721D8310FED}"/>
          </ac:spMkLst>
        </pc:spChg>
        <pc:spChg chg="add mod">
          <ac:chgData name="Rodriguez Rivarola, Santiago" userId="d6e16334-0f38-4502-b381-67cb74b25c2e" providerId="ADAL" clId="{5969690A-E9EC-424A-ABB5-36A02899B833}" dt="2026-03-20T12:23:06.133" v="12787" actId="1076"/>
          <ac:spMkLst>
            <pc:docMk/>
            <pc:sldMk cId="102532952" sldId="284"/>
            <ac:spMk id="8" creationId="{B89117CA-AB72-61B7-2E5E-16A2B18050D9}"/>
          </ac:spMkLst>
        </pc:spChg>
        <pc:spChg chg="add del mod">
          <ac:chgData name="Rodriguez Rivarola, Santiago" userId="d6e16334-0f38-4502-b381-67cb74b25c2e" providerId="ADAL" clId="{5969690A-E9EC-424A-ABB5-36A02899B833}" dt="2026-03-20T12:05:24.024" v="12482" actId="478"/>
          <ac:spMkLst>
            <pc:docMk/>
            <pc:sldMk cId="102532952" sldId="284"/>
            <ac:spMk id="9" creationId="{4C98E7B9-A943-E49F-328B-4DF4F3EFA99C}"/>
          </ac:spMkLst>
        </pc:spChg>
        <pc:spChg chg="add mod">
          <ac:chgData name="Rodriguez Rivarola, Santiago" userId="d6e16334-0f38-4502-b381-67cb74b25c2e" providerId="ADAL" clId="{5969690A-E9EC-424A-ABB5-36A02899B833}" dt="2026-03-20T12:23:06.133" v="12787" actId="1076"/>
          <ac:spMkLst>
            <pc:docMk/>
            <pc:sldMk cId="102532952" sldId="284"/>
            <ac:spMk id="11" creationId="{3424F562-A447-E5E0-D4D7-C8AB50876946}"/>
          </ac:spMkLst>
        </pc:spChg>
        <pc:spChg chg="add del mod">
          <ac:chgData name="Rodriguez Rivarola, Santiago" userId="d6e16334-0f38-4502-b381-67cb74b25c2e" providerId="ADAL" clId="{5969690A-E9EC-424A-ABB5-36A02899B833}" dt="2026-03-20T12:05:24.024" v="12482" actId="478"/>
          <ac:spMkLst>
            <pc:docMk/>
            <pc:sldMk cId="102532952" sldId="284"/>
            <ac:spMk id="12" creationId="{C6847324-73BE-1CB9-D3A8-AB27E80A7CF9}"/>
          </ac:spMkLst>
        </pc:spChg>
        <pc:spChg chg="add del mod">
          <ac:chgData name="Rodriguez Rivarola, Santiago" userId="d6e16334-0f38-4502-b381-67cb74b25c2e" providerId="ADAL" clId="{5969690A-E9EC-424A-ABB5-36A02899B833}" dt="2026-03-20T12:05:24.024" v="12482" actId="478"/>
          <ac:spMkLst>
            <pc:docMk/>
            <pc:sldMk cId="102532952" sldId="284"/>
            <ac:spMk id="13" creationId="{8F8F0322-7D17-016A-5099-F5FB21575A09}"/>
          </ac:spMkLst>
        </pc:spChg>
        <pc:spChg chg="add mod">
          <ac:chgData name="Rodriguez Rivarola, Santiago" userId="d6e16334-0f38-4502-b381-67cb74b25c2e" providerId="ADAL" clId="{5969690A-E9EC-424A-ABB5-36A02899B833}" dt="2026-03-20T12:23:12.149" v="12788" actId="1076"/>
          <ac:spMkLst>
            <pc:docMk/>
            <pc:sldMk cId="102532952" sldId="284"/>
            <ac:spMk id="14" creationId="{A94E426A-9709-44A1-E04E-868ACBB5D6F0}"/>
          </ac:spMkLst>
        </pc:spChg>
        <pc:spChg chg="add mod">
          <ac:chgData name="Rodriguez Rivarola, Santiago" userId="d6e16334-0f38-4502-b381-67cb74b25c2e" providerId="ADAL" clId="{5969690A-E9EC-424A-ABB5-36A02899B833}" dt="2026-03-20T12:23:12.149" v="12788" actId="1076"/>
          <ac:spMkLst>
            <pc:docMk/>
            <pc:sldMk cId="102532952" sldId="284"/>
            <ac:spMk id="15" creationId="{B24D9D28-E15D-D5BE-A617-D13D2778615E}"/>
          </ac:spMkLst>
        </pc:spChg>
        <pc:spChg chg="add del mod">
          <ac:chgData name="Rodriguez Rivarola, Santiago" userId="d6e16334-0f38-4502-b381-67cb74b25c2e" providerId="ADAL" clId="{5969690A-E9EC-424A-ABB5-36A02899B833}" dt="2026-03-20T12:05:24.024" v="12482" actId="478"/>
          <ac:spMkLst>
            <pc:docMk/>
            <pc:sldMk cId="102532952" sldId="284"/>
            <ac:spMk id="16" creationId="{A8E2F3EE-2C51-705A-A89F-DEE884EA6F6B}"/>
          </ac:spMkLst>
        </pc:spChg>
        <pc:spChg chg="add del mod">
          <ac:chgData name="Rodriguez Rivarola, Santiago" userId="d6e16334-0f38-4502-b381-67cb74b25c2e" providerId="ADAL" clId="{5969690A-E9EC-424A-ABB5-36A02899B833}" dt="2026-03-20T12:05:24.024" v="12482" actId="478"/>
          <ac:spMkLst>
            <pc:docMk/>
            <pc:sldMk cId="102532952" sldId="284"/>
            <ac:spMk id="19" creationId="{8E7C23EF-221F-1AC3-3946-16B8DB2AB564}"/>
          </ac:spMkLst>
        </pc:spChg>
        <pc:spChg chg="add del mod">
          <ac:chgData name="Rodriguez Rivarola, Santiago" userId="d6e16334-0f38-4502-b381-67cb74b25c2e" providerId="ADAL" clId="{5969690A-E9EC-424A-ABB5-36A02899B833}" dt="2026-03-20T12:22:16.678" v="12778" actId="478"/>
          <ac:spMkLst>
            <pc:docMk/>
            <pc:sldMk cId="102532952" sldId="284"/>
            <ac:spMk id="20" creationId="{303A2EAD-5B92-C15E-8F5D-5BB34C99B38B}"/>
          </ac:spMkLst>
        </pc:spChg>
        <pc:spChg chg="add del mod">
          <ac:chgData name="Rodriguez Rivarola, Santiago" userId="d6e16334-0f38-4502-b381-67cb74b25c2e" providerId="ADAL" clId="{5969690A-E9EC-424A-ABB5-36A02899B833}" dt="2026-03-20T12:22:19.223" v="12780" actId="478"/>
          <ac:spMkLst>
            <pc:docMk/>
            <pc:sldMk cId="102532952" sldId="284"/>
            <ac:spMk id="21" creationId="{31B3C557-FAD5-05AE-BD2B-53EB4D24A4F5}"/>
          </ac:spMkLst>
        </pc:spChg>
        <pc:spChg chg="add mod">
          <ac:chgData name="Rodriguez Rivarola, Santiago" userId="d6e16334-0f38-4502-b381-67cb74b25c2e" providerId="ADAL" clId="{5969690A-E9EC-424A-ABB5-36A02899B833}" dt="2026-03-20T12:11:14.099" v="12616" actId="571"/>
          <ac:spMkLst>
            <pc:docMk/>
            <pc:sldMk cId="102532952" sldId="284"/>
            <ac:spMk id="26" creationId="{D3FB70B4-C56F-D180-3563-D0F81EAACAE2}"/>
          </ac:spMkLst>
        </pc:spChg>
        <pc:spChg chg="add mod">
          <ac:chgData name="Rodriguez Rivarola, Santiago" userId="d6e16334-0f38-4502-b381-67cb74b25c2e" providerId="ADAL" clId="{5969690A-E9EC-424A-ABB5-36A02899B833}" dt="2026-03-20T12:11:14.099" v="12616" actId="571"/>
          <ac:spMkLst>
            <pc:docMk/>
            <pc:sldMk cId="102532952" sldId="284"/>
            <ac:spMk id="27" creationId="{A6D64A0C-5F5A-7206-09CE-7065F16235E9}"/>
          </ac:spMkLst>
        </pc:spChg>
        <pc:spChg chg="add mod">
          <ac:chgData name="Rodriguez Rivarola, Santiago" userId="d6e16334-0f38-4502-b381-67cb74b25c2e" providerId="ADAL" clId="{5969690A-E9EC-424A-ABB5-36A02899B833}" dt="2026-03-20T12:11:14.099" v="12616" actId="571"/>
          <ac:spMkLst>
            <pc:docMk/>
            <pc:sldMk cId="102532952" sldId="284"/>
            <ac:spMk id="28" creationId="{638E441F-A72C-732B-9D67-7F98DC34A7AF}"/>
          </ac:spMkLst>
        </pc:spChg>
        <pc:spChg chg="add mod">
          <ac:chgData name="Rodriguez Rivarola, Santiago" userId="d6e16334-0f38-4502-b381-67cb74b25c2e" providerId="ADAL" clId="{5969690A-E9EC-424A-ABB5-36A02899B833}" dt="2026-03-20T12:11:14.099" v="12616" actId="571"/>
          <ac:spMkLst>
            <pc:docMk/>
            <pc:sldMk cId="102532952" sldId="284"/>
            <ac:spMk id="29" creationId="{0B24EAC2-58D5-E2F3-3584-0250585ECDBB}"/>
          </ac:spMkLst>
        </pc:spChg>
        <pc:spChg chg="add del mod ord">
          <ac:chgData name="Rodriguez Rivarola, Santiago" userId="d6e16334-0f38-4502-b381-67cb74b25c2e" providerId="ADAL" clId="{5969690A-E9EC-424A-ABB5-36A02899B833}" dt="2026-03-20T12:22:07.536" v="12776" actId="478"/>
          <ac:spMkLst>
            <pc:docMk/>
            <pc:sldMk cId="102532952" sldId="284"/>
            <ac:spMk id="30" creationId="{62D4C44B-1C5A-D968-16FD-84BB264D9B9F}"/>
          </ac:spMkLst>
        </pc:spChg>
        <pc:spChg chg="add del mod">
          <ac:chgData name="Rodriguez Rivarola, Santiago" userId="d6e16334-0f38-4502-b381-67cb74b25c2e" providerId="ADAL" clId="{5969690A-E9EC-424A-ABB5-36A02899B833}" dt="2026-03-20T12:20:05.266" v="12755" actId="21"/>
          <ac:spMkLst>
            <pc:docMk/>
            <pc:sldMk cId="102532952" sldId="284"/>
            <ac:spMk id="31" creationId="{C58DAB15-F71A-BC7E-D331-972D4B119F6C}"/>
          </ac:spMkLst>
        </pc:spChg>
        <pc:spChg chg="add del mod">
          <ac:chgData name="Rodriguez Rivarola, Santiago" userId="d6e16334-0f38-4502-b381-67cb74b25c2e" providerId="ADAL" clId="{5969690A-E9EC-424A-ABB5-36A02899B833}" dt="2026-03-20T12:20:05.266" v="12755" actId="21"/>
          <ac:spMkLst>
            <pc:docMk/>
            <pc:sldMk cId="102532952" sldId="284"/>
            <ac:spMk id="32" creationId="{EAD307B6-91B7-2FC6-82D1-520E5FE2562C}"/>
          </ac:spMkLst>
        </pc:spChg>
        <pc:spChg chg="add mod">
          <ac:chgData name="Rodriguez Rivarola, Santiago" userId="d6e16334-0f38-4502-b381-67cb74b25c2e" providerId="ADAL" clId="{5969690A-E9EC-424A-ABB5-36A02899B833}" dt="2026-03-20T12:23:15.602" v="12789" actId="1076"/>
          <ac:spMkLst>
            <pc:docMk/>
            <pc:sldMk cId="102532952" sldId="284"/>
            <ac:spMk id="33" creationId="{244EC91D-0B85-02D9-F154-9104E27A3B4A}"/>
          </ac:spMkLst>
        </pc:spChg>
        <pc:spChg chg="add mod">
          <ac:chgData name="Rodriguez Rivarola, Santiago" userId="d6e16334-0f38-4502-b381-67cb74b25c2e" providerId="ADAL" clId="{5969690A-E9EC-424A-ABB5-36A02899B833}" dt="2026-03-20T12:23:15.602" v="12789" actId="1076"/>
          <ac:spMkLst>
            <pc:docMk/>
            <pc:sldMk cId="102532952" sldId="284"/>
            <ac:spMk id="34" creationId="{7FEC05E1-9C0C-3697-2381-2C8C246EDC53}"/>
          </ac:spMkLst>
        </pc:spChg>
        <pc:picChg chg="add del mod">
          <ac:chgData name="Rodriguez Rivarola, Santiago" userId="d6e16334-0f38-4502-b381-67cb74b25c2e" providerId="ADAL" clId="{5969690A-E9EC-424A-ABB5-36A02899B833}" dt="2026-03-20T12:05:25.323" v="12483" actId="478"/>
          <ac:picMkLst>
            <pc:docMk/>
            <pc:sldMk cId="102532952" sldId="284"/>
            <ac:picMk id="10" creationId="{9DD0869F-87D2-E3ED-A16F-2B37D6031150}"/>
          </ac:picMkLst>
        </pc:picChg>
        <pc:picChg chg="add del mod">
          <ac:chgData name="Rodriguez Rivarola, Santiago" userId="d6e16334-0f38-4502-b381-67cb74b25c2e" providerId="ADAL" clId="{5969690A-E9EC-424A-ABB5-36A02899B833}" dt="2026-03-20T12:05:24.024" v="12482" actId="478"/>
          <ac:picMkLst>
            <pc:docMk/>
            <pc:sldMk cId="102532952" sldId="284"/>
            <ac:picMk id="17" creationId="{1E24973C-7442-D5BE-7069-961C2945EB91}"/>
          </ac:picMkLst>
        </pc:picChg>
        <pc:picChg chg="add del mod modCrop">
          <ac:chgData name="Rodriguez Rivarola, Santiago" userId="d6e16334-0f38-4502-b381-67cb74b25c2e" providerId="ADAL" clId="{5969690A-E9EC-424A-ABB5-36A02899B833}" dt="2026-03-20T12:05:24.024" v="12482" actId="478"/>
          <ac:picMkLst>
            <pc:docMk/>
            <pc:sldMk cId="102532952" sldId="284"/>
            <ac:picMk id="18" creationId="{4003291B-9DB4-9EA5-7325-CA942BFA7955}"/>
          </ac:picMkLst>
        </pc:picChg>
        <pc:picChg chg="add del mod">
          <ac:chgData name="Rodriguez Rivarola, Santiago" userId="d6e16334-0f38-4502-b381-67cb74b25c2e" providerId="ADAL" clId="{5969690A-E9EC-424A-ABB5-36A02899B833}" dt="2026-03-20T12:10:46.752" v="12608" actId="478"/>
          <ac:picMkLst>
            <pc:docMk/>
            <pc:sldMk cId="102532952" sldId="284"/>
            <ac:picMk id="23" creationId="{03FE19BB-60A3-91FF-838E-7F99C1084C35}"/>
          </ac:picMkLst>
        </pc:picChg>
        <pc:picChg chg="add del mod">
          <ac:chgData name="Rodriguez Rivarola, Santiago" userId="d6e16334-0f38-4502-b381-67cb74b25c2e" providerId="ADAL" clId="{5969690A-E9EC-424A-ABB5-36A02899B833}" dt="2026-03-20T12:20:05.266" v="12755" actId="21"/>
          <ac:picMkLst>
            <pc:docMk/>
            <pc:sldMk cId="102532952" sldId="284"/>
            <ac:picMk id="25" creationId="{B9909B7A-9F6F-6EAE-D4C9-3C7D00043965}"/>
          </ac:picMkLst>
        </pc:picChg>
      </pc:sldChg>
      <pc:sldChg chg="addSp delSp modSp add del mod delAnim modAnim">
        <pc:chgData name="Rodriguez Rivarola, Santiago" userId="d6e16334-0f38-4502-b381-67cb74b25c2e" providerId="ADAL" clId="{5969690A-E9EC-424A-ABB5-36A02899B833}" dt="2026-03-20T12:59:34.399" v="13351" actId="47"/>
        <pc:sldMkLst>
          <pc:docMk/>
          <pc:sldMk cId="4244450821" sldId="285"/>
        </pc:sldMkLst>
      </pc:sldChg>
      <pc:sldChg chg="addSp delSp modSp add del mod delAnim modAnim">
        <pc:chgData name="Rodriguez Rivarola, Santiago" userId="d6e16334-0f38-4502-b381-67cb74b25c2e" providerId="ADAL" clId="{5969690A-E9EC-424A-ABB5-36A02899B833}" dt="2026-03-20T12:59:35.988" v="13352" actId="47"/>
        <pc:sldMkLst>
          <pc:docMk/>
          <pc:sldMk cId="3497492144" sldId="287"/>
        </pc:sldMkLst>
      </pc:sldChg>
      <pc:sldChg chg="addSp delSp modSp add mod ord delAnim modAnim">
        <pc:chgData name="Rodriguez Rivarola, Santiago" userId="d6e16334-0f38-4502-b381-67cb74b25c2e" providerId="ADAL" clId="{5969690A-E9EC-424A-ABB5-36A02899B833}" dt="2026-03-20T13:08:13.771" v="13421"/>
        <pc:sldMkLst>
          <pc:docMk/>
          <pc:sldMk cId="1257676104" sldId="289"/>
        </pc:sldMkLst>
        <pc:spChg chg="add del mod ord">
          <ac:chgData name="Rodriguez Rivarola, Santiago" userId="d6e16334-0f38-4502-b381-67cb74b25c2e" providerId="ADAL" clId="{5969690A-E9EC-424A-ABB5-36A02899B833}" dt="2026-03-20T12:31:54.255" v="13017" actId="478"/>
          <ac:spMkLst>
            <pc:docMk/>
            <pc:sldMk cId="1257676104" sldId="289"/>
            <ac:spMk id="6" creationId="{16FABBC5-BB8B-7C1F-9E08-064CFF0592F3}"/>
          </ac:spMkLst>
        </pc:spChg>
        <pc:spChg chg="add del mod">
          <ac:chgData name="Rodriguez Rivarola, Santiago" userId="d6e16334-0f38-4502-b381-67cb74b25c2e" providerId="ADAL" clId="{5969690A-E9EC-424A-ABB5-36A02899B833}" dt="2026-03-20T12:31:54.255" v="13017" actId="478"/>
          <ac:spMkLst>
            <pc:docMk/>
            <pc:sldMk cId="1257676104" sldId="289"/>
            <ac:spMk id="9" creationId="{D5DB74A3-0628-D41F-C92C-E9F0887B3242}"/>
          </ac:spMkLst>
        </pc:spChg>
        <pc:spChg chg="add del mod">
          <ac:chgData name="Rodriguez Rivarola, Santiago" userId="d6e16334-0f38-4502-b381-67cb74b25c2e" providerId="ADAL" clId="{5969690A-E9EC-424A-ABB5-36A02899B833}" dt="2026-03-20T12:31:54.255" v="13017" actId="478"/>
          <ac:spMkLst>
            <pc:docMk/>
            <pc:sldMk cId="1257676104" sldId="289"/>
            <ac:spMk id="10" creationId="{69B40D02-3609-2577-9F65-37A43B4B96FE}"/>
          </ac:spMkLst>
        </pc:spChg>
        <pc:spChg chg="add del mod">
          <ac:chgData name="Rodriguez Rivarola, Santiago" userId="d6e16334-0f38-4502-b381-67cb74b25c2e" providerId="ADAL" clId="{5969690A-E9EC-424A-ABB5-36A02899B833}" dt="2026-03-20T12:31:50.726" v="13016" actId="478"/>
          <ac:spMkLst>
            <pc:docMk/>
            <pc:sldMk cId="1257676104" sldId="289"/>
            <ac:spMk id="11" creationId="{280A93BC-8F67-3656-F205-4FE095A6B9A2}"/>
          </ac:spMkLst>
        </pc:spChg>
        <pc:spChg chg="add del mod">
          <ac:chgData name="Rodriguez Rivarola, Santiago" userId="d6e16334-0f38-4502-b381-67cb74b25c2e" providerId="ADAL" clId="{5969690A-E9EC-424A-ABB5-36A02899B833}" dt="2026-03-20T12:31:50.726" v="13016" actId="478"/>
          <ac:spMkLst>
            <pc:docMk/>
            <pc:sldMk cId="1257676104" sldId="289"/>
            <ac:spMk id="12" creationId="{24E02FB7-03E5-B991-084C-383A173F4202}"/>
          </ac:spMkLst>
        </pc:spChg>
        <pc:spChg chg="add del mod">
          <ac:chgData name="Rodriguez Rivarola, Santiago" userId="d6e16334-0f38-4502-b381-67cb74b25c2e" providerId="ADAL" clId="{5969690A-E9EC-424A-ABB5-36A02899B833}" dt="2026-03-20T12:31:50.726" v="13016" actId="478"/>
          <ac:spMkLst>
            <pc:docMk/>
            <pc:sldMk cId="1257676104" sldId="289"/>
            <ac:spMk id="13" creationId="{9B222097-7607-C31A-76A3-107B35F94B44}"/>
          </ac:spMkLst>
        </pc:spChg>
        <pc:spChg chg="add del mod">
          <ac:chgData name="Rodriguez Rivarola, Santiago" userId="d6e16334-0f38-4502-b381-67cb74b25c2e" providerId="ADAL" clId="{5969690A-E9EC-424A-ABB5-36A02899B833}" dt="2026-03-20T12:31:50.726" v="13016" actId="478"/>
          <ac:spMkLst>
            <pc:docMk/>
            <pc:sldMk cId="1257676104" sldId="289"/>
            <ac:spMk id="16" creationId="{52F32A3D-0505-FD5B-8093-446743851E78}"/>
          </ac:spMkLst>
        </pc:spChg>
        <pc:spChg chg="add del mod">
          <ac:chgData name="Rodriguez Rivarola, Santiago" userId="d6e16334-0f38-4502-b381-67cb74b25c2e" providerId="ADAL" clId="{5969690A-E9EC-424A-ABB5-36A02899B833}" dt="2026-03-20T12:31:50.726" v="13016" actId="478"/>
          <ac:spMkLst>
            <pc:docMk/>
            <pc:sldMk cId="1257676104" sldId="289"/>
            <ac:spMk id="17" creationId="{72BEC975-C173-3B8D-0C3A-CACDF862254A}"/>
          </ac:spMkLst>
        </pc:spChg>
        <pc:spChg chg="add del mod">
          <ac:chgData name="Rodriguez Rivarola, Santiago" userId="d6e16334-0f38-4502-b381-67cb74b25c2e" providerId="ADAL" clId="{5969690A-E9EC-424A-ABB5-36A02899B833}" dt="2026-03-20T12:31:54.255" v="13017" actId="478"/>
          <ac:spMkLst>
            <pc:docMk/>
            <pc:sldMk cId="1257676104" sldId="289"/>
            <ac:spMk id="20" creationId="{E80EDDDE-D526-D2C0-5EAB-0AEADEBE1731}"/>
          </ac:spMkLst>
        </pc:spChg>
        <pc:spChg chg="add del mod">
          <ac:chgData name="Rodriguez Rivarola, Santiago" userId="d6e16334-0f38-4502-b381-67cb74b25c2e" providerId="ADAL" clId="{5969690A-E9EC-424A-ABB5-36A02899B833}" dt="2026-03-20T12:31:54.255" v="13017" actId="478"/>
          <ac:spMkLst>
            <pc:docMk/>
            <pc:sldMk cId="1257676104" sldId="289"/>
            <ac:spMk id="21" creationId="{F46655F1-C955-12BF-5EFA-A6E4B0368B99}"/>
          </ac:spMkLst>
        </pc:spChg>
        <pc:spChg chg="add del mod">
          <ac:chgData name="Rodriguez Rivarola, Santiago" userId="d6e16334-0f38-4502-b381-67cb74b25c2e" providerId="ADAL" clId="{5969690A-E9EC-424A-ABB5-36A02899B833}" dt="2026-03-20T12:31:54.255" v="13017" actId="478"/>
          <ac:spMkLst>
            <pc:docMk/>
            <pc:sldMk cId="1257676104" sldId="289"/>
            <ac:spMk id="22" creationId="{0577DA20-9C63-F49C-23B6-BD2961CC55E3}"/>
          </ac:spMkLst>
        </pc:spChg>
        <pc:spChg chg="add del mod">
          <ac:chgData name="Rodriguez Rivarola, Santiago" userId="d6e16334-0f38-4502-b381-67cb74b25c2e" providerId="ADAL" clId="{5969690A-E9EC-424A-ABB5-36A02899B833}" dt="2026-03-20T12:31:54.255" v="13017" actId="478"/>
          <ac:spMkLst>
            <pc:docMk/>
            <pc:sldMk cId="1257676104" sldId="289"/>
            <ac:spMk id="24" creationId="{3878D31F-95B3-1A43-51E7-F037C7CB0C2B}"/>
          </ac:spMkLst>
        </pc:spChg>
        <pc:spChg chg="add del mod">
          <ac:chgData name="Rodriguez Rivarola, Santiago" userId="d6e16334-0f38-4502-b381-67cb74b25c2e" providerId="ADAL" clId="{5969690A-E9EC-424A-ABB5-36A02899B833}" dt="2026-03-20T12:31:50.726" v="13016" actId="478"/>
          <ac:spMkLst>
            <pc:docMk/>
            <pc:sldMk cId="1257676104" sldId="289"/>
            <ac:spMk id="25" creationId="{C4D1E83A-C17C-03A6-8E4F-C51E7BAB41D1}"/>
          </ac:spMkLst>
        </pc:spChg>
        <pc:spChg chg="add del mod">
          <ac:chgData name="Rodriguez Rivarola, Santiago" userId="d6e16334-0f38-4502-b381-67cb74b25c2e" providerId="ADAL" clId="{5969690A-E9EC-424A-ABB5-36A02899B833}" dt="2026-03-20T12:31:50.726" v="13016" actId="478"/>
          <ac:spMkLst>
            <pc:docMk/>
            <pc:sldMk cId="1257676104" sldId="289"/>
            <ac:spMk id="26" creationId="{FABCD3CE-55D0-77A9-CE23-F2F1CD224C6B}"/>
          </ac:spMkLst>
        </pc:spChg>
        <pc:spChg chg="add del mod">
          <ac:chgData name="Rodriguez Rivarola, Santiago" userId="d6e16334-0f38-4502-b381-67cb74b25c2e" providerId="ADAL" clId="{5969690A-E9EC-424A-ABB5-36A02899B833}" dt="2026-03-20T12:31:50.726" v="13016" actId="478"/>
          <ac:spMkLst>
            <pc:docMk/>
            <pc:sldMk cId="1257676104" sldId="289"/>
            <ac:spMk id="27" creationId="{555FA7A7-EB4E-6680-9FD1-53156187611F}"/>
          </ac:spMkLst>
        </pc:spChg>
        <pc:spChg chg="add del mod">
          <ac:chgData name="Rodriguez Rivarola, Santiago" userId="d6e16334-0f38-4502-b381-67cb74b25c2e" providerId="ADAL" clId="{5969690A-E9EC-424A-ABB5-36A02899B833}" dt="2026-03-20T12:31:50.726" v="13016" actId="478"/>
          <ac:spMkLst>
            <pc:docMk/>
            <pc:sldMk cId="1257676104" sldId="289"/>
            <ac:spMk id="28" creationId="{496A04F7-5FF9-F3CA-A0A8-E453A4CE264E}"/>
          </ac:spMkLst>
        </pc:spChg>
        <pc:spChg chg="add mod">
          <ac:chgData name="Rodriguez Rivarola, Santiago" userId="d6e16334-0f38-4502-b381-67cb74b25c2e" providerId="ADAL" clId="{5969690A-E9EC-424A-ABB5-36A02899B833}" dt="2026-03-20T12:32:22.787" v="13028" actId="20577"/>
          <ac:spMkLst>
            <pc:docMk/>
            <pc:sldMk cId="1257676104" sldId="289"/>
            <ac:spMk id="29" creationId="{BA462F7D-AA9E-5329-66F8-67AFB9D8275A}"/>
          </ac:spMkLst>
        </pc:spChg>
        <pc:picChg chg="add mod">
          <ac:chgData name="Rodriguez Rivarola, Santiago" userId="d6e16334-0f38-4502-b381-67cb74b25c2e" providerId="ADAL" clId="{5969690A-E9EC-424A-ABB5-36A02899B833}" dt="2026-03-20T12:34:01.443" v="13039" actId="1037"/>
          <ac:picMkLst>
            <pc:docMk/>
            <pc:sldMk cId="1257676104" sldId="289"/>
            <ac:picMk id="3" creationId="{81C0A238-2C22-E638-15F9-195124823C61}"/>
          </ac:picMkLst>
        </pc:picChg>
        <pc:picChg chg="add del mod ord modCrop">
          <ac:chgData name="Rodriguez Rivarola, Santiago" userId="d6e16334-0f38-4502-b381-67cb74b25c2e" providerId="ADAL" clId="{5969690A-E9EC-424A-ABB5-36A02899B833}" dt="2026-03-20T12:31:55.523" v="13018" actId="478"/>
          <ac:picMkLst>
            <pc:docMk/>
            <pc:sldMk cId="1257676104" sldId="289"/>
            <ac:picMk id="5" creationId="{8C681855-47F5-4456-1F33-5BA076E5D0F9}"/>
          </ac:picMkLst>
        </pc:picChg>
        <pc:picChg chg="add mod">
          <ac:chgData name="Rodriguez Rivarola, Santiago" userId="d6e16334-0f38-4502-b381-67cb74b25c2e" providerId="ADAL" clId="{5969690A-E9EC-424A-ABB5-36A02899B833}" dt="2026-03-20T12:34:59.112" v="13056" actId="1037"/>
          <ac:picMkLst>
            <pc:docMk/>
            <pc:sldMk cId="1257676104" sldId="289"/>
            <ac:picMk id="7" creationId="{D15836DC-EDAD-80F1-548C-5B93FC522889}"/>
          </ac:picMkLst>
        </pc:picChg>
      </pc:sldChg>
      <pc:sldChg chg="addSp delSp modSp add del mod delAnim modAnim">
        <pc:chgData name="Rodriguez Rivarola, Santiago" userId="d6e16334-0f38-4502-b381-67cb74b25c2e" providerId="ADAL" clId="{5969690A-E9EC-424A-ABB5-36A02899B833}" dt="2026-03-20T12:59:37.759" v="13353" actId="47"/>
        <pc:sldMkLst>
          <pc:docMk/>
          <pc:sldMk cId="3214353849" sldId="290"/>
        </pc:sldMkLst>
      </pc:sldChg>
      <pc:sldChg chg="addSp delSp modSp add del mod delAnim modAnim">
        <pc:chgData name="Rodriguez Rivarola, Santiago" userId="d6e16334-0f38-4502-b381-67cb74b25c2e" providerId="ADAL" clId="{5969690A-E9EC-424A-ABB5-36A02899B833}" dt="2026-03-20T12:59:31.742" v="13349" actId="47"/>
        <pc:sldMkLst>
          <pc:docMk/>
          <pc:sldMk cId="241947606" sldId="291"/>
        </pc:sldMkLst>
      </pc:sldChg>
      <pc:sldChg chg="addSp delSp modSp add del mod delAnim modAnim">
        <pc:chgData name="Rodriguez Rivarola, Santiago" userId="d6e16334-0f38-4502-b381-67cb74b25c2e" providerId="ADAL" clId="{5969690A-E9EC-424A-ABB5-36A02899B833}" dt="2026-03-20T12:59:40.434" v="13355" actId="47"/>
        <pc:sldMkLst>
          <pc:docMk/>
          <pc:sldMk cId="2545605361" sldId="292"/>
        </pc:sldMkLst>
      </pc:sldChg>
      <pc:sldChg chg="addSp delSp modSp add mod delAnim modAnim">
        <pc:chgData name="Rodriguez Rivarola, Santiago" userId="d6e16334-0f38-4502-b381-67cb74b25c2e" providerId="ADAL" clId="{5969690A-E9EC-424A-ABB5-36A02899B833}" dt="2026-03-20T13:02:59.875" v="13382"/>
        <pc:sldMkLst>
          <pc:docMk/>
          <pc:sldMk cId="399449124" sldId="293"/>
        </pc:sldMkLst>
        <pc:spChg chg="add">
          <ac:chgData name="Rodriguez Rivarola, Santiago" userId="d6e16334-0f38-4502-b381-67cb74b25c2e" providerId="ADAL" clId="{5969690A-E9EC-424A-ABB5-36A02899B833}" dt="2026-03-20T11:25:12.568" v="11799"/>
          <ac:spMkLst>
            <pc:docMk/>
            <pc:sldMk cId="399449124" sldId="293"/>
            <ac:spMk id="2" creationId="{3582BACE-18BF-0A67-50FB-ADE2BCA5EBE6}"/>
          </ac:spMkLst>
        </pc:spChg>
        <pc:spChg chg="add">
          <ac:chgData name="Rodriguez Rivarola, Santiago" userId="d6e16334-0f38-4502-b381-67cb74b25c2e" providerId="ADAL" clId="{5969690A-E9EC-424A-ABB5-36A02899B833}" dt="2026-03-20T11:25:15.994" v="11800"/>
          <ac:spMkLst>
            <pc:docMk/>
            <pc:sldMk cId="399449124" sldId="293"/>
            <ac:spMk id="4" creationId="{B775C9AB-A75F-0634-84C4-7748EA1DA335}"/>
          </ac:spMkLst>
        </pc:spChg>
        <pc:spChg chg="add">
          <ac:chgData name="Rodriguez Rivarola, Santiago" userId="d6e16334-0f38-4502-b381-67cb74b25c2e" providerId="ADAL" clId="{5969690A-E9EC-424A-ABB5-36A02899B833}" dt="2026-03-20T11:25:18.411" v="11801"/>
          <ac:spMkLst>
            <pc:docMk/>
            <pc:sldMk cId="399449124" sldId="293"/>
            <ac:spMk id="5" creationId="{AF0CB0FD-4719-80A9-00D6-345E2358169C}"/>
          </ac:spMkLst>
        </pc:spChg>
        <pc:spChg chg="mod">
          <ac:chgData name="Rodriguez Rivarola, Santiago" userId="d6e16334-0f38-4502-b381-67cb74b25c2e" providerId="ADAL" clId="{5969690A-E9EC-424A-ABB5-36A02899B833}" dt="2026-03-20T11:27:17.339" v="11917" actId="1076"/>
          <ac:spMkLst>
            <pc:docMk/>
            <pc:sldMk cId="399449124" sldId="293"/>
            <ac:spMk id="6" creationId="{8D9BE869-2EE7-5B41-C7FD-01FC9FC582CD}"/>
          </ac:spMkLst>
        </pc:spChg>
        <pc:spChg chg="del">
          <ac:chgData name="Rodriguez Rivarola, Santiago" userId="d6e16334-0f38-4502-b381-67cb74b25c2e" providerId="ADAL" clId="{5969690A-E9EC-424A-ABB5-36A02899B833}" dt="2026-03-20T11:27:18.921" v="11918" actId="478"/>
          <ac:spMkLst>
            <pc:docMk/>
            <pc:sldMk cId="399449124" sldId="293"/>
            <ac:spMk id="7" creationId="{E4CCB2BD-BB6F-5B7D-A65B-41F1C516A018}"/>
          </ac:spMkLst>
        </pc:spChg>
        <pc:spChg chg="del mod">
          <ac:chgData name="Rodriguez Rivarola, Santiago" userId="d6e16334-0f38-4502-b381-67cb74b25c2e" providerId="ADAL" clId="{5969690A-E9EC-424A-ABB5-36A02899B833}" dt="2026-03-20T11:27:21.142" v="11920" actId="478"/>
          <ac:spMkLst>
            <pc:docMk/>
            <pc:sldMk cId="399449124" sldId="293"/>
            <ac:spMk id="8" creationId="{3EFF27E7-7FE6-2FB3-244F-D67F9771FBAC}"/>
          </ac:spMkLst>
        </pc:spChg>
        <pc:spChg chg="add">
          <ac:chgData name="Rodriguez Rivarola, Santiago" userId="d6e16334-0f38-4502-b381-67cb74b25c2e" providerId="ADAL" clId="{5969690A-E9EC-424A-ABB5-36A02899B833}" dt="2026-03-20T11:25:20.993" v="11802"/>
          <ac:spMkLst>
            <pc:docMk/>
            <pc:sldMk cId="399449124" sldId="293"/>
            <ac:spMk id="9" creationId="{38AAEFB2-70F0-6A84-9605-B0F9EFB3D0ED}"/>
          </ac:spMkLst>
        </pc:spChg>
        <pc:spChg chg="add mod">
          <ac:chgData name="Rodriguez Rivarola, Santiago" userId="d6e16334-0f38-4502-b381-67cb74b25c2e" providerId="ADAL" clId="{5969690A-E9EC-424A-ABB5-36A02899B833}" dt="2026-03-20T11:25:23.797" v="11804"/>
          <ac:spMkLst>
            <pc:docMk/>
            <pc:sldMk cId="399449124" sldId="293"/>
            <ac:spMk id="12" creationId="{1B771D47-01C4-1134-8826-111AFA7764E6}"/>
          </ac:spMkLst>
        </pc:spChg>
        <pc:spChg chg="add del">
          <ac:chgData name="Rodriguez Rivarola, Santiago" userId="d6e16334-0f38-4502-b381-67cb74b25c2e" providerId="ADAL" clId="{5969690A-E9EC-424A-ABB5-36A02899B833}" dt="2026-03-20T11:26:07.563" v="11897" actId="478"/>
          <ac:spMkLst>
            <pc:docMk/>
            <pc:sldMk cId="399449124" sldId="293"/>
            <ac:spMk id="14" creationId="{AB3602A1-7853-AF53-D38F-C8CE927D560D}"/>
          </ac:spMkLst>
        </pc:spChg>
        <pc:spChg chg="mod">
          <ac:chgData name="Rodriguez Rivarola, Santiago" userId="d6e16334-0f38-4502-b381-67cb74b25c2e" providerId="ADAL" clId="{5969690A-E9EC-424A-ABB5-36A02899B833}" dt="2026-03-20T11:26:02.189" v="11895" actId="207"/>
          <ac:spMkLst>
            <pc:docMk/>
            <pc:sldMk cId="399449124" sldId="293"/>
            <ac:spMk id="17" creationId="{FE8EB2E3-56FC-065A-AC5E-B1F419CCB231}"/>
          </ac:spMkLst>
        </pc:spChg>
        <pc:spChg chg="del">
          <ac:chgData name="Rodriguez Rivarola, Santiago" userId="d6e16334-0f38-4502-b381-67cb74b25c2e" providerId="ADAL" clId="{5969690A-E9EC-424A-ABB5-36A02899B833}" dt="2026-03-20T11:27:05.315" v="11911" actId="478"/>
          <ac:spMkLst>
            <pc:docMk/>
            <pc:sldMk cId="399449124" sldId="293"/>
            <ac:spMk id="20" creationId="{223508DA-07C1-2E00-7B58-BA33D40150B0}"/>
          </ac:spMkLst>
        </pc:spChg>
        <pc:spChg chg="del">
          <ac:chgData name="Rodriguez Rivarola, Santiago" userId="d6e16334-0f38-4502-b381-67cb74b25c2e" providerId="ADAL" clId="{5969690A-E9EC-424A-ABB5-36A02899B833}" dt="2026-03-20T11:27:08.073" v="11914" actId="478"/>
          <ac:spMkLst>
            <pc:docMk/>
            <pc:sldMk cId="399449124" sldId="293"/>
            <ac:spMk id="21" creationId="{282E4FFA-5300-3105-C72A-1D5F749904C6}"/>
          </ac:spMkLst>
        </pc:spChg>
        <pc:spChg chg="del">
          <ac:chgData name="Rodriguez Rivarola, Santiago" userId="d6e16334-0f38-4502-b381-67cb74b25c2e" providerId="ADAL" clId="{5969690A-E9EC-424A-ABB5-36A02899B833}" dt="2026-03-20T11:27:02.704" v="11908" actId="478"/>
          <ac:spMkLst>
            <pc:docMk/>
            <pc:sldMk cId="399449124" sldId="293"/>
            <ac:spMk id="22" creationId="{6F9C0EF2-9DC6-F8FF-35EE-BA0F37E76564}"/>
          </ac:spMkLst>
        </pc:spChg>
        <pc:spChg chg="add mod">
          <ac:chgData name="Rodriguez Rivarola, Santiago" userId="d6e16334-0f38-4502-b381-67cb74b25c2e" providerId="ADAL" clId="{5969690A-E9EC-424A-ABB5-36A02899B833}" dt="2026-03-20T11:30:02.581" v="11976" actId="1035"/>
          <ac:spMkLst>
            <pc:docMk/>
            <pc:sldMk cId="399449124" sldId="293"/>
            <ac:spMk id="24" creationId="{9781CC9D-EE7B-7C6C-BBDA-FB2E4BE6EC27}"/>
          </ac:spMkLst>
        </pc:spChg>
        <pc:picChg chg="del">
          <ac:chgData name="Rodriguez Rivarola, Santiago" userId="d6e16334-0f38-4502-b381-67cb74b25c2e" providerId="ADAL" clId="{5969690A-E9EC-424A-ABB5-36A02899B833}" dt="2026-03-20T11:27:01.910" v="11907" actId="478"/>
          <ac:picMkLst>
            <pc:docMk/>
            <pc:sldMk cId="399449124" sldId="293"/>
            <ac:picMk id="3" creationId="{9D710034-C4ED-84CF-F41A-F5CFA58CD69F}"/>
          </ac:picMkLst>
        </pc:picChg>
        <pc:picChg chg="del">
          <ac:chgData name="Rodriguez Rivarola, Santiago" userId="d6e16334-0f38-4502-b381-67cb74b25c2e" providerId="ADAL" clId="{5969690A-E9EC-424A-ABB5-36A02899B833}" dt="2026-03-20T11:27:04.590" v="11910" actId="478"/>
          <ac:picMkLst>
            <pc:docMk/>
            <pc:sldMk cId="399449124" sldId="293"/>
            <ac:picMk id="11" creationId="{87B1CF43-28F8-A08E-E181-AB8A7914F7AA}"/>
          </ac:picMkLst>
        </pc:picChg>
        <pc:picChg chg="del">
          <ac:chgData name="Rodriguez Rivarola, Santiago" userId="d6e16334-0f38-4502-b381-67cb74b25c2e" providerId="ADAL" clId="{5969690A-E9EC-424A-ABB5-36A02899B833}" dt="2026-03-20T11:27:06.633" v="11912" actId="478"/>
          <ac:picMkLst>
            <pc:docMk/>
            <pc:sldMk cId="399449124" sldId="293"/>
            <ac:picMk id="13" creationId="{ABCBC32C-31DA-BFDE-1F8A-86EA633AB250}"/>
          </ac:picMkLst>
        </pc:picChg>
        <pc:picChg chg="del">
          <ac:chgData name="Rodriguez Rivarola, Santiago" userId="d6e16334-0f38-4502-b381-67cb74b25c2e" providerId="ADAL" clId="{5969690A-E9EC-424A-ABB5-36A02899B833}" dt="2026-03-20T11:27:07.268" v="11913" actId="478"/>
          <ac:picMkLst>
            <pc:docMk/>
            <pc:sldMk cId="399449124" sldId="293"/>
            <ac:picMk id="16" creationId="{FE90AD09-9E19-2A6E-76D9-435285F1480D}"/>
          </ac:picMkLst>
        </pc:picChg>
        <pc:picChg chg="del">
          <ac:chgData name="Rodriguez Rivarola, Santiago" userId="d6e16334-0f38-4502-b381-67cb74b25c2e" providerId="ADAL" clId="{5969690A-E9EC-424A-ABB5-36A02899B833}" dt="2026-03-20T11:27:03.686" v="11909" actId="478"/>
          <ac:picMkLst>
            <pc:docMk/>
            <pc:sldMk cId="399449124" sldId="293"/>
            <ac:picMk id="19" creationId="{DB790099-AD08-339A-96F3-3D976A51EAE3}"/>
          </ac:picMkLst>
        </pc:picChg>
        <pc:picChg chg="add mod">
          <ac:chgData name="Rodriguez Rivarola, Santiago" userId="d6e16334-0f38-4502-b381-67cb74b25c2e" providerId="ADAL" clId="{5969690A-E9EC-424A-ABB5-36A02899B833}" dt="2026-03-20T11:30:07.704" v="11994" actId="1035"/>
          <ac:picMkLst>
            <pc:docMk/>
            <pc:sldMk cId="399449124" sldId="293"/>
            <ac:picMk id="23" creationId="{94E6208F-E728-01F4-1057-AD354A9E03A4}"/>
          </ac:picMkLst>
        </pc:picChg>
        <pc:picChg chg="add mod">
          <ac:chgData name="Rodriguez Rivarola, Santiago" userId="d6e16334-0f38-4502-b381-67cb74b25c2e" providerId="ADAL" clId="{5969690A-E9EC-424A-ABB5-36A02899B833}" dt="2026-03-20T11:30:02.581" v="11976" actId="1035"/>
          <ac:picMkLst>
            <pc:docMk/>
            <pc:sldMk cId="399449124" sldId="293"/>
            <ac:picMk id="26" creationId="{16F4A9CC-D5F6-EC24-820B-BD17EFD3D0DF}"/>
          </ac:picMkLst>
        </pc:picChg>
        <pc:picChg chg="del">
          <ac:chgData name="Rodriguez Rivarola, Santiago" userId="d6e16334-0f38-4502-b381-67cb74b25c2e" providerId="ADAL" clId="{5969690A-E9EC-424A-ABB5-36A02899B833}" dt="2026-03-20T11:26:04.292" v="11896" actId="478"/>
          <ac:picMkLst>
            <pc:docMk/>
            <pc:sldMk cId="399449124" sldId="293"/>
            <ac:picMk id="1026" creationId="{E8056A61-DA8C-3AF4-A8FB-292D6AD6864A}"/>
          </ac:picMkLst>
        </pc:picChg>
      </pc:sldChg>
      <pc:sldChg chg="addSp delSp modSp add mod delAnim modAnim">
        <pc:chgData name="Rodriguez Rivarola, Santiago" userId="d6e16334-0f38-4502-b381-67cb74b25c2e" providerId="ADAL" clId="{5969690A-E9EC-424A-ABB5-36A02899B833}" dt="2026-03-20T13:04:50.687" v="13393"/>
        <pc:sldMkLst>
          <pc:docMk/>
          <pc:sldMk cId="3472516454" sldId="294"/>
        </pc:sldMkLst>
        <pc:spChg chg="add mod">
          <ac:chgData name="Rodriguez Rivarola, Santiago" userId="d6e16334-0f38-4502-b381-67cb74b25c2e" providerId="ADAL" clId="{5969690A-E9EC-424A-ABB5-36A02899B833}" dt="2026-03-20T11:34:49.889" v="12044" actId="14100"/>
          <ac:spMkLst>
            <pc:docMk/>
            <pc:sldMk cId="3472516454" sldId="294"/>
            <ac:spMk id="2" creationId="{76BA0E69-8031-348B-7224-246282BDCD90}"/>
          </ac:spMkLst>
        </pc:spChg>
        <pc:spChg chg="add mod">
          <ac:chgData name="Rodriguez Rivarola, Santiago" userId="d6e16334-0f38-4502-b381-67cb74b25c2e" providerId="ADAL" clId="{5969690A-E9EC-424A-ABB5-36A02899B833}" dt="2026-03-20T11:45:27.506" v="12176" actId="1035"/>
          <ac:spMkLst>
            <pc:docMk/>
            <pc:sldMk cId="3472516454" sldId="294"/>
            <ac:spMk id="3" creationId="{21756324-BB3E-0734-6313-13085674F76B}"/>
          </ac:spMkLst>
        </pc:spChg>
        <pc:spChg chg="add mod">
          <ac:chgData name="Rodriguez Rivarola, Santiago" userId="d6e16334-0f38-4502-b381-67cb74b25c2e" providerId="ADAL" clId="{5969690A-E9EC-424A-ABB5-36A02899B833}" dt="2026-03-20T11:37:12.698" v="12081"/>
          <ac:spMkLst>
            <pc:docMk/>
            <pc:sldMk cId="3472516454" sldId="294"/>
            <ac:spMk id="5" creationId="{46C51332-D280-931A-3033-09FD8D55FF78}"/>
          </ac:spMkLst>
        </pc:spChg>
        <pc:spChg chg="del">
          <ac:chgData name="Rodriguez Rivarola, Santiago" userId="d6e16334-0f38-4502-b381-67cb74b25c2e" providerId="ADAL" clId="{5969690A-E9EC-424A-ABB5-36A02899B833}" dt="2026-03-20T11:31:50.489" v="12023" actId="478"/>
          <ac:spMkLst>
            <pc:docMk/>
            <pc:sldMk cId="3472516454" sldId="294"/>
            <ac:spMk id="6" creationId="{528EFB9B-4C1D-C1CC-364D-079DF92E82A8}"/>
          </ac:spMkLst>
        </pc:spChg>
        <pc:spChg chg="add mod">
          <ac:chgData name="Rodriguez Rivarola, Santiago" userId="d6e16334-0f38-4502-b381-67cb74b25c2e" providerId="ADAL" clId="{5969690A-E9EC-424A-ABB5-36A02899B833}" dt="2026-03-20T11:45:27.506" v="12176" actId="1035"/>
          <ac:spMkLst>
            <pc:docMk/>
            <pc:sldMk cId="3472516454" sldId="294"/>
            <ac:spMk id="7" creationId="{7DFCF406-67AE-3027-8906-260C91C3E5F4}"/>
          </ac:spMkLst>
        </pc:spChg>
        <pc:spChg chg="add">
          <ac:chgData name="Rodriguez Rivarola, Santiago" userId="d6e16334-0f38-4502-b381-67cb74b25c2e" providerId="ADAL" clId="{5969690A-E9EC-424A-ABB5-36A02899B833}" dt="2026-03-20T11:39:22.693" v="12083"/>
          <ac:spMkLst>
            <pc:docMk/>
            <pc:sldMk cId="3472516454" sldId="294"/>
            <ac:spMk id="8" creationId="{31B506FA-D3A9-0EB4-47C5-601EDB10EAC7}"/>
          </ac:spMkLst>
        </pc:spChg>
        <pc:spChg chg="add">
          <ac:chgData name="Rodriguez Rivarola, Santiago" userId="d6e16334-0f38-4502-b381-67cb74b25c2e" providerId="ADAL" clId="{5969690A-E9EC-424A-ABB5-36A02899B833}" dt="2026-03-20T11:39:30.250" v="12084"/>
          <ac:spMkLst>
            <pc:docMk/>
            <pc:sldMk cId="3472516454" sldId="294"/>
            <ac:spMk id="9" creationId="{DE6D5F00-0ED8-7AE3-5315-11E7271F211F}"/>
          </ac:spMkLst>
        </pc:spChg>
        <pc:spChg chg="add mod">
          <ac:chgData name="Rodriguez Rivarola, Santiago" userId="d6e16334-0f38-4502-b381-67cb74b25c2e" providerId="ADAL" clId="{5969690A-E9EC-424A-ABB5-36A02899B833}" dt="2026-03-20T11:42:38.321" v="12128" actId="14100"/>
          <ac:spMkLst>
            <pc:docMk/>
            <pc:sldMk cId="3472516454" sldId="294"/>
            <ac:spMk id="12" creationId="{E982DE64-4701-8344-9F53-401F7364DD89}"/>
          </ac:spMkLst>
        </pc:spChg>
        <pc:spChg chg="add mod">
          <ac:chgData name="Rodriguez Rivarola, Santiago" userId="d6e16334-0f38-4502-b381-67cb74b25c2e" providerId="ADAL" clId="{5969690A-E9EC-424A-ABB5-36A02899B833}" dt="2026-03-20T11:45:27.506" v="12176" actId="1035"/>
          <ac:spMkLst>
            <pc:docMk/>
            <pc:sldMk cId="3472516454" sldId="294"/>
            <ac:spMk id="13" creationId="{AC9B3FB9-E5EA-1DE7-910C-CADFF3918607}"/>
          </ac:spMkLst>
        </pc:spChg>
        <pc:spChg chg="add mod ord">
          <ac:chgData name="Rodriguez Rivarola, Santiago" userId="d6e16334-0f38-4502-b381-67cb74b25c2e" providerId="ADAL" clId="{5969690A-E9EC-424A-ABB5-36A02899B833}" dt="2026-03-20T11:49:44.321" v="12284" actId="166"/>
          <ac:spMkLst>
            <pc:docMk/>
            <pc:sldMk cId="3472516454" sldId="294"/>
            <ac:spMk id="14" creationId="{3D903506-D518-8DA3-5703-61780D0EF0DB}"/>
          </ac:spMkLst>
        </pc:spChg>
        <pc:spChg chg="add mod ord">
          <ac:chgData name="Rodriguez Rivarola, Santiago" userId="d6e16334-0f38-4502-b381-67cb74b25c2e" providerId="ADAL" clId="{5969690A-E9EC-424A-ABB5-36A02899B833}" dt="2026-03-20T13:03:54.526" v="13389" actId="1076"/>
          <ac:spMkLst>
            <pc:docMk/>
            <pc:sldMk cId="3472516454" sldId="294"/>
            <ac:spMk id="15" creationId="{84BAD765-C3BD-6A6A-7319-4F3B34486FCA}"/>
          </ac:spMkLst>
        </pc:spChg>
        <pc:spChg chg="add">
          <ac:chgData name="Rodriguez Rivarola, Santiago" userId="d6e16334-0f38-4502-b381-67cb74b25c2e" providerId="ADAL" clId="{5969690A-E9EC-424A-ABB5-36A02899B833}" dt="2026-03-20T11:46:45.817" v="12180"/>
          <ac:spMkLst>
            <pc:docMk/>
            <pc:sldMk cId="3472516454" sldId="294"/>
            <ac:spMk id="16" creationId="{8E9AD6FE-FF8C-033E-5D58-D05BD5763AE2}"/>
          </ac:spMkLst>
        </pc:spChg>
        <pc:spChg chg="mod">
          <ac:chgData name="Rodriguez Rivarola, Santiago" userId="d6e16334-0f38-4502-b381-67cb74b25c2e" providerId="ADAL" clId="{5969690A-E9EC-424A-ABB5-36A02899B833}" dt="2026-03-20T11:31:30.274" v="12022" actId="20577"/>
          <ac:spMkLst>
            <pc:docMk/>
            <pc:sldMk cId="3472516454" sldId="294"/>
            <ac:spMk id="17" creationId="{52ED4ACF-F276-E75D-F965-BE05D48CFE22}"/>
          </ac:spMkLst>
        </pc:spChg>
        <pc:spChg chg="del mod">
          <ac:chgData name="Rodriguez Rivarola, Santiago" userId="d6e16334-0f38-4502-b381-67cb74b25c2e" providerId="ADAL" clId="{5969690A-E9EC-424A-ABB5-36A02899B833}" dt="2026-03-20T11:31:54.163" v="12027" actId="478"/>
          <ac:spMkLst>
            <pc:docMk/>
            <pc:sldMk cId="3472516454" sldId="294"/>
            <ac:spMk id="24" creationId="{E98B4E28-7A63-55B1-A23F-5CEC23124DAA}"/>
          </ac:spMkLst>
        </pc:spChg>
        <pc:grpChg chg="mod">
          <ac:chgData name="Rodriguez Rivarola, Santiago" userId="d6e16334-0f38-4502-b381-67cb74b25c2e" providerId="ADAL" clId="{5969690A-E9EC-424A-ABB5-36A02899B833}" dt="2026-03-20T11:31:28.572" v="12021"/>
          <ac:grpSpMkLst>
            <pc:docMk/>
            <pc:sldMk cId="3472516454" sldId="294"/>
            <ac:grpSpMk id="10" creationId="{21284AE7-5942-5053-66ED-45E54CE698C7}"/>
          </ac:grpSpMkLst>
        </pc:grpChg>
        <pc:picChg chg="add del mod">
          <ac:chgData name="Rodriguez Rivarola, Santiago" userId="d6e16334-0f38-4502-b381-67cb74b25c2e" providerId="ADAL" clId="{5969690A-E9EC-424A-ABB5-36A02899B833}" dt="2026-03-20T11:45:00.913" v="12159" actId="478"/>
          <ac:picMkLst>
            <pc:docMk/>
            <pc:sldMk cId="3472516454" sldId="294"/>
            <ac:picMk id="4" creationId="{247604C3-D485-6437-6972-A34B511F6B87}"/>
          </ac:picMkLst>
        </pc:picChg>
        <pc:picChg chg="add mod modCrop">
          <ac:chgData name="Rodriguez Rivarola, Santiago" userId="d6e16334-0f38-4502-b381-67cb74b25c2e" providerId="ADAL" clId="{5969690A-E9EC-424A-ABB5-36A02899B833}" dt="2026-03-20T11:48:16.861" v="12276" actId="1036"/>
          <ac:picMkLst>
            <pc:docMk/>
            <pc:sldMk cId="3472516454" sldId="294"/>
            <ac:picMk id="11" creationId="{19A67B4D-4628-7D87-3B79-5A8F3C4CD7C1}"/>
          </ac:picMkLst>
        </pc:picChg>
        <pc:picChg chg="mod">
          <ac:chgData name="Rodriguez Rivarola, Santiago" userId="d6e16334-0f38-4502-b381-67cb74b25c2e" providerId="ADAL" clId="{5969690A-E9EC-424A-ABB5-36A02899B833}" dt="2026-03-20T11:31:28.572" v="12021"/>
          <ac:picMkLst>
            <pc:docMk/>
            <pc:sldMk cId="3472516454" sldId="294"/>
            <ac:picMk id="18" creationId="{6F57B2C5-F3BF-4E3C-DB35-7DAA1A3CA6F6}"/>
          </ac:picMkLst>
        </pc:picChg>
        <pc:picChg chg="add mod modCrop">
          <ac:chgData name="Rodriguez Rivarola, Santiago" userId="d6e16334-0f38-4502-b381-67cb74b25c2e" providerId="ADAL" clId="{5969690A-E9EC-424A-ABB5-36A02899B833}" dt="2026-03-20T11:49:58.108" v="12296" actId="1035"/>
          <ac:picMkLst>
            <pc:docMk/>
            <pc:sldMk cId="3472516454" sldId="294"/>
            <ac:picMk id="20" creationId="{C4D72B72-9C65-4232-21EF-A44B8918BEBB}"/>
          </ac:picMkLst>
        </pc:picChg>
        <pc:picChg chg="add mod modCrop">
          <ac:chgData name="Rodriguez Rivarola, Santiago" userId="d6e16334-0f38-4502-b381-67cb74b25c2e" providerId="ADAL" clId="{5969690A-E9EC-424A-ABB5-36A02899B833}" dt="2026-03-20T13:03:57.302" v="13390" actId="1076"/>
          <ac:picMkLst>
            <pc:docMk/>
            <pc:sldMk cId="3472516454" sldId="294"/>
            <ac:picMk id="22" creationId="{93F5087E-AF43-40AE-ECB0-433F0D26BEBE}"/>
          </ac:picMkLst>
        </pc:picChg>
        <pc:picChg chg="del">
          <ac:chgData name="Rodriguez Rivarola, Santiago" userId="d6e16334-0f38-4502-b381-67cb74b25c2e" providerId="ADAL" clId="{5969690A-E9EC-424A-ABB5-36A02899B833}" dt="2026-03-20T11:31:51.160" v="12024" actId="478"/>
          <ac:picMkLst>
            <pc:docMk/>
            <pc:sldMk cId="3472516454" sldId="294"/>
            <ac:picMk id="23" creationId="{E92A7364-A8B6-962F-B162-0A0B50D2B261}"/>
          </ac:picMkLst>
        </pc:picChg>
        <pc:picChg chg="del">
          <ac:chgData name="Rodriguez Rivarola, Santiago" userId="d6e16334-0f38-4502-b381-67cb74b25c2e" providerId="ADAL" clId="{5969690A-E9EC-424A-ABB5-36A02899B833}" dt="2026-03-20T11:31:53.288" v="12026" actId="478"/>
          <ac:picMkLst>
            <pc:docMk/>
            <pc:sldMk cId="3472516454" sldId="294"/>
            <ac:picMk id="26" creationId="{05D05B41-04D1-A0AF-5A87-A1004C3EEB98}"/>
          </ac:picMkLst>
        </pc:picChg>
        <pc:picChg chg="add del mod">
          <ac:chgData name="Rodriguez Rivarola, Santiago" userId="d6e16334-0f38-4502-b381-67cb74b25c2e" providerId="ADAL" clId="{5969690A-E9EC-424A-ABB5-36A02899B833}" dt="2026-03-20T11:41:10.597" v="12103" actId="478"/>
          <ac:picMkLst>
            <pc:docMk/>
            <pc:sldMk cId="3472516454" sldId="294"/>
            <ac:picMk id="3074" creationId="{F35E4EB1-1851-7647-7558-5C9829FE1A94}"/>
          </ac:picMkLst>
        </pc:picChg>
        <pc:picChg chg="add mod">
          <ac:chgData name="Rodriguez Rivarola, Santiago" userId="d6e16334-0f38-4502-b381-67cb74b25c2e" providerId="ADAL" clId="{5969690A-E9EC-424A-ABB5-36A02899B833}" dt="2026-03-20T11:48:16.861" v="12276" actId="1036"/>
          <ac:picMkLst>
            <pc:docMk/>
            <pc:sldMk cId="3472516454" sldId="294"/>
            <ac:picMk id="3080" creationId="{6F169B2F-B2A8-3451-BC47-6F8C3ECAF572}"/>
          </ac:picMkLst>
        </pc:picChg>
        <pc:picChg chg="add mod">
          <ac:chgData name="Rodriguez Rivarola, Santiago" userId="d6e16334-0f38-4502-b381-67cb74b25c2e" providerId="ADAL" clId="{5969690A-E9EC-424A-ABB5-36A02899B833}" dt="2026-03-20T11:48:16.861" v="12276" actId="1036"/>
          <ac:picMkLst>
            <pc:docMk/>
            <pc:sldMk cId="3472516454" sldId="294"/>
            <ac:picMk id="3082" creationId="{AFAA2DCC-33A4-C6BD-397A-CF3FB51D0925}"/>
          </ac:picMkLst>
        </pc:picChg>
      </pc:sldChg>
      <pc:sldChg chg="addSp delSp modSp add mod delAnim modAnim">
        <pc:chgData name="Rodriguez Rivarola, Santiago" userId="d6e16334-0f38-4502-b381-67cb74b25c2e" providerId="ADAL" clId="{5969690A-E9EC-424A-ABB5-36A02899B833}" dt="2026-03-20T13:12:05.768" v="13454"/>
        <pc:sldMkLst>
          <pc:docMk/>
          <pc:sldMk cId="1273888879" sldId="295"/>
        </pc:sldMkLst>
        <pc:spChg chg="del mod">
          <ac:chgData name="Rodriguez Rivarola, Santiago" userId="d6e16334-0f38-4502-b381-67cb74b25c2e" providerId="ADAL" clId="{5969690A-E9EC-424A-ABB5-36A02899B833}" dt="2026-03-20T11:52:53.575" v="12333" actId="478"/>
          <ac:spMkLst>
            <pc:docMk/>
            <pc:sldMk cId="1273888879" sldId="295"/>
            <ac:spMk id="2" creationId="{5ACC7E68-1DD9-907E-EB23-EDA77A18F295}"/>
          </ac:spMkLst>
        </pc:spChg>
        <pc:spChg chg="del">
          <ac:chgData name="Rodriguez Rivarola, Santiago" userId="d6e16334-0f38-4502-b381-67cb74b25c2e" providerId="ADAL" clId="{5969690A-E9EC-424A-ABB5-36A02899B833}" dt="2026-03-20T11:52:53.575" v="12333" actId="478"/>
          <ac:spMkLst>
            <pc:docMk/>
            <pc:sldMk cId="1273888879" sldId="295"/>
            <ac:spMk id="3" creationId="{AD78E3D9-E372-CAB1-FBF2-663C1EA7D757}"/>
          </ac:spMkLst>
        </pc:spChg>
        <pc:spChg chg="del">
          <ac:chgData name="Rodriguez Rivarola, Santiago" userId="d6e16334-0f38-4502-b381-67cb74b25c2e" providerId="ADAL" clId="{5969690A-E9EC-424A-ABB5-36A02899B833}" dt="2026-03-20T11:52:53.575" v="12333" actId="478"/>
          <ac:spMkLst>
            <pc:docMk/>
            <pc:sldMk cId="1273888879" sldId="295"/>
            <ac:spMk id="5" creationId="{F309F748-6E15-7369-2148-5657EC99B661}"/>
          </ac:spMkLst>
        </pc:spChg>
        <pc:spChg chg="del">
          <ac:chgData name="Rodriguez Rivarola, Santiago" userId="d6e16334-0f38-4502-b381-67cb74b25c2e" providerId="ADAL" clId="{5969690A-E9EC-424A-ABB5-36A02899B833}" dt="2026-03-20T11:52:53.575" v="12333" actId="478"/>
          <ac:spMkLst>
            <pc:docMk/>
            <pc:sldMk cId="1273888879" sldId="295"/>
            <ac:spMk id="7" creationId="{075DFE61-4F73-350E-092E-DA850C451603}"/>
          </ac:spMkLst>
        </pc:spChg>
        <pc:spChg chg="del">
          <ac:chgData name="Rodriguez Rivarola, Santiago" userId="d6e16334-0f38-4502-b381-67cb74b25c2e" providerId="ADAL" clId="{5969690A-E9EC-424A-ABB5-36A02899B833}" dt="2026-03-20T11:52:53.575" v="12333" actId="478"/>
          <ac:spMkLst>
            <pc:docMk/>
            <pc:sldMk cId="1273888879" sldId="295"/>
            <ac:spMk id="12" creationId="{1C74FB28-C2BC-D258-D8E4-12EFCFF2F841}"/>
          </ac:spMkLst>
        </pc:spChg>
        <pc:spChg chg="del">
          <ac:chgData name="Rodriguez Rivarola, Santiago" userId="d6e16334-0f38-4502-b381-67cb74b25c2e" providerId="ADAL" clId="{5969690A-E9EC-424A-ABB5-36A02899B833}" dt="2026-03-20T11:52:53.575" v="12333" actId="478"/>
          <ac:spMkLst>
            <pc:docMk/>
            <pc:sldMk cId="1273888879" sldId="295"/>
            <ac:spMk id="13" creationId="{6F137C49-84CC-9208-44AF-5DE7D464A5C9}"/>
          </ac:spMkLst>
        </pc:spChg>
        <pc:spChg chg="del mod">
          <ac:chgData name="Rodriguez Rivarola, Santiago" userId="d6e16334-0f38-4502-b381-67cb74b25c2e" providerId="ADAL" clId="{5969690A-E9EC-424A-ABB5-36A02899B833}" dt="2026-03-20T12:01:25.215" v="12409" actId="478"/>
          <ac:spMkLst>
            <pc:docMk/>
            <pc:sldMk cId="1273888879" sldId="295"/>
            <ac:spMk id="14" creationId="{83ED4649-075E-FC95-C6D8-50D7C022DE43}"/>
          </ac:spMkLst>
        </pc:spChg>
        <pc:spChg chg="del">
          <ac:chgData name="Rodriguez Rivarola, Santiago" userId="d6e16334-0f38-4502-b381-67cb74b25c2e" providerId="ADAL" clId="{5969690A-E9EC-424A-ABB5-36A02899B833}" dt="2026-03-20T11:52:53.575" v="12333" actId="478"/>
          <ac:spMkLst>
            <pc:docMk/>
            <pc:sldMk cId="1273888879" sldId="295"/>
            <ac:spMk id="15" creationId="{6DB7DB17-43F8-5F84-001D-AEBB671AA0FA}"/>
          </ac:spMkLst>
        </pc:spChg>
        <pc:spChg chg="mod">
          <ac:chgData name="Rodriguez Rivarola, Santiago" userId="d6e16334-0f38-4502-b381-67cb74b25c2e" providerId="ADAL" clId="{5969690A-E9EC-424A-ABB5-36A02899B833}" dt="2026-03-20T11:52:27.313" v="12330" actId="6549"/>
          <ac:spMkLst>
            <pc:docMk/>
            <pc:sldMk cId="1273888879" sldId="295"/>
            <ac:spMk id="17" creationId="{6FB1F24C-70DB-74A8-F46F-7E7B2A20F7E6}"/>
          </ac:spMkLst>
        </pc:spChg>
        <pc:grpChg chg="mod">
          <ac:chgData name="Rodriguez Rivarola, Santiago" userId="d6e16334-0f38-4502-b381-67cb74b25c2e" providerId="ADAL" clId="{5969690A-E9EC-424A-ABB5-36A02899B833}" dt="2026-03-20T11:52:25.601" v="12329"/>
          <ac:grpSpMkLst>
            <pc:docMk/>
            <pc:sldMk cId="1273888879" sldId="295"/>
            <ac:grpSpMk id="10" creationId="{D7949AAC-B261-D27E-582B-FBDC8618CF9E}"/>
          </ac:grpSpMkLst>
        </pc:grpChg>
        <pc:graphicFrameChg chg="add mod">
          <ac:chgData name="Rodriguez Rivarola, Santiago" userId="d6e16334-0f38-4502-b381-67cb74b25c2e" providerId="ADAL" clId="{5969690A-E9EC-424A-ABB5-36A02899B833}" dt="2026-03-20T11:52:36.492" v="12331"/>
          <ac:graphicFrameMkLst>
            <pc:docMk/>
            <pc:sldMk cId="1273888879" sldId="295"/>
            <ac:graphicFrameMk id="4" creationId="{AF317A66-A59A-E471-7EFF-238338FF9C91}"/>
          </ac:graphicFrameMkLst>
        </pc:graphicFrameChg>
        <pc:graphicFrameChg chg="add mod modGraphic">
          <ac:chgData name="Rodriguez Rivarola, Santiago" userId="d6e16334-0f38-4502-b381-67cb74b25c2e" providerId="ADAL" clId="{5969690A-E9EC-424A-ABB5-36A02899B833}" dt="2026-03-20T12:01:41.908" v="12410" actId="1076"/>
          <ac:graphicFrameMkLst>
            <pc:docMk/>
            <pc:sldMk cId="1273888879" sldId="295"/>
            <ac:graphicFrameMk id="6" creationId="{F3DD07D4-3011-9E06-0DFC-798521DF8E51}"/>
          </ac:graphicFrameMkLst>
        </pc:graphicFrameChg>
        <pc:picChg chg="add mod">
          <ac:chgData name="Rodriguez Rivarola, Santiago" userId="d6e16334-0f38-4502-b381-67cb74b25c2e" providerId="ADAL" clId="{5969690A-E9EC-424A-ABB5-36A02899B833}" dt="2026-03-20T12:01:50.178" v="12441" actId="1038"/>
          <ac:picMkLst>
            <pc:docMk/>
            <pc:sldMk cId="1273888879" sldId="295"/>
            <ac:picMk id="9" creationId="{AC5E1288-C7A1-0591-C1DF-BD7045256C91}"/>
          </ac:picMkLst>
        </pc:picChg>
        <pc:picChg chg="del">
          <ac:chgData name="Rodriguez Rivarola, Santiago" userId="d6e16334-0f38-4502-b381-67cb74b25c2e" providerId="ADAL" clId="{5969690A-E9EC-424A-ABB5-36A02899B833}" dt="2026-03-20T11:52:53.575" v="12333" actId="478"/>
          <ac:picMkLst>
            <pc:docMk/>
            <pc:sldMk cId="1273888879" sldId="295"/>
            <ac:picMk id="11" creationId="{97FCF4CC-F99C-F6AF-42E1-6AE5D014C9D5}"/>
          </ac:picMkLst>
        </pc:picChg>
        <pc:picChg chg="mod">
          <ac:chgData name="Rodriguez Rivarola, Santiago" userId="d6e16334-0f38-4502-b381-67cb74b25c2e" providerId="ADAL" clId="{5969690A-E9EC-424A-ABB5-36A02899B833}" dt="2026-03-20T11:52:25.601" v="12329"/>
          <ac:picMkLst>
            <pc:docMk/>
            <pc:sldMk cId="1273888879" sldId="295"/>
            <ac:picMk id="18" creationId="{B6164723-3995-733D-2ABF-2CC624DA252E}"/>
          </ac:picMkLst>
        </pc:picChg>
        <pc:picChg chg="add mod">
          <ac:chgData name="Rodriguez Rivarola, Santiago" userId="d6e16334-0f38-4502-b381-67cb74b25c2e" providerId="ADAL" clId="{5969690A-E9EC-424A-ABB5-36A02899B833}" dt="2026-03-20T12:01:50.178" v="12441" actId="1038"/>
          <ac:picMkLst>
            <pc:docMk/>
            <pc:sldMk cId="1273888879" sldId="295"/>
            <ac:picMk id="19" creationId="{1E4202EB-7465-B7BC-0744-86451FAEE85F}"/>
          </ac:picMkLst>
        </pc:picChg>
        <pc:picChg chg="add mod">
          <ac:chgData name="Rodriguez Rivarola, Santiago" userId="d6e16334-0f38-4502-b381-67cb74b25c2e" providerId="ADAL" clId="{5969690A-E9EC-424A-ABB5-36A02899B833}" dt="2026-03-20T12:01:57.373" v="12445" actId="1036"/>
          <ac:picMkLst>
            <pc:docMk/>
            <pc:sldMk cId="1273888879" sldId="295"/>
            <ac:picMk id="23" creationId="{19F5BD4A-76CE-85CA-D63A-53AB50F4FD74}"/>
          </ac:picMkLst>
        </pc:picChg>
        <pc:picChg chg="add mod">
          <ac:chgData name="Rodriguez Rivarola, Santiago" userId="d6e16334-0f38-4502-b381-67cb74b25c2e" providerId="ADAL" clId="{5969690A-E9EC-424A-ABB5-36A02899B833}" dt="2026-03-20T12:01:59.828" v="12457" actId="1036"/>
          <ac:picMkLst>
            <pc:docMk/>
            <pc:sldMk cId="1273888879" sldId="295"/>
            <ac:picMk id="25" creationId="{38EEDF31-2BB4-AE2A-6DEB-C08AAA3D88A4}"/>
          </ac:picMkLst>
        </pc:picChg>
        <pc:picChg chg="del">
          <ac:chgData name="Rodriguez Rivarola, Santiago" userId="d6e16334-0f38-4502-b381-67cb74b25c2e" providerId="ADAL" clId="{5969690A-E9EC-424A-ABB5-36A02899B833}" dt="2026-03-20T11:52:53.575" v="12333" actId="478"/>
          <ac:picMkLst>
            <pc:docMk/>
            <pc:sldMk cId="1273888879" sldId="295"/>
            <ac:picMk id="3080" creationId="{083F9663-FFC6-07A7-DD81-D9BA135DC5F2}"/>
          </ac:picMkLst>
        </pc:picChg>
        <pc:picChg chg="del">
          <ac:chgData name="Rodriguez Rivarola, Santiago" userId="d6e16334-0f38-4502-b381-67cb74b25c2e" providerId="ADAL" clId="{5969690A-E9EC-424A-ABB5-36A02899B833}" dt="2026-03-20T11:52:53.575" v="12333" actId="478"/>
          <ac:picMkLst>
            <pc:docMk/>
            <pc:sldMk cId="1273888879" sldId="295"/>
            <ac:picMk id="3082" creationId="{1C9B83A7-8417-8048-48A5-4121F0948BEC}"/>
          </ac:picMkLst>
        </pc:picChg>
      </pc:sldChg>
      <pc:sldChg chg="addSp delSp modSp add mod delAnim modAnim">
        <pc:chgData name="Rodriguez Rivarola, Santiago" userId="d6e16334-0f38-4502-b381-67cb74b25c2e" providerId="ADAL" clId="{5969690A-E9EC-424A-ABB5-36A02899B833}" dt="2026-03-20T13:07:11.081" v="13414"/>
        <pc:sldMkLst>
          <pc:docMk/>
          <pc:sldMk cId="4164587665" sldId="296"/>
        </pc:sldMkLst>
        <pc:spChg chg="mod">
          <ac:chgData name="Rodriguez Rivarola, Santiago" userId="d6e16334-0f38-4502-b381-67cb74b25c2e" providerId="ADAL" clId="{5969690A-E9EC-424A-ABB5-36A02899B833}" dt="2026-03-20T12:21:11.272" v="12771" actId="14100"/>
          <ac:spMkLst>
            <pc:docMk/>
            <pc:sldMk cId="4164587665" sldId="296"/>
            <ac:spMk id="2" creationId="{76BA0E69-8031-348B-7224-246282BDCD90}"/>
          </ac:spMkLst>
        </pc:spChg>
        <pc:spChg chg="mod">
          <ac:chgData name="Rodriguez Rivarola, Santiago" userId="d6e16334-0f38-4502-b381-67cb74b25c2e" providerId="ADAL" clId="{5969690A-E9EC-424A-ABB5-36A02899B833}" dt="2026-03-20T12:21:17.368" v="12772" actId="1076"/>
          <ac:spMkLst>
            <pc:docMk/>
            <pc:sldMk cId="4164587665" sldId="296"/>
            <ac:spMk id="3" creationId="{21756324-BB3E-0734-6313-13085674F76B}"/>
          </ac:spMkLst>
        </pc:spChg>
        <pc:spChg chg="add del">
          <ac:chgData name="Rodriguez Rivarola, Santiago" userId="d6e16334-0f38-4502-b381-67cb74b25c2e" providerId="ADAL" clId="{5969690A-E9EC-424A-ABB5-36A02899B833}" dt="2026-03-20T12:19:29.448" v="12745" actId="478"/>
          <ac:spMkLst>
            <pc:docMk/>
            <pc:sldMk cId="4164587665" sldId="296"/>
            <ac:spMk id="4" creationId="{588375F3-23FC-A36D-91D9-8D087F1E3081}"/>
          </ac:spMkLst>
        </pc:spChg>
        <pc:spChg chg="mod">
          <ac:chgData name="Rodriguez Rivarola, Santiago" userId="d6e16334-0f38-4502-b381-67cb74b25c2e" providerId="ADAL" clId="{5969690A-E9EC-424A-ABB5-36A02899B833}" dt="2026-03-20T12:21:11.272" v="12771" actId="14100"/>
          <ac:spMkLst>
            <pc:docMk/>
            <pc:sldMk cId="4164587665" sldId="296"/>
            <ac:spMk id="5" creationId="{46C51332-D280-931A-3033-09FD8D55FF78}"/>
          </ac:spMkLst>
        </pc:spChg>
        <pc:spChg chg="mod">
          <ac:chgData name="Rodriguez Rivarola, Santiago" userId="d6e16334-0f38-4502-b381-67cb74b25c2e" providerId="ADAL" clId="{5969690A-E9EC-424A-ABB5-36A02899B833}" dt="2026-03-20T12:21:24.577" v="12774" actId="14100"/>
          <ac:spMkLst>
            <pc:docMk/>
            <pc:sldMk cId="4164587665" sldId="296"/>
            <ac:spMk id="7" creationId="{7DFCF406-67AE-3027-8906-260C91C3E5F4}"/>
          </ac:spMkLst>
        </pc:spChg>
        <pc:spChg chg="mod">
          <ac:chgData name="Rodriguez Rivarola, Santiago" userId="d6e16334-0f38-4502-b381-67cb74b25c2e" providerId="ADAL" clId="{5969690A-E9EC-424A-ABB5-36A02899B833}" dt="2026-03-20T12:21:11.272" v="12771" actId="14100"/>
          <ac:spMkLst>
            <pc:docMk/>
            <pc:sldMk cId="4164587665" sldId="296"/>
            <ac:spMk id="12" creationId="{E982DE64-4701-8344-9F53-401F7364DD89}"/>
          </ac:spMkLst>
        </pc:spChg>
        <pc:spChg chg="mod">
          <ac:chgData name="Rodriguez Rivarola, Santiago" userId="d6e16334-0f38-4502-b381-67cb74b25c2e" providerId="ADAL" clId="{5969690A-E9EC-424A-ABB5-36A02899B833}" dt="2026-03-20T12:21:28.294" v="12775" actId="14100"/>
          <ac:spMkLst>
            <pc:docMk/>
            <pc:sldMk cId="4164587665" sldId="296"/>
            <ac:spMk id="13" creationId="{AC9B3FB9-E5EA-1DE7-910C-CADFF3918607}"/>
          </ac:spMkLst>
        </pc:spChg>
        <pc:spChg chg="del">
          <ac:chgData name="Rodriguez Rivarola, Santiago" userId="d6e16334-0f38-4502-b381-67cb74b25c2e" providerId="ADAL" clId="{5969690A-E9EC-424A-ABB5-36A02899B833}" dt="2026-03-20T12:19:57.946" v="12751" actId="478"/>
          <ac:spMkLst>
            <pc:docMk/>
            <pc:sldMk cId="4164587665" sldId="296"/>
            <ac:spMk id="14" creationId="{3D903506-D518-8DA3-5703-61780D0EF0DB}"/>
          </ac:spMkLst>
        </pc:spChg>
        <pc:spChg chg="del">
          <ac:chgData name="Rodriguez Rivarola, Santiago" userId="d6e16334-0f38-4502-b381-67cb74b25c2e" providerId="ADAL" clId="{5969690A-E9EC-424A-ABB5-36A02899B833}" dt="2026-03-20T12:19:59.556" v="12753" actId="478"/>
          <ac:spMkLst>
            <pc:docMk/>
            <pc:sldMk cId="4164587665" sldId="296"/>
            <ac:spMk id="15" creationId="{84BAD765-C3BD-6A6A-7319-4F3B34486FCA}"/>
          </ac:spMkLst>
        </pc:spChg>
        <pc:spChg chg="mod">
          <ac:chgData name="Rodriguez Rivarola, Santiago" userId="d6e16334-0f38-4502-b381-67cb74b25c2e" providerId="ADAL" clId="{5969690A-E9EC-424A-ABB5-36A02899B833}" dt="2026-03-20T12:15:37.597" v="12665"/>
          <ac:spMkLst>
            <pc:docMk/>
            <pc:sldMk cId="4164587665" sldId="296"/>
            <ac:spMk id="17" creationId="{52ED4ACF-F276-E75D-F965-BE05D48CFE22}"/>
          </ac:spMkLst>
        </pc:spChg>
        <pc:spChg chg="add mod">
          <ac:chgData name="Rodriguez Rivarola, Santiago" userId="d6e16334-0f38-4502-b381-67cb74b25c2e" providerId="ADAL" clId="{5969690A-E9EC-424A-ABB5-36A02899B833}" dt="2026-03-20T12:20:34.809" v="12763" actId="1076"/>
          <ac:spMkLst>
            <pc:docMk/>
            <pc:sldMk cId="4164587665" sldId="296"/>
            <ac:spMk id="31" creationId="{C58DAB15-F71A-BC7E-D331-972D4B119F6C}"/>
          </ac:spMkLst>
        </pc:spChg>
        <pc:spChg chg="add mod">
          <ac:chgData name="Rodriguez Rivarola, Santiago" userId="d6e16334-0f38-4502-b381-67cb74b25c2e" providerId="ADAL" clId="{5969690A-E9EC-424A-ABB5-36A02899B833}" dt="2026-03-20T12:20:28.372" v="12762" actId="1076"/>
          <ac:spMkLst>
            <pc:docMk/>
            <pc:sldMk cId="4164587665" sldId="296"/>
            <ac:spMk id="32" creationId="{EAD307B6-91B7-2FC6-82D1-520E5FE2562C}"/>
          </ac:spMkLst>
        </pc:spChg>
        <pc:grpChg chg="mod">
          <ac:chgData name="Rodriguez Rivarola, Santiago" userId="d6e16334-0f38-4502-b381-67cb74b25c2e" providerId="ADAL" clId="{5969690A-E9EC-424A-ABB5-36A02899B833}" dt="2026-03-20T12:15:37.597" v="12665"/>
          <ac:grpSpMkLst>
            <pc:docMk/>
            <pc:sldMk cId="4164587665" sldId="296"/>
            <ac:grpSpMk id="10" creationId="{21284AE7-5942-5053-66ED-45E54CE698C7}"/>
          </ac:grpSpMkLst>
        </pc:grpChg>
        <pc:picChg chg="del">
          <ac:chgData name="Rodriguez Rivarola, Santiago" userId="d6e16334-0f38-4502-b381-67cb74b25c2e" providerId="ADAL" clId="{5969690A-E9EC-424A-ABB5-36A02899B833}" dt="2026-03-20T12:19:34.547" v="12747" actId="478"/>
          <ac:picMkLst>
            <pc:docMk/>
            <pc:sldMk cId="4164587665" sldId="296"/>
            <ac:picMk id="11" creationId="{19A67B4D-4628-7D87-3B79-5A8F3C4CD7C1}"/>
          </ac:picMkLst>
        </pc:picChg>
        <pc:picChg chg="mod">
          <ac:chgData name="Rodriguez Rivarola, Santiago" userId="d6e16334-0f38-4502-b381-67cb74b25c2e" providerId="ADAL" clId="{5969690A-E9EC-424A-ABB5-36A02899B833}" dt="2026-03-20T12:15:37.597" v="12665"/>
          <ac:picMkLst>
            <pc:docMk/>
            <pc:sldMk cId="4164587665" sldId="296"/>
            <ac:picMk id="18" creationId="{6F57B2C5-F3BF-4E3C-DB35-7DAA1A3CA6F6}"/>
          </ac:picMkLst>
        </pc:picChg>
        <pc:picChg chg="del">
          <ac:chgData name="Rodriguez Rivarola, Santiago" userId="d6e16334-0f38-4502-b381-67cb74b25c2e" providerId="ADAL" clId="{5969690A-E9EC-424A-ABB5-36A02899B833}" dt="2026-03-20T12:19:58.462" v="12752" actId="478"/>
          <ac:picMkLst>
            <pc:docMk/>
            <pc:sldMk cId="4164587665" sldId="296"/>
            <ac:picMk id="20" creationId="{C4D72B72-9C65-4232-21EF-A44B8918BEBB}"/>
          </ac:picMkLst>
        </pc:picChg>
        <pc:picChg chg="del">
          <ac:chgData name="Rodriguez Rivarola, Santiago" userId="d6e16334-0f38-4502-b381-67cb74b25c2e" providerId="ADAL" clId="{5969690A-E9EC-424A-ABB5-36A02899B833}" dt="2026-03-20T12:20:00.109" v="12754" actId="478"/>
          <ac:picMkLst>
            <pc:docMk/>
            <pc:sldMk cId="4164587665" sldId="296"/>
            <ac:picMk id="22" creationId="{93F5087E-AF43-40AE-ECB0-433F0D26BEBE}"/>
          </ac:picMkLst>
        </pc:picChg>
        <pc:picChg chg="add mod">
          <ac:chgData name="Rodriguez Rivarola, Santiago" userId="d6e16334-0f38-4502-b381-67cb74b25c2e" providerId="ADAL" clId="{5969690A-E9EC-424A-ABB5-36A02899B833}" dt="2026-03-20T12:20:24.245" v="12761" actId="1076"/>
          <ac:picMkLst>
            <pc:docMk/>
            <pc:sldMk cId="4164587665" sldId="296"/>
            <ac:picMk id="25" creationId="{B9909B7A-9F6F-6EAE-D4C9-3C7D00043965}"/>
          </ac:picMkLst>
        </pc:picChg>
        <pc:picChg chg="del">
          <ac:chgData name="Rodriguez Rivarola, Santiago" userId="d6e16334-0f38-4502-b381-67cb74b25c2e" providerId="ADAL" clId="{5969690A-E9EC-424A-ABB5-36A02899B833}" dt="2026-03-20T12:19:33.753" v="12746" actId="478"/>
          <ac:picMkLst>
            <pc:docMk/>
            <pc:sldMk cId="4164587665" sldId="296"/>
            <ac:picMk id="3080" creationId="{6F169B2F-B2A8-3451-BC47-6F8C3ECAF572}"/>
          </ac:picMkLst>
        </pc:picChg>
        <pc:picChg chg="del">
          <ac:chgData name="Rodriguez Rivarola, Santiago" userId="d6e16334-0f38-4502-b381-67cb74b25c2e" providerId="ADAL" clId="{5969690A-E9EC-424A-ABB5-36A02899B833}" dt="2026-03-20T12:19:35.132" v="12748" actId="478"/>
          <ac:picMkLst>
            <pc:docMk/>
            <pc:sldMk cId="4164587665" sldId="296"/>
            <ac:picMk id="3082" creationId="{AFAA2DCC-33A4-C6BD-397A-CF3FB51D0925}"/>
          </ac:picMkLst>
        </pc:picChg>
      </pc:sldChg>
      <pc:sldChg chg="addSp delSp modSp add mod modAnim">
        <pc:chgData name="Rodriguez Rivarola, Santiago" userId="d6e16334-0f38-4502-b381-67cb74b25c2e" providerId="ADAL" clId="{5969690A-E9EC-424A-ABB5-36A02899B833}" dt="2026-03-20T13:13:57.445" v="13457"/>
        <pc:sldMkLst>
          <pc:docMk/>
          <pc:sldMk cId="3565955573" sldId="297"/>
        </pc:sldMkLst>
        <pc:picChg chg="del">
          <ac:chgData name="Rodriguez Rivarola, Santiago" userId="d6e16334-0f38-4502-b381-67cb74b25c2e" providerId="ADAL" clId="{5969690A-E9EC-424A-ABB5-36A02899B833}" dt="2026-03-20T12:36:52.151" v="13058" actId="478"/>
          <ac:picMkLst>
            <pc:docMk/>
            <pc:sldMk cId="3565955573" sldId="297"/>
            <ac:picMk id="3" creationId="{81C0A238-2C22-E638-15F9-195124823C61}"/>
          </ac:picMkLst>
        </pc:picChg>
        <pc:picChg chg="add mod">
          <ac:chgData name="Rodriguez Rivarola, Santiago" userId="d6e16334-0f38-4502-b381-67cb74b25c2e" providerId="ADAL" clId="{5969690A-E9EC-424A-ABB5-36A02899B833}" dt="2026-03-20T12:37:17.864" v="13090" actId="1037"/>
          <ac:picMkLst>
            <pc:docMk/>
            <pc:sldMk cId="3565955573" sldId="297"/>
            <ac:picMk id="4" creationId="{DDCDBBAE-BFA2-5390-3ED8-0775B99029C7}"/>
          </ac:picMkLst>
        </pc:picChg>
        <pc:picChg chg="del">
          <ac:chgData name="Rodriguez Rivarola, Santiago" userId="d6e16334-0f38-4502-b381-67cb74b25c2e" providerId="ADAL" clId="{5969690A-E9EC-424A-ABB5-36A02899B833}" dt="2026-03-20T12:37:02.759" v="13061" actId="478"/>
          <ac:picMkLst>
            <pc:docMk/>
            <pc:sldMk cId="3565955573" sldId="297"/>
            <ac:picMk id="7" creationId="{D15836DC-EDAD-80F1-548C-5B93FC522889}"/>
          </ac:picMkLst>
        </pc:picChg>
      </pc:sldChg>
      <pc:sldChg chg="addSp delSp modSp add mod delAnim modAnim">
        <pc:chgData name="Rodriguez Rivarola, Santiago" userId="d6e16334-0f38-4502-b381-67cb74b25c2e" providerId="ADAL" clId="{5969690A-E9EC-424A-ABB5-36A02899B833}" dt="2026-03-20T13:10:02.616" v="13437"/>
        <pc:sldMkLst>
          <pc:docMk/>
          <pc:sldMk cId="4098987317" sldId="298"/>
        </pc:sldMkLst>
        <pc:spChg chg="del">
          <ac:chgData name="Rodriguez Rivarola, Santiago" userId="d6e16334-0f38-4502-b381-67cb74b25c2e" providerId="ADAL" clId="{5969690A-E9EC-424A-ABB5-36A02899B833}" dt="2026-03-20T12:46:21.384" v="13135" actId="478"/>
          <ac:spMkLst>
            <pc:docMk/>
            <pc:sldMk cId="4098987317" sldId="298"/>
            <ac:spMk id="2" creationId="{76BA0E69-8031-348B-7224-246282BDCD90}"/>
          </ac:spMkLst>
        </pc:spChg>
        <pc:spChg chg="del">
          <ac:chgData name="Rodriguez Rivarola, Santiago" userId="d6e16334-0f38-4502-b381-67cb74b25c2e" providerId="ADAL" clId="{5969690A-E9EC-424A-ABB5-36A02899B833}" dt="2026-03-20T12:46:21.384" v="13135" actId="478"/>
          <ac:spMkLst>
            <pc:docMk/>
            <pc:sldMk cId="4098987317" sldId="298"/>
            <ac:spMk id="3" creationId="{21756324-BB3E-0734-6313-13085674F76B}"/>
          </ac:spMkLst>
        </pc:spChg>
        <pc:spChg chg="add mod">
          <ac:chgData name="Rodriguez Rivarola, Santiago" userId="d6e16334-0f38-4502-b381-67cb74b25c2e" providerId="ADAL" clId="{5969690A-E9EC-424A-ABB5-36A02899B833}" dt="2026-03-20T12:49:24.504" v="13159" actId="1076"/>
          <ac:spMkLst>
            <pc:docMk/>
            <pc:sldMk cId="4098987317" sldId="298"/>
            <ac:spMk id="4" creationId="{E6EC6413-FFF4-E3A7-5362-8924BD87FD4F}"/>
          </ac:spMkLst>
        </pc:spChg>
        <pc:spChg chg="del">
          <ac:chgData name="Rodriguez Rivarola, Santiago" userId="d6e16334-0f38-4502-b381-67cb74b25c2e" providerId="ADAL" clId="{5969690A-E9EC-424A-ABB5-36A02899B833}" dt="2026-03-20T12:46:21.384" v="13135" actId="478"/>
          <ac:spMkLst>
            <pc:docMk/>
            <pc:sldMk cId="4098987317" sldId="298"/>
            <ac:spMk id="5" creationId="{46C51332-D280-931A-3033-09FD8D55FF78}"/>
          </ac:spMkLst>
        </pc:spChg>
        <pc:spChg chg="add mod">
          <ac:chgData name="Rodriguez Rivarola, Santiago" userId="d6e16334-0f38-4502-b381-67cb74b25c2e" providerId="ADAL" clId="{5969690A-E9EC-424A-ABB5-36A02899B833}" dt="2026-03-20T12:49:24.504" v="13159" actId="1076"/>
          <ac:spMkLst>
            <pc:docMk/>
            <pc:sldMk cId="4098987317" sldId="298"/>
            <ac:spMk id="6" creationId="{93706F71-CF76-5775-51BE-1859E98EE034}"/>
          </ac:spMkLst>
        </pc:spChg>
        <pc:spChg chg="del">
          <ac:chgData name="Rodriguez Rivarola, Santiago" userId="d6e16334-0f38-4502-b381-67cb74b25c2e" providerId="ADAL" clId="{5969690A-E9EC-424A-ABB5-36A02899B833}" dt="2026-03-20T12:46:21.384" v="13135" actId="478"/>
          <ac:spMkLst>
            <pc:docMk/>
            <pc:sldMk cId="4098987317" sldId="298"/>
            <ac:spMk id="7" creationId="{7DFCF406-67AE-3027-8906-260C91C3E5F4}"/>
          </ac:spMkLst>
        </pc:spChg>
        <pc:spChg chg="add mod">
          <ac:chgData name="Rodriguez Rivarola, Santiago" userId="d6e16334-0f38-4502-b381-67cb74b25c2e" providerId="ADAL" clId="{5969690A-E9EC-424A-ABB5-36A02899B833}" dt="2026-03-20T12:49:24.504" v="13159" actId="1076"/>
          <ac:spMkLst>
            <pc:docMk/>
            <pc:sldMk cId="4098987317" sldId="298"/>
            <ac:spMk id="8" creationId="{0D89B5BD-43D4-E1C4-B708-2DBE1409CBBA}"/>
          </ac:spMkLst>
        </pc:spChg>
        <pc:spChg chg="add">
          <ac:chgData name="Rodriguez Rivarola, Santiago" userId="d6e16334-0f38-4502-b381-67cb74b25c2e" providerId="ADAL" clId="{5969690A-E9EC-424A-ABB5-36A02899B833}" dt="2026-03-20T12:45:18.162" v="13116"/>
          <ac:spMkLst>
            <pc:docMk/>
            <pc:sldMk cId="4098987317" sldId="298"/>
            <ac:spMk id="9" creationId="{1E4BCB8D-2DB7-15D0-7FFA-7703418BA059}"/>
          </ac:spMkLst>
        </pc:spChg>
        <pc:spChg chg="add">
          <ac:chgData name="Rodriguez Rivarola, Santiago" userId="d6e16334-0f38-4502-b381-67cb74b25c2e" providerId="ADAL" clId="{5969690A-E9EC-424A-ABB5-36A02899B833}" dt="2026-03-20T12:45:21.424" v="13117"/>
          <ac:spMkLst>
            <pc:docMk/>
            <pc:sldMk cId="4098987317" sldId="298"/>
            <ac:spMk id="11" creationId="{275EBE4D-A8B9-1716-8ABE-FC5976A445C4}"/>
          </ac:spMkLst>
        </pc:spChg>
        <pc:spChg chg="del">
          <ac:chgData name="Rodriguez Rivarola, Santiago" userId="d6e16334-0f38-4502-b381-67cb74b25c2e" providerId="ADAL" clId="{5969690A-E9EC-424A-ABB5-36A02899B833}" dt="2026-03-20T12:46:21.384" v="13135" actId="478"/>
          <ac:spMkLst>
            <pc:docMk/>
            <pc:sldMk cId="4098987317" sldId="298"/>
            <ac:spMk id="12" creationId="{E982DE64-4701-8344-9F53-401F7364DD89}"/>
          </ac:spMkLst>
        </pc:spChg>
        <pc:spChg chg="del mod">
          <ac:chgData name="Rodriguez Rivarola, Santiago" userId="d6e16334-0f38-4502-b381-67cb74b25c2e" providerId="ADAL" clId="{5969690A-E9EC-424A-ABB5-36A02899B833}" dt="2026-03-20T12:46:22.944" v="13137" actId="478"/>
          <ac:spMkLst>
            <pc:docMk/>
            <pc:sldMk cId="4098987317" sldId="298"/>
            <ac:spMk id="13" creationId="{AC9B3FB9-E5EA-1DE7-910C-CADFF3918607}"/>
          </ac:spMkLst>
        </pc:spChg>
        <pc:spChg chg="add mod">
          <ac:chgData name="Rodriguez Rivarola, Santiago" userId="d6e16334-0f38-4502-b381-67cb74b25c2e" providerId="ADAL" clId="{5969690A-E9EC-424A-ABB5-36A02899B833}" dt="2026-03-20T12:49:24.504" v="13159" actId="1076"/>
          <ac:spMkLst>
            <pc:docMk/>
            <pc:sldMk cId="4098987317" sldId="298"/>
            <ac:spMk id="14" creationId="{27D8E600-35C0-706A-DF4F-2456758DFA0B}"/>
          </ac:spMkLst>
        </pc:spChg>
        <pc:spChg chg="mod">
          <ac:chgData name="Rodriguez Rivarola, Santiago" userId="d6e16334-0f38-4502-b381-67cb74b25c2e" providerId="ADAL" clId="{5969690A-E9EC-424A-ABB5-36A02899B833}" dt="2026-03-20T12:39:06.020" v="13097" actId="6549"/>
          <ac:spMkLst>
            <pc:docMk/>
            <pc:sldMk cId="4098987317" sldId="298"/>
            <ac:spMk id="17" creationId="{52ED4ACF-F276-E75D-F965-BE05D48CFE22}"/>
          </ac:spMkLst>
        </pc:spChg>
        <pc:spChg chg="add mod">
          <ac:chgData name="Rodriguez Rivarola, Santiago" userId="d6e16334-0f38-4502-b381-67cb74b25c2e" providerId="ADAL" clId="{5969690A-E9EC-424A-ABB5-36A02899B833}" dt="2026-03-20T12:48:35.353" v="13150" actId="20577"/>
          <ac:spMkLst>
            <pc:docMk/>
            <pc:sldMk cId="4098987317" sldId="298"/>
            <ac:spMk id="19" creationId="{9AC4C76A-CB2A-7782-3EE7-06847941C1C2}"/>
          </ac:spMkLst>
        </pc:spChg>
        <pc:spChg chg="add mod">
          <ac:chgData name="Rodriguez Rivarola, Santiago" userId="d6e16334-0f38-4502-b381-67cb74b25c2e" providerId="ADAL" clId="{5969690A-E9EC-424A-ABB5-36A02899B833}" dt="2026-03-20T12:49:09.558" v="13158" actId="14100"/>
          <ac:spMkLst>
            <pc:docMk/>
            <pc:sldMk cId="4098987317" sldId="298"/>
            <ac:spMk id="20" creationId="{DDDE9FB6-A813-2630-24D8-B83C1129ACCB}"/>
          </ac:spMkLst>
        </pc:spChg>
        <pc:spChg chg="add mod ord">
          <ac:chgData name="Rodriguez Rivarola, Santiago" userId="d6e16334-0f38-4502-b381-67cb74b25c2e" providerId="ADAL" clId="{5969690A-E9EC-424A-ABB5-36A02899B833}" dt="2026-03-20T12:50:16.147" v="13166" actId="14100"/>
          <ac:spMkLst>
            <pc:docMk/>
            <pc:sldMk cId="4098987317" sldId="298"/>
            <ac:spMk id="21" creationId="{D0C4F24E-36A6-D371-DC23-AA7266EA818C}"/>
          </ac:spMkLst>
        </pc:spChg>
        <pc:spChg chg="add mod">
          <ac:chgData name="Rodriguez Rivarola, Santiago" userId="d6e16334-0f38-4502-b381-67cb74b25c2e" providerId="ADAL" clId="{5969690A-E9EC-424A-ABB5-36A02899B833}" dt="2026-03-20T12:50:51.193" v="13188" actId="14100"/>
          <ac:spMkLst>
            <pc:docMk/>
            <pc:sldMk cId="4098987317" sldId="298"/>
            <ac:spMk id="22" creationId="{89A34AB5-7675-C93C-9B1C-7D12AD2A6EEA}"/>
          </ac:spMkLst>
        </pc:spChg>
        <pc:spChg chg="del">
          <ac:chgData name="Rodriguez Rivarola, Santiago" userId="d6e16334-0f38-4502-b381-67cb74b25c2e" providerId="ADAL" clId="{5969690A-E9EC-424A-ABB5-36A02899B833}" dt="2026-03-20T12:39:21.949" v="13099" actId="478"/>
          <ac:spMkLst>
            <pc:docMk/>
            <pc:sldMk cId="4098987317" sldId="298"/>
            <ac:spMk id="31" creationId="{C58DAB15-F71A-BC7E-D331-972D4B119F6C}"/>
          </ac:spMkLst>
        </pc:spChg>
        <pc:spChg chg="del">
          <ac:chgData name="Rodriguez Rivarola, Santiago" userId="d6e16334-0f38-4502-b381-67cb74b25c2e" providerId="ADAL" clId="{5969690A-E9EC-424A-ABB5-36A02899B833}" dt="2026-03-20T12:39:23.274" v="13100" actId="478"/>
          <ac:spMkLst>
            <pc:docMk/>
            <pc:sldMk cId="4098987317" sldId="298"/>
            <ac:spMk id="32" creationId="{EAD307B6-91B7-2FC6-82D1-520E5FE2562C}"/>
          </ac:spMkLst>
        </pc:spChg>
        <pc:grpChg chg="mod">
          <ac:chgData name="Rodriguez Rivarola, Santiago" userId="d6e16334-0f38-4502-b381-67cb74b25c2e" providerId="ADAL" clId="{5969690A-E9EC-424A-ABB5-36A02899B833}" dt="2026-03-20T12:39:01.704" v="13093"/>
          <ac:grpSpMkLst>
            <pc:docMk/>
            <pc:sldMk cId="4098987317" sldId="298"/>
            <ac:grpSpMk id="10" creationId="{21284AE7-5942-5053-66ED-45E54CE698C7}"/>
          </ac:grpSpMkLst>
        </pc:grpChg>
        <pc:picChg chg="add mod ord">
          <ac:chgData name="Rodriguez Rivarola, Santiago" userId="d6e16334-0f38-4502-b381-67cb74b25c2e" providerId="ADAL" clId="{5969690A-E9EC-424A-ABB5-36A02899B833}" dt="2026-03-20T12:50:35.569" v="13186" actId="1038"/>
          <ac:picMkLst>
            <pc:docMk/>
            <pc:sldMk cId="4098987317" sldId="298"/>
            <ac:picMk id="16" creationId="{5E39F6D2-133F-91CB-D52C-262742BA381C}"/>
          </ac:picMkLst>
        </pc:picChg>
        <pc:picChg chg="mod">
          <ac:chgData name="Rodriguez Rivarola, Santiago" userId="d6e16334-0f38-4502-b381-67cb74b25c2e" providerId="ADAL" clId="{5969690A-E9EC-424A-ABB5-36A02899B833}" dt="2026-03-20T12:39:01.704" v="13093"/>
          <ac:picMkLst>
            <pc:docMk/>
            <pc:sldMk cId="4098987317" sldId="298"/>
            <ac:picMk id="18" creationId="{6F57B2C5-F3BF-4E3C-DB35-7DAA1A3CA6F6}"/>
          </ac:picMkLst>
        </pc:picChg>
        <pc:picChg chg="del">
          <ac:chgData name="Rodriguez Rivarola, Santiago" userId="d6e16334-0f38-4502-b381-67cb74b25c2e" providerId="ADAL" clId="{5969690A-E9EC-424A-ABB5-36A02899B833}" dt="2026-03-20T12:39:19.851" v="13098" actId="478"/>
          <ac:picMkLst>
            <pc:docMk/>
            <pc:sldMk cId="4098987317" sldId="298"/>
            <ac:picMk id="25" creationId="{B9909B7A-9F6F-6EAE-D4C9-3C7D00043965}"/>
          </ac:picMkLst>
        </pc:picChg>
      </pc:sldChg>
      <pc:sldChg chg="addSp delSp modSp add mod delAnim modAnim">
        <pc:chgData name="Rodriguez Rivarola, Santiago" userId="d6e16334-0f38-4502-b381-67cb74b25c2e" providerId="ADAL" clId="{5969690A-E9EC-424A-ABB5-36A02899B833}" dt="2026-03-20T13:10:33.684" v="13441"/>
        <pc:sldMkLst>
          <pc:docMk/>
          <pc:sldMk cId="3673649741" sldId="299"/>
        </pc:sldMkLst>
        <pc:spChg chg="mod">
          <ac:chgData name="Rodriguez Rivarola, Santiago" userId="d6e16334-0f38-4502-b381-67cb74b25c2e" providerId="ADAL" clId="{5969690A-E9EC-424A-ABB5-36A02899B833}" dt="2026-03-20T12:55:46.849" v="13239" actId="14100"/>
          <ac:spMkLst>
            <pc:docMk/>
            <pc:sldMk cId="3673649741" sldId="299"/>
            <ac:spMk id="4" creationId="{E6EC6413-FFF4-E3A7-5362-8924BD87FD4F}"/>
          </ac:spMkLst>
        </pc:spChg>
        <pc:spChg chg="mod">
          <ac:chgData name="Rodriguez Rivarola, Santiago" userId="d6e16334-0f38-4502-b381-67cb74b25c2e" providerId="ADAL" clId="{5969690A-E9EC-424A-ABB5-36A02899B833}" dt="2026-03-20T12:54:23.602" v="13224" actId="20577"/>
          <ac:spMkLst>
            <pc:docMk/>
            <pc:sldMk cId="3673649741" sldId="299"/>
            <ac:spMk id="6" creationId="{93706F71-CF76-5775-51BE-1859E98EE034}"/>
          </ac:spMkLst>
        </pc:spChg>
        <pc:spChg chg="del">
          <ac:chgData name="Rodriguez Rivarola, Santiago" userId="d6e16334-0f38-4502-b381-67cb74b25c2e" providerId="ADAL" clId="{5969690A-E9EC-424A-ABB5-36A02899B833}" dt="2026-03-20T12:53:50.629" v="13215" actId="478"/>
          <ac:spMkLst>
            <pc:docMk/>
            <pc:sldMk cId="3673649741" sldId="299"/>
            <ac:spMk id="8" creationId="{0D89B5BD-43D4-E1C4-B708-2DBE1409CBBA}"/>
          </ac:spMkLst>
        </pc:spChg>
        <pc:spChg chg="del">
          <ac:chgData name="Rodriguez Rivarola, Santiago" userId="d6e16334-0f38-4502-b381-67cb74b25c2e" providerId="ADAL" clId="{5969690A-E9EC-424A-ABB5-36A02899B833}" dt="2026-03-20T12:53:54.544" v="13216" actId="478"/>
          <ac:spMkLst>
            <pc:docMk/>
            <pc:sldMk cId="3673649741" sldId="299"/>
            <ac:spMk id="14" creationId="{27D8E600-35C0-706A-DF4F-2456758DFA0B}"/>
          </ac:spMkLst>
        </pc:spChg>
        <pc:spChg chg="del">
          <ac:chgData name="Rodriguez Rivarola, Santiago" userId="d6e16334-0f38-4502-b381-67cb74b25c2e" providerId="ADAL" clId="{5969690A-E9EC-424A-ABB5-36A02899B833}" dt="2026-03-20T12:53:17.863" v="13190" actId="478"/>
          <ac:spMkLst>
            <pc:docMk/>
            <pc:sldMk cId="3673649741" sldId="299"/>
            <ac:spMk id="19" creationId="{9AC4C76A-CB2A-7782-3EE7-06847941C1C2}"/>
          </ac:spMkLst>
        </pc:spChg>
        <pc:spChg chg="del">
          <ac:chgData name="Rodriguez Rivarola, Santiago" userId="d6e16334-0f38-4502-b381-67cb74b25c2e" providerId="ADAL" clId="{5969690A-E9EC-424A-ABB5-36A02899B833}" dt="2026-03-20T12:53:17.863" v="13190" actId="478"/>
          <ac:spMkLst>
            <pc:docMk/>
            <pc:sldMk cId="3673649741" sldId="299"/>
            <ac:spMk id="20" creationId="{DDDE9FB6-A813-2630-24D8-B83C1129ACCB}"/>
          </ac:spMkLst>
        </pc:spChg>
        <pc:spChg chg="del">
          <ac:chgData name="Rodriguez Rivarola, Santiago" userId="d6e16334-0f38-4502-b381-67cb74b25c2e" providerId="ADAL" clId="{5969690A-E9EC-424A-ABB5-36A02899B833}" dt="2026-03-20T12:53:17.863" v="13190" actId="478"/>
          <ac:spMkLst>
            <pc:docMk/>
            <pc:sldMk cId="3673649741" sldId="299"/>
            <ac:spMk id="22" creationId="{89A34AB5-7675-C93C-9B1C-7D12AD2A6EEA}"/>
          </ac:spMkLst>
        </pc:spChg>
        <pc:picChg chg="add del">
          <ac:chgData name="Rodriguez Rivarola, Santiago" userId="d6e16334-0f38-4502-b381-67cb74b25c2e" providerId="ADAL" clId="{5969690A-E9EC-424A-ABB5-36A02899B833}" dt="2026-03-20T12:54:54.202" v="13227" actId="22"/>
          <ac:picMkLst>
            <pc:docMk/>
            <pc:sldMk cId="3673649741" sldId="299"/>
            <ac:picMk id="3" creationId="{4A71F33C-16BA-D5EB-0617-989DC2AB6C06}"/>
          </ac:picMkLst>
        </pc:picChg>
        <pc:picChg chg="add mod">
          <ac:chgData name="Rodriguez Rivarola, Santiago" userId="d6e16334-0f38-4502-b381-67cb74b25c2e" providerId="ADAL" clId="{5969690A-E9EC-424A-ABB5-36A02899B833}" dt="2026-03-20T12:55:22.099" v="13236" actId="1076"/>
          <ac:picMkLst>
            <pc:docMk/>
            <pc:sldMk cId="3673649741" sldId="299"/>
            <ac:picMk id="7" creationId="{EDD94E43-8CD9-D0B6-E9F9-5B8BEF057568}"/>
          </ac:picMkLst>
        </pc:picChg>
        <pc:picChg chg="add del">
          <ac:chgData name="Rodriguez Rivarola, Santiago" userId="d6e16334-0f38-4502-b381-67cb74b25c2e" providerId="ADAL" clId="{5969690A-E9EC-424A-ABB5-36A02899B833}" dt="2026-03-20T12:55:20.316" v="13235" actId="478"/>
          <ac:picMkLst>
            <pc:docMk/>
            <pc:sldMk cId="3673649741" sldId="299"/>
            <ac:picMk id="16" creationId="{5E39F6D2-133F-91CB-D52C-262742BA381C}"/>
          </ac:picMkLst>
        </pc:picChg>
      </pc:sldChg>
      <pc:sldChg chg="addSp delSp modSp add mod modAnim">
        <pc:chgData name="Rodriguez Rivarola, Santiago" userId="d6e16334-0f38-4502-b381-67cb74b25c2e" providerId="ADAL" clId="{5969690A-E9EC-424A-ABB5-36A02899B833}" dt="2026-03-20T13:10:53.446" v="13447"/>
        <pc:sldMkLst>
          <pc:docMk/>
          <pc:sldMk cId="3973617407" sldId="300"/>
        </pc:sldMkLst>
        <pc:spChg chg="mod">
          <ac:chgData name="Rodriguez Rivarola, Santiago" userId="d6e16334-0f38-4502-b381-67cb74b25c2e" providerId="ADAL" clId="{5969690A-E9EC-424A-ABB5-36A02899B833}" dt="2026-03-20T12:55:55.924" v="13259" actId="20577"/>
          <ac:spMkLst>
            <pc:docMk/>
            <pc:sldMk cId="3973617407" sldId="300"/>
            <ac:spMk id="4" creationId="{E6EC6413-FFF4-E3A7-5362-8924BD87FD4F}"/>
          </ac:spMkLst>
        </pc:spChg>
        <pc:spChg chg="mod">
          <ac:chgData name="Rodriguez Rivarola, Santiago" userId="d6e16334-0f38-4502-b381-67cb74b25c2e" providerId="ADAL" clId="{5969690A-E9EC-424A-ABB5-36A02899B833}" dt="2026-03-20T12:57:21.128" v="13281" actId="20577"/>
          <ac:spMkLst>
            <pc:docMk/>
            <pc:sldMk cId="3973617407" sldId="300"/>
            <ac:spMk id="6" creationId="{93706F71-CF76-5775-51BE-1859E98EE034}"/>
          </ac:spMkLst>
        </pc:spChg>
        <pc:spChg chg="mod">
          <ac:chgData name="Rodriguez Rivarola, Santiago" userId="d6e16334-0f38-4502-b381-67cb74b25c2e" providerId="ADAL" clId="{5969690A-E9EC-424A-ABB5-36A02899B833}" dt="2026-03-20T12:57:10.966" v="13280" actId="14100"/>
          <ac:spMkLst>
            <pc:docMk/>
            <pc:sldMk cId="3973617407" sldId="300"/>
            <ac:spMk id="21" creationId="{D0C4F24E-36A6-D371-DC23-AA7266EA818C}"/>
          </ac:spMkLst>
        </pc:spChg>
        <pc:picChg chg="add mod">
          <ac:chgData name="Rodriguez Rivarola, Santiago" userId="d6e16334-0f38-4502-b381-67cb74b25c2e" providerId="ADAL" clId="{5969690A-E9EC-424A-ABB5-36A02899B833}" dt="2026-03-20T12:57:06.969" v="13279" actId="1076"/>
          <ac:picMkLst>
            <pc:docMk/>
            <pc:sldMk cId="3973617407" sldId="300"/>
            <ac:picMk id="3" creationId="{FC6197EF-C8B8-BC2A-95FD-6F975ECB31E6}"/>
          </ac:picMkLst>
        </pc:picChg>
        <pc:picChg chg="del">
          <ac:chgData name="Rodriguez Rivarola, Santiago" userId="d6e16334-0f38-4502-b381-67cb74b25c2e" providerId="ADAL" clId="{5969690A-E9EC-424A-ABB5-36A02899B833}" dt="2026-03-20T12:57:02.530" v="13278" actId="478"/>
          <ac:picMkLst>
            <pc:docMk/>
            <pc:sldMk cId="3973617407" sldId="300"/>
            <ac:picMk id="7" creationId="{EDD94E43-8CD9-D0B6-E9F9-5B8BEF057568}"/>
          </ac:picMkLst>
        </pc:picChg>
      </pc:sldChg>
      <pc:sldChg chg="addSp delSp modSp add mod modAnim">
        <pc:chgData name="Rodriguez Rivarola, Santiago" userId="d6e16334-0f38-4502-b381-67cb74b25c2e" providerId="ADAL" clId="{5969690A-E9EC-424A-ABB5-36A02899B833}" dt="2026-03-20T13:11:09.320" v="13453"/>
        <pc:sldMkLst>
          <pc:docMk/>
          <pc:sldMk cId="3300149878" sldId="301"/>
        </pc:sldMkLst>
        <pc:spChg chg="mod">
          <ac:chgData name="Rodriguez Rivarola, Santiago" userId="d6e16334-0f38-4502-b381-67cb74b25c2e" providerId="ADAL" clId="{5969690A-E9EC-424A-ABB5-36A02899B833}" dt="2026-03-20T12:58:01.911" v="13286" actId="14100"/>
          <ac:spMkLst>
            <pc:docMk/>
            <pc:sldMk cId="3300149878" sldId="301"/>
            <ac:spMk id="4" creationId="{E6EC6413-FFF4-E3A7-5362-8924BD87FD4F}"/>
          </ac:spMkLst>
        </pc:spChg>
        <pc:spChg chg="mod">
          <ac:chgData name="Rodriguez Rivarola, Santiago" userId="d6e16334-0f38-4502-b381-67cb74b25c2e" providerId="ADAL" clId="{5969690A-E9EC-424A-ABB5-36A02899B833}" dt="2026-03-20T12:58:23.851" v="13292" actId="6549"/>
          <ac:spMkLst>
            <pc:docMk/>
            <pc:sldMk cId="3300149878" sldId="301"/>
            <ac:spMk id="6" creationId="{93706F71-CF76-5775-51BE-1859E98EE034}"/>
          </ac:spMkLst>
        </pc:spChg>
        <pc:picChg chg="del mod">
          <ac:chgData name="Rodriguez Rivarola, Santiago" userId="d6e16334-0f38-4502-b381-67cb74b25c2e" providerId="ADAL" clId="{5969690A-E9EC-424A-ABB5-36A02899B833}" dt="2026-03-20T12:59:00.068" v="13299" actId="478"/>
          <ac:picMkLst>
            <pc:docMk/>
            <pc:sldMk cId="3300149878" sldId="301"/>
            <ac:picMk id="3" creationId="{FC6197EF-C8B8-BC2A-95FD-6F975ECB31E6}"/>
          </ac:picMkLst>
        </pc:picChg>
        <pc:picChg chg="add mod">
          <ac:chgData name="Rodriguez Rivarola, Santiago" userId="d6e16334-0f38-4502-b381-67cb74b25c2e" providerId="ADAL" clId="{5969690A-E9EC-424A-ABB5-36A02899B833}" dt="2026-03-20T12:59:07.787" v="13348" actId="1036"/>
          <ac:picMkLst>
            <pc:docMk/>
            <pc:sldMk cId="3300149878" sldId="301"/>
            <ac:picMk id="5" creationId="{C114DFF7-2C23-CD62-BE14-518D4E33B7E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‹Nº›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76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76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presentación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8"/>
          <a:stretch>
            <a:fillRect/>
          </a:stretch>
        </p:blipFill>
        <p:spPr>
          <a:xfrm>
            <a:off x="-1380" y="270025"/>
            <a:ext cx="12189631" cy="6363688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100304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28"/>
          <a:stretch>
            <a:fillRect/>
          </a:stretch>
        </p:blipFill>
        <p:spPr>
          <a:xfrm>
            <a:off x="38100" y="261058"/>
            <a:ext cx="12189630" cy="6087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/>
          </p:cNvSpPr>
          <p:nvPr userDrawn="1"/>
        </p:nvSpPr>
        <p:spPr>
          <a:xfrm>
            <a:off x="9565342" y="471488"/>
            <a:ext cx="2150408" cy="6189288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/>
          </p:cNvSpPr>
          <p:nvPr userDrawn="1"/>
        </p:nvSpPr>
        <p:spPr>
          <a:xfrm>
            <a:off x="1371600" y="471488"/>
            <a:ext cx="8193742" cy="61892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F6CD881-850D-DB62-C366-8BAC13F1C91D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2466975" y="473619"/>
            <a:ext cx="9725024" cy="1034540"/>
          </a:xfrm>
          <a:prstGeom prst="rect">
            <a:avLst/>
          </a:prstGeom>
          <a:solidFill>
            <a:srgbClr val="D033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1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1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6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5" Type="http://schemas.openxmlformats.org/officeDocument/2006/relationships/image" Target="../media/image32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33.pn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5" Type="http://schemas.openxmlformats.org/officeDocument/2006/relationships/image" Target="../media/image34.pn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27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4074"/>
            <a:ext cx="9144000" cy="1144513"/>
          </a:xfrm>
        </p:spPr>
        <p:txBody>
          <a:bodyPr/>
          <a:lstStyle/>
          <a:p>
            <a:pPr algn="l"/>
            <a:r>
              <a:rPr lang="es-ES" dirty="0"/>
              <a:t>Estructura de la materia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1125AC-FA3D-EAA4-914E-787797486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0188"/>
            <a:ext cx="6400801" cy="1655762"/>
          </a:xfrm>
        </p:spPr>
        <p:txBody>
          <a:bodyPr/>
          <a:lstStyle/>
          <a:p>
            <a:pPr algn="l"/>
            <a:r>
              <a:rPr lang="en-US" sz="3000" dirty="0" err="1">
                <a:latin typeface="Proxima Nova Semibold" panose="02000506030000020004" pitchFamily="50" charset="0"/>
              </a:rPr>
              <a:t>Física</a:t>
            </a:r>
            <a:r>
              <a:rPr lang="en-US" sz="3000" dirty="0">
                <a:latin typeface="Proxima Nova Semibold" panose="02000506030000020004" pitchFamily="50" charset="0"/>
              </a:rPr>
              <a:t> y </a:t>
            </a:r>
            <a:r>
              <a:rPr lang="en-US" sz="3000" dirty="0" err="1">
                <a:latin typeface="Proxima Nova Semibold" panose="02000506030000020004" pitchFamily="50" charset="0"/>
              </a:rPr>
              <a:t>Química</a:t>
            </a:r>
            <a:br>
              <a:rPr lang="en-US" sz="3000" dirty="0">
                <a:latin typeface="Proxima Nova Semibold" panose="02000506030000020004" pitchFamily="50" charset="0"/>
              </a:rPr>
            </a:br>
            <a:r>
              <a:rPr lang="en-US" sz="3000" dirty="0">
                <a:latin typeface="Proxima Nova Semibold" panose="02000506030000020004" pitchFamily="50" charset="0"/>
              </a:rPr>
              <a:t>1 </a:t>
            </a:r>
            <a:r>
              <a:rPr lang="en-US" sz="3000" dirty="0" err="1">
                <a:latin typeface="Proxima Nova Semibold" panose="02000506030000020004" pitchFamily="50" charset="0"/>
              </a:rPr>
              <a:t>Bachillerato</a:t>
            </a:r>
            <a:endParaRPr lang="en-US" sz="3000" dirty="0">
              <a:latin typeface="Proxima Nova Semibold" panose="02000506030000020004" pitchFamily="50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2162121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Unidad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2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BA462F7D-AA9E-5329-66F8-67AFB9D8275A}"/>
              </a:ext>
            </a:extLst>
          </p:cNvPr>
          <p:cNvSpPr txBox="1"/>
          <p:nvPr/>
        </p:nvSpPr>
        <p:spPr>
          <a:xfrm>
            <a:off x="9932698" y="899621"/>
            <a:ext cx="192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El sistema periódico moderno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C0A238-2C22-E638-15F9-195124823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134" y="1505900"/>
            <a:ext cx="7134004" cy="5352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5836DC-EDAD-80F1-548C-5B93FC522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138" y="4301018"/>
            <a:ext cx="2288206" cy="2566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6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BA462F7D-AA9E-5329-66F8-67AFB9D8275A}"/>
              </a:ext>
            </a:extLst>
          </p:cNvPr>
          <p:cNvSpPr txBox="1"/>
          <p:nvPr/>
        </p:nvSpPr>
        <p:spPr>
          <a:xfrm>
            <a:off x="9932698" y="899621"/>
            <a:ext cx="192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El sistema periódico moderno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CDBBAE-BFA2-5390-3ED8-0775B9902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79" y="1509370"/>
            <a:ext cx="8323029" cy="5366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9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A3E0-4899-8528-DA15-B34157CD8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0C4F24E-36A6-D371-DC23-AA7266EA818C}"/>
              </a:ext>
            </a:extLst>
          </p:cNvPr>
          <p:cNvSpPr/>
          <p:nvPr/>
        </p:nvSpPr>
        <p:spPr>
          <a:xfrm>
            <a:off x="1504188" y="911807"/>
            <a:ext cx="7836408" cy="4030552"/>
          </a:xfrm>
          <a:prstGeom prst="rect">
            <a:avLst/>
          </a:prstGeom>
          <a:noFill/>
          <a:ln>
            <a:solidFill>
              <a:srgbClr val="062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E39F6D2-133F-91CB-D52C-262742BA3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32" y="1915641"/>
            <a:ext cx="7562088" cy="2974461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21284AE7-5942-5053-66ED-45E54CE698C7}"/>
              </a:ext>
            </a:extLst>
          </p:cNvPr>
          <p:cNvGrpSpPr/>
          <p:nvPr/>
        </p:nvGrpSpPr>
        <p:grpSpPr>
          <a:xfrm>
            <a:off x="9751724" y="784226"/>
            <a:ext cx="1593808" cy="2176605"/>
            <a:chOff x="9751724" y="784226"/>
            <a:chExt cx="1593808" cy="217660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2ED4ACF-F276-E75D-F965-BE05D48CFE22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Propiedades periódicas</a:t>
              </a:r>
            </a:p>
            <a:p>
              <a:pPr lvl="0">
                <a:spcAft>
                  <a:spcPts val="1200"/>
                </a:spcAft>
                <a:defRPr/>
              </a:pPr>
              <a:r>
                <a:rPr lang="es-ES" sz="1600" dirty="0"/>
                <a:t> </a:t>
              </a:r>
              <a:endParaRPr lang="en-US" sz="1600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6F57B2C5-F3BF-4E3C-DB35-7DAA1A3CA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6EC6413-FFF4-E3A7-5362-8924BD87FD4F}"/>
              </a:ext>
            </a:extLst>
          </p:cNvPr>
          <p:cNvSpPr/>
          <p:nvPr/>
        </p:nvSpPr>
        <p:spPr>
          <a:xfrm>
            <a:off x="1859468" y="1301550"/>
            <a:ext cx="1633538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Radio atómico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93706F71-CF76-5775-51BE-1859E98EE034}"/>
              </a:ext>
            </a:extLst>
          </p:cNvPr>
          <p:cNvSpPr/>
          <p:nvPr/>
        </p:nvSpPr>
        <p:spPr>
          <a:xfrm>
            <a:off x="3889251" y="1209819"/>
            <a:ext cx="1533141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Distancia del núcleo al electrón más externo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8" name="Corchetes 7">
            <a:extLst>
              <a:ext uri="{FF2B5EF4-FFF2-40B4-BE49-F238E27FC236}">
                <a16:creationId xmlns:a16="http://schemas.microsoft.com/office/drawing/2014/main" id="{0D89B5BD-43D4-E1C4-B708-2DBE1409CBBA}"/>
              </a:ext>
            </a:extLst>
          </p:cNvPr>
          <p:cNvSpPr/>
          <p:nvPr/>
        </p:nvSpPr>
        <p:spPr>
          <a:xfrm>
            <a:off x="5715001" y="1017073"/>
            <a:ext cx="2953512" cy="385491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En grupo: </a:t>
            </a:r>
            <a:r>
              <a:rPr lang="es-ES" sz="1200" dirty="0">
                <a:solidFill>
                  <a:schemeClr val="tx1"/>
                </a:solidFill>
              </a:rPr>
              <a:t>aumenta al bajar (más capas).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27D8E600-35C0-706A-DF4F-2456758DFA0B}"/>
              </a:ext>
            </a:extLst>
          </p:cNvPr>
          <p:cNvSpPr/>
          <p:nvPr/>
        </p:nvSpPr>
        <p:spPr>
          <a:xfrm>
            <a:off x="5715001" y="1586886"/>
            <a:ext cx="2953512" cy="385491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En periodo: </a:t>
            </a:r>
            <a:r>
              <a:rPr lang="es-ES" sz="1200" dirty="0">
                <a:solidFill>
                  <a:schemeClr val="tx1"/>
                </a:solidFill>
              </a:rPr>
              <a:t>Disminuye a la derecha (mayor carga nuclear atrae más)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AC4C76A-CB2A-7782-3EE7-06847941C1C2}"/>
              </a:ext>
            </a:extLst>
          </p:cNvPr>
          <p:cNvSpPr/>
          <p:nvPr/>
        </p:nvSpPr>
        <p:spPr>
          <a:xfrm>
            <a:off x="1859468" y="5516424"/>
            <a:ext cx="1633538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Radio iónico</a:t>
            </a:r>
          </a:p>
        </p:txBody>
      </p:sp>
      <p:sp>
        <p:nvSpPr>
          <p:cNvPr id="20" name="Corchetes 19">
            <a:extLst>
              <a:ext uri="{FF2B5EF4-FFF2-40B4-BE49-F238E27FC236}">
                <a16:creationId xmlns:a16="http://schemas.microsoft.com/office/drawing/2014/main" id="{DDDE9FB6-A813-2630-24D8-B83C1129ACCB}"/>
              </a:ext>
            </a:extLst>
          </p:cNvPr>
          <p:cNvSpPr/>
          <p:nvPr/>
        </p:nvSpPr>
        <p:spPr>
          <a:xfrm>
            <a:off x="3889251" y="5430094"/>
            <a:ext cx="4632957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Catión (+</a:t>
            </a:r>
            <a:r>
              <a:rPr lang="es-ES" sz="1200" i="1" dirty="0">
                <a:solidFill>
                  <a:schemeClr val="tx1"/>
                </a:solidFill>
              </a:rPr>
              <a:t>n</a:t>
            </a:r>
            <a:r>
              <a:rPr lang="es-ES" sz="1200" dirty="0">
                <a:solidFill>
                  <a:schemeClr val="tx1"/>
                </a:solidFill>
              </a:rPr>
              <a:t>) &lt; ... &lt; Catión (+) &lt; Neutro &lt; Anión (−) &lt; ... &lt; Anión (−</a:t>
            </a:r>
            <a:r>
              <a:rPr lang="es-ES" sz="1200" i="1" dirty="0">
                <a:solidFill>
                  <a:schemeClr val="tx1"/>
                </a:solidFill>
              </a:rPr>
              <a:t>n</a:t>
            </a:r>
            <a:r>
              <a:rPr lang="es-ES" sz="1200" dirty="0">
                <a:solidFill>
                  <a:schemeClr val="tx1"/>
                </a:solidFill>
              </a:rPr>
              <a:t>)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A34AB5-7675-C93C-9B1C-7D12AD2A6EEA}"/>
              </a:ext>
            </a:extLst>
          </p:cNvPr>
          <p:cNvSpPr/>
          <p:nvPr/>
        </p:nvSpPr>
        <p:spPr>
          <a:xfrm>
            <a:off x="1504188" y="5332101"/>
            <a:ext cx="7836408" cy="855149"/>
          </a:xfrm>
          <a:prstGeom prst="rect">
            <a:avLst/>
          </a:prstGeom>
          <a:noFill/>
          <a:ln>
            <a:solidFill>
              <a:srgbClr val="062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9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  <p:bldP spid="8" grpId="0" animBg="1"/>
      <p:bldP spid="14" grpId="0" animBg="1"/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A3E0-4899-8528-DA15-B34157CD8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0C4F24E-36A6-D371-DC23-AA7266EA818C}"/>
              </a:ext>
            </a:extLst>
          </p:cNvPr>
          <p:cNvSpPr/>
          <p:nvPr/>
        </p:nvSpPr>
        <p:spPr>
          <a:xfrm>
            <a:off x="1504188" y="911807"/>
            <a:ext cx="7836408" cy="4030552"/>
          </a:xfrm>
          <a:prstGeom prst="rect">
            <a:avLst/>
          </a:prstGeom>
          <a:noFill/>
          <a:ln>
            <a:solidFill>
              <a:srgbClr val="062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1284AE7-5942-5053-66ED-45E54CE698C7}"/>
              </a:ext>
            </a:extLst>
          </p:cNvPr>
          <p:cNvGrpSpPr/>
          <p:nvPr/>
        </p:nvGrpSpPr>
        <p:grpSpPr>
          <a:xfrm>
            <a:off x="9751724" y="784226"/>
            <a:ext cx="1593808" cy="2176605"/>
            <a:chOff x="9751724" y="784226"/>
            <a:chExt cx="1593808" cy="217660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2ED4ACF-F276-E75D-F965-BE05D48CFE22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Propiedades periódicas</a:t>
              </a:r>
            </a:p>
            <a:p>
              <a:pPr lvl="0">
                <a:spcAft>
                  <a:spcPts val="1200"/>
                </a:spcAft>
                <a:defRPr/>
              </a:pPr>
              <a:r>
                <a:rPr lang="es-ES" sz="1600" dirty="0"/>
                <a:t> </a:t>
              </a:r>
              <a:endParaRPr lang="en-US" sz="1600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6F57B2C5-F3BF-4E3C-DB35-7DAA1A3CA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6EC6413-FFF4-E3A7-5362-8924BD87FD4F}"/>
              </a:ext>
            </a:extLst>
          </p:cNvPr>
          <p:cNvSpPr/>
          <p:nvPr/>
        </p:nvSpPr>
        <p:spPr>
          <a:xfrm>
            <a:off x="1859468" y="1301550"/>
            <a:ext cx="1633538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Energía de ionización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93706F71-CF76-5775-51BE-1859E98EE034}"/>
              </a:ext>
            </a:extLst>
          </p:cNvPr>
          <p:cNvSpPr/>
          <p:nvPr/>
        </p:nvSpPr>
        <p:spPr>
          <a:xfrm>
            <a:off x="3889251" y="1209819"/>
            <a:ext cx="5227317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Energía necesaria para arrancar el electrón menos atraído de un átomo. 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A menor energía de ionización, mayor facilidad para formar cationes.</a:t>
            </a:r>
            <a:endParaRPr lang="es-ES" sz="1200" b="1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D94E43-8CD9-D0B6-E9F9-5B8BEF057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072" y="1847000"/>
            <a:ext cx="7397496" cy="3076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6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A3E0-4899-8528-DA15-B34157CD8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0C4F24E-36A6-D371-DC23-AA7266EA818C}"/>
              </a:ext>
            </a:extLst>
          </p:cNvPr>
          <p:cNvSpPr/>
          <p:nvPr/>
        </p:nvSpPr>
        <p:spPr>
          <a:xfrm>
            <a:off x="1504188" y="911806"/>
            <a:ext cx="7836408" cy="4163113"/>
          </a:xfrm>
          <a:prstGeom prst="rect">
            <a:avLst/>
          </a:prstGeom>
          <a:noFill/>
          <a:ln>
            <a:solidFill>
              <a:srgbClr val="062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1284AE7-5942-5053-66ED-45E54CE698C7}"/>
              </a:ext>
            </a:extLst>
          </p:cNvPr>
          <p:cNvGrpSpPr/>
          <p:nvPr/>
        </p:nvGrpSpPr>
        <p:grpSpPr>
          <a:xfrm>
            <a:off x="9751724" y="784226"/>
            <a:ext cx="1593808" cy="2176605"/>
            <a:chOff x="9751724" y="784226"/>
            <a:chExt cx="1593808" cy="217660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2ED4ACF-F276-E75D-F965-BE05D48CFE22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Propiedades periódicas</a:t>
              </a:r>
            </a:p>
            <a:p>
              <a:pPr lvl="0">
                <a:spcAft>
                  <a:spcPts val="1200"/>
                </a:spcAft>
                <a:defRPr/>
              </a:pPr>
              <a:r>
                <a:rPr lang="es-ES" sz="1600" dirty="0"/>
                <a:t> </a:t>
              </a:r>
              <a:endParaRPr lang="en-US" sz="1600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6F57B2C5-F3BF-4E3C-DB35-7DAA1A3CA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6EC6413-FFF4-E3A7-5362-8924BD87FD4F}"/>
              </a:ext>
            </a:extLst>
          </p:cNvPr>
          <p:cNvSpPr/>
          <p:nvPr/>
        </p:nvSpPr>
        <p:spPr>
          <a:xfrm>
            <a:off x="1859468" y="1301550"/>
            <a:ext cx="1633538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Afinidad electrónica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93706F71-CF76-5775-51BE-1859E98EE034}"/>
              </a:ext>
            </a:extLst>
          </p:cNvPr>
          <p:cNvSpPr/>
          <p:nvPr/>
        </p:nvSpPr>
        <p:spPr>
          <a:xfrm>
            <a:off x="3889251" y="1209819"/>
            <a:ext cx="5227317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Energía desprendida por un átomo al aportarle un electrón. 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A mayor afinidad electrónica, mayor facilidad para formar aniones.</a:t>
            </a:r>
            <a:endParaRPr lang="es-ES" sz="1200" b="1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6197EF-C8B8-BC2A-95FD-6F975ECB3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659" y="1836292"/>
            <a:ext cx="7443465" cy="3141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36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A3E0-4899-8528-DA15-B34157CD8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0C4F24E-36A6-D371-DC23-AA7266EA818C}"/>
              </a:ext>
            </a:extLst>
          </p:cNvPr>
          <p:cNvSpPr/>
          <p:nvPr/>
        </p:nvSpPr>
        <p:spPr>
          <a:xfrm>
            <a:off x="1504188" y="911806"/>
            <a:ext cx="7836408" cy="4163113"/>
          </a:xfrm>
          <a:prstGeom prst="rect">
            <a:avLst/>
          </a:prstGeom>
          <a:noFill/>
          <a:ln>
            <a:solidFill>
              <a:srgbClr val="062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1284AE7-5942-5053-66ED-45E54CE698C7}"/>
              </a:ext>
            </a:extLst>
          </p:cNvPr>
          <p:cNvGrpSpPr/>
          <p:nvPr/>
        </p:nvGrpSpPr>
        <p:grpSpPr>
          <a:xfrm>
            <a:off x="9751724" y="784226"/>
            <a:ext cx="1593808" cy="2176605"/>
            <a:chOff x="9751724" y="784226"/>
            <a:chExt cx="1593808" cy="217660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2ED4ACF-F276-E75D-F965-BE05D48CFE22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Propiedades periódicas</a:t>
              </a:r>
            </a:p>
            <a:p>
              <a:pPr lvl="0">
                <a:spcAft>
                  <a:spcPts val="1200"/>
                </a:spcAft>
                <a:defRPr/>
              </a:pPr>
              <a:r>
                <a:rPr lang="es-ES" sz="1600" dirty="0"/>
                <a:t> </a:t>
              </a:r>
              <a:endParaRPr lang="en-US" sz="1600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6F57B2C5-F3BF-4E3C-DB35-7DAA1A3CA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6EC6413-FFF4-E3A7-5362-8924BD87FD4F}"/>
              </a:ext>
            </a:extLst>
          </p:cNvPr>
          <p:cNvSpPr/>
          <p:nvPr/>
        </p:nvSpPr>
        <p:spPr>
          <a:xfrm>
            <a:off x="1700659" y="1301550"/>
            <a:ext cx="196456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Electronegatividad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93706F71-CF76-5775-51BE-1859E98EE034}"/>
              </a:ext>
            </a:extLst>
          </p:cNvPr>
          <p:cNvSpPr/>
          <p:nvPr/>
        </p:nvSpPr>
        <p:spPr>
          <a:xfrm>
            <a:off x="3889251" y="1209819"/>
            <a:ext cx="5227317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Se establece como la capacidad relativa que tiene un átomo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para atraer hacia sí los electrones involucrados en un enlace químico.</a:t>
            </a:r>
            <a:endParaRPr lang="es-ES" sz="1200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4DFF7-2C23-CD62-BE14-518D4E33B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659" y="1883313"/>
            <a:ext cx="7394573" cy="3141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1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275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Los modelos atómicos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FABA6F4-D9A8-B5EF-0187-97E1A90DBBC9}"/>
              </a:ext>
            </a:extLst>
          </p:cNvPr>
          <p:cNvSpPr/>
          <p:nvPr/>
        </p:nvSpPr>
        <p:spPr>
          <a:xfrm>
            <a:off x="4218622" y="2403822"/>
            <a:ext cx="3754946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Evolución de los modelos atómicos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D556FDCF-C4D1-E121-F0E2-7D151C58980E}"/>
              </a:ext>
            </a:extLst>
          </p:cNvPr>
          <p:cNvSpPr/>
          <p:nvPr/>
        </p:nvSpPr>
        <p:spPr>
          <a:xfrm>
            <a:off x="4373880" y="4134957"/>
            <a:ext cx="7818120" cy="982859"/>
          </a:xfrm>
          <a:prstGeom prst="rightArrow">
            <a:avLst/>
          </a:prstGeom>
          <a:solidFill>
            <a:srgbClr val="156082"/>
          </a:solidFill>
          <a:ln>
            <a:solidFill>
              <a:srgbClr val="D033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orchetes 6">
            <a:extLst>
              <a:ext uri="{FF2B5EF4-FFF2-40B4-BE49-F238E27FC236}">
                <a16:creationId xmlns:a16="http://schemas.microsoft.com/office/drawing/2014/main" id="{3AE62839-A8C2-824D-EF62-C41AFAE7FE59}"/>
              </a:ext>
            </a:extLst>
          </p:cNvPr>
          <p:cNvSpPr/>
          <p:nvPr/>
        </p:nvSpPr>
        <p:spPr>
          <a:xfrm>
            <a:off x="4373880" y="5412342"/>
            <a:ext cx="2249965" cy="561349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>
                <a:solidFill>
                  <a:schemeClr val="tx1"/>
                </a:solidFill>
              </a:rPr>
              <a:t>Dalton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Átomo como esfera maciza, indivisible e inalterable.</a:t>
            </a:r>
            <a:endParaRPr lang="es-ES" sz="1050" b="1" dirty="0">
              <a:solidFill>
                <a:schemeClr val="tx1"/>
              </a:solidFill>
            </a:endParaRPr>
          </a:p>
        </p:txBody>
      </p:sp>
      <p:sp>
        <p:nvSpPr>
          <p:cNvPr id="8" name="Corchetes 7">
            <a:extLst>
              <a:ext uri="{FF2B5EF4-FFF2-40B4-BE49-F238E27FC236}">
                <a16:creationId xmlns:a16="http://schemas.microsoft.com/office/drawing/2014/main" id="{76E827F5-1CC3-1A4A-C0D4-F89CA2E29DE6}"/>
              </a:ext>
            </a:extLst>
          </p:cNvPr>
          <p:cNvSpPr/>
          <p:nvPr/>
        </p:nvSpPr>
        <p:spPr>
          <a:xfrm>
            <a:off x="5736065" y="3225173"/>
            <a:ext cx="2835798" cy="85587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>
                <a:solidFill>
                  <a:schemeClr val="tx1"/>
                </a:solidFill>
              </a:rPr>
              <a:t>Thomson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Descubrimiento del electrón. Modelo de "budín de pasas" (esfera positiva con electrones incrustados).</a:t>
            </a:r>
            <a:endParaRPr lang="es-ES" sz="1050" b="1" dirty="0">
              <a:solidFill>
                <a:schemeClr val="tx1"/>
              </a:solidFill>
            </a:endParaRPr>
          </a:p>
        </p:txBody>
      </p:sp>
      <p:sp>
        <p:nvSpPr>
          <p:cNvPr id="9" name="Corchetes 8">
            <a:extLst>
              <a:ext uri="{FF2B5EF4-FFF2-40B4-BE49-F238E27FC236}">
                <a16:creationId xmlns:a16="http://schemas.microsoft.com/office/drawing/2014/main" id="{EF2A3B0E-FC37-FF9E-65F6-ED8CAC09E985}"/>
              </a:ext>
            </a:extLst>
          </p:cNvPr>
          <p:cNvSpPr/>
          <p:nvPr/>
        </p:nvSpPr>
        <p:spPr>
          <a:xfrm>
            <a:off x="8895413" y="5412342"/>
            <a:ext cx="2249965" cy="778147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>
                <a:solidFill>
                  <a:schemeClr val="tx1"/>
                </a:solidFill>
              </a:rPr>
              <a:t>Rutherford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El átomo es mayoritariamente hueco. Núcleo central pequeño y positivo; electrones giran alrededor.</a:t>
            </a:r>
            <a:endParaRPr lang="es-ES" sz="1050" b="1" dirty="0">
              <a:solidFill>
                <a:schemeClr val="tx1"/>
              </a:solidFill>
            </a:endParaRPr>
          </a:p>
        </p:txBody>
      </p:sp>
      <p:sp>
        <p:nvSpPr>
          <p:cNvPr id="10" name="Corchetes 9">
            <a:extLst>
              <a:ext uri="{FF2B5EF4-FFF2-40B4-BE49-F238E27FC236}">
                <a16:creationId xmlns:a16="http://schemas.microsoft.com/office/drawing/2014/main" id="{97C36B1A-5633-2C8D-87D3-E12E8AE4E365}"/>
              </a:ext>
            </a:extLst>
          </p:cNvPr>
          <p:cNvSpPr/>
          <p:nvPr/>
        </p:nvSpPr>
        <p:spPr>
          <a:xfrm>
            <a:off x="9611331" y="3223398"/>
            <a:ext cx="1923288" cy="85587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>
                <a:solidFill>
                  <a:schemeClr val="tx1"/>
                </a:solidFill>
              </a:rPr>
              <a:t>Chadwick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Descubrimiento del neutrón, completando la estructura del núcleo.</a:t>
            </a:r>
            <a:endParaRPr lang="es-ES" sz="1050" b="1" dirty="0">
              <a:solidFill>
                <a:schemeClr val="tx1"/>
              </a:solidFill>
            </a:endParaRP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C1579A6C-5647-EEF3-DB5E-2B47D1DDD611}"/>
              </a:ext>
            </a:extLst>
          </p:cNvPr>
          <p:cNvSpPr/>
          <p:nvPr/>
        </p:nvSpPr>
        <p:spPr>
          <a:xfrm>
            <a:off x="4474465" y="4429483"/>
            <a:ext cx="886968" cy="33989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1808</a:t>
            </a:r>
            <a:endParaRPr lang="es-ES" sz="1050" b="1" dirty="0">
              <a:solidFill>
                <a:schemeClr val="tx1"/>
              </a:solidFill>
            </a:endParaRP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D136930C-E384-2FA9-C36C-6FBEA42B1A22}"/>
              </a:ext>
            </a:extLst>
          </p:cNvPr>
          <p:cNvSpPr/>
          <p:nvPr/>
        </p:nvSpPr>
        <p:spPr>
          <a:xfrm>
            <a:off x="7322489" y="4429483"/>
            <a:ext cx="886968" cy="33989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1897</a:t>
            </a:r>
            <a:endParaRPr lang="es-ES" sz="1050" b="1" dirty="0">
              <a:solidFill>
                <a:schemeClr val="tx1"/>
              </a:solidFill>
            </a:endParaRPr>
          </a:p>
        </p:txBody>
      </p:sp>
      <p:sp>
        <p:nvSpPr>
          <p:cNvPr id="16" name="Corchetes 15">
            <a:extLst>
              <a:ext uri="{FF2B5EF4-FFF2-40B4-BE49-F238E27FC236}">
                <a16:creationId xmlns:a16="http://schemas.microsoft.com/office/drawing/2014/main" id="{79689DF4-8A5F-68BB-93C6-7BEDDEE34EEC}"/>
              </a:ext>
            </a:extLst>
          </p:cNvPr>
          <p:cNvSpPr/>
          <p:nvPr/>
        </p:nvSpPr>
        <p:spPr>
          <a:xfrm>
            <a:off x="8690279" y="4429483"/>
            <a:ext cx="886968" cy="33989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1911</a:t>
            </a:r>
            <a:endParaRPr lang="es-ES" sz="1050" b="1" dirty="0">
              <a:solidFill>
                <a:schemeClr val="tx1"/>
              </a:solidFill>
            </a:endParaRPr>
          </a:p>
        </p:txBody>
      </p:sp>
      <p:sp>
        <p:nvSpPr>
          <p:cNvPr id="17" name="Corchetes 16">
            <a:extLst>
              <a:ext uri="{FF2B5EF4-FFF2-40B4-BE49-F238E27FC236}">
                <a16:creationId xmlns:a16="http://schemas.microsoft.com/office/drawing/2014/main" id="{11C139D4-D863-5719-F07B-CA6EBE815A52}"/>
              </a:ext>
            </a:extLst>
          </p:cNvPr>
          <p:cNvSpPr/>
          <p:nvPr/>
        </p:nvSpPr>
        <p:spPr>
          <a:xfrm>
            <a:off x="10788864" y="4429483"/>
            <a:ext cx="886968" cy="33989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1932</a:t>
            </a:r>
            <a:endParaRPr lang="es-ES" sz="1050" b="1" dirty="0">
              <a:solidFill>
                <a:schemeClr val="tx1"/>
              </a:solidFill>
            </a:endParaRPr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53ED7947-3D81-4B2A-B951-797972CB97F5}"/>
              </a:ext>
            </a:extLst>
          </p:cNvPr>
          <p:cNvCxnSpPr>
            <a:cxnSpLocks/>
            <a:stCxn id="7" idx="0"/>
            <a:endCxn id="14" idx="2"/>
          </p:cNvCxnSpPr>
          <p:nvPr/>
        </p:nvCxnSpPr>
        <p:spPr>
          <a:xfrm rot="16200000" flipV="1">
            <a:off x="4886926" y="4800405"/>
            <a:ext cx="642961" cy="580914"/>
          </a:xfrm>
          <a:prstGeom prst="bentConnector3">
            <a:avLst>
              <a:gd name="adj1" fmla="val 50000"/>
            </a:avLst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9F614BE9-097B-8E83-E0AA-248C610B015D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rot="16200000" flipH="1">
            <a:off x="7285751" y="3949260"/>
            <a:ext cx="348435" cy="612009"/>
          </a:xfrm>
          <a:prstGeom prst="bentConnector3">
            <a:avLst>
              <a:gd name="adj1" fmla="val 50000"/>
            </a:avLst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A6786790-A2D1-9D31-6270-58B40D1D6A1B}"/>
              </a:ext>
            </a:extLst>
          </p:cNvPr>
          <p:cNvCxnSpPr>
            <a:cxnSpLocks/>
            <a:stCxn id="16" idx="2"/>
            <a:endCxn id="9" idx="0"/>
          </p:cNvCxnSpPr>
          <p:nvPr/>
        </p:nvCxnSpPr>
        <p:spPr>
          <a:xfrm rot="16200000" flipH="1">
            <a:off x="9255599" y="4647544"/>
            <a:ext cx="642961" cy="886633"/>
          </a:xfrm>
          <a:prstGeom prst="bentConnector3">
            <a:avLst>
              <a:gd name="adj1" fmla="val 50000"/>
            </a:avLst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430E66CB-E6CE-FE5D-C0AF-1E3D56491573}"/>
              </a:ext>
            </a:extLst>
          </p:cNvPr>
          <p:cNvCxnSpPr>
            <a:cxnSpLocks/>
            <a:stCxn id="10" idx="2"/>
            <a:endCxn id="17" idx="0"/>
          </p:cNvCxnSpPr>
          <p:nvPr/>
        </p:nvCxnSpPr>
        <p:spPr>
          <a:xfrm rot="16200000" flipH="1">
            <a:off x="10727556" y="3924691"/>
            <a:ext cx="350210" cy="659373"/>
          </a:xfrm>
          <a:prstGeom prst="bentConnector3">
            <a:avLst>
              <a:gd name="adj1" fmla="val 50000"/>
            </a:avLst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780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79E93-D2AF-469A-0DA7-4431007D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3140022-4230-C1C5-5633-BEBD2236E477}"/>
              </a:ext>
            </a:extLst>
          </p:cNvPr>
          <p:cNvGrpSpPr/>
          <p:nvPr/>
        </p:nvGrpSpPr>
        <p:grpSpPr>
          <a:xfrm>
            <a:off x="9751724" y="784226"/>
            <a:ext cx="1593808" cy="2422826"/>
            <a:chOff x="9751724" y="784226"/>
            <a:chExt cx="1593808" cy="2422826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DC8A16C-BE42-3920-78AC-E5A50C0D1A6C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Modelo atómico de Bohr (1913)</a:t>
              </a:r>
            </a:p>
            <a:p>
              <a:pPr lvl="0">
                <a:spcAft>
                  <a:spcPts val="1200"/>
                </a:spcAft>
                <a:defRPr/>
              </a:pPr>
              <a:r>
                <a:rPr lang="es-ES" sz="1600" dirty="0"/>
                <a:t> </a:t>
              </a:r>
              <a:endParaRPr lang="en-US" sz="1600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5473D5A8-8B18-CCF8-2E91-3771BFB9D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6" name="Corchetes 5">
            <a:extLst>
              <a:ext uri="{FF2B5EF4-FFF2-40B4-BE49-F238E27FC236}">
                <a16:creationId xmlns:a16="http://schemas.microsoft.com/office/drawing/2014/main" id="{80FD7261-17DE-CD3D-D8ED-C2497BD3CC93}"/>
              </a:ext>
            </a:extLst>
          </p:cNvPr>
          <p:cNvSpPr/>
          <p:nvPr/>
        </p:nvSpPr>
        <p:spPr>
          <a:xfrm>
            <a:off x="1525876" y="1526332"/>
            <a:ext cx="2031140" cy="112542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Órbitas estacionarias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Los electrones giran en órbitas fijas sin emitir energía.</a:t>
            </a:r>
          </a:p>
        </p:txBody>
      </p:sp>
      <p:sp>
        <p:nvSpPr>
          <p:cNvPr id="7" name="Corchetes 6">
            <a:extLst>
              <a:ext uri="{FF2B5EF4-FFF2-40B4-BE49-F238E27FC236}">
                <a16:creationId xmlns:a16="http://schemas.microsoft.com/office/drawing/2014/main" id="{FB06E3EB-871E-960B-2E38-21585DDCD041}"/>
              </a:ext>
            </a:extLst>
          </p:cNvPr>
          <p:cNvSpPr/>
          <p:nvPr/>
        </p:nvSpPr>
        <p:spPr>
          <a:xfrm>
            <a:off x="1525876" y="3426535"/>
            <a:ext cx="2031140" cy="1125429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Cuantización 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La energía y el radio de las órbitas están cuantizados (solo valores permitidos).</a:t>
            </a:r>
          </a:p>
        </p:txBody>
      </p:sp>
      <p:sp>
        <p:nvSpPr>
          <p:cNvPr id="8" name="Corchetes 7">
            <a:extLst>
              <a:ext uri="{FF2B5EF4-FFF2-40B4-BE49-F238E27FC236}">
                <a16:creationId xmlns:a16="http://schemas.microsoft.com/office/drawing/2014/main" id="{3FB7B4E0-A422-58D3-4068-6F916F8DA923}"/>
              </a:ext>
            </a:extLst>
          </p:cNvPr>
          <p:cNvSpPr/>
          <p:nvPr/>
        </p:nvSpPr>
        <p:spPr>
          <a:xfrm>
            <a:off x="1525876" y="5326738"/>
            <a:ext cx="2031140" cy="112542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Saltos electrónicos 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El paso de un nivel a otro implica absorber o emitir un fotón de energía.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CAF6FF-A758-2639-3BDF-F0C445A5D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406" y="1241426"/>
            <a:ext cx="2219137" cy="24907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C2545D9-3B41-8969-A270-C25041CE4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676" y="4224226"/>
            <a:ext cx="2031140" cy="24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B254E0-3A2A-7CA7-8402-01EB115091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4220" r="76697" b="51850"/>
          <a:stretch>
            <a:fillRect/>
          </a:stretch>
        </p:blipFill>
        <p:spPr>
          <a:xfrm>
            <a:off x="4085524" y="4027741"/>
            <a:ext cx="655815" cy="4038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F577B7-8AAA-E0FF-8AB1-B3FCE9CB68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4323"/>
          <a:stretch>
            <a:fillRect/>
          </a:stretch>
        </p:blipFill>
        <p:spPr>
          <a:xfrm>
            <a:off x="7573962" y="3892008"/>
            <a:ext cx="1128862" cy="170259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A1A842A-9BEA-DC8F-3F04-6BEB7718C19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1141" r="70343" b="48873"/>
          <a:stretch>
            <a:fillRect/>
          </a:stretch>
        </p:blipFill>
        <p:spPr>
          <a:xfrm>
            <a:off x="7045454" y="4204677"/>
            <a:ext cx="651571" cy="45384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B89715E-3BDC-AB8F-18BF-3F433A02C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934"/>
          <a:stretch>
            <a:fillRect/>
          </a:stretch>
        </p:blipFill>
        <p:spPr>
          <a:xfrm>
            <a:off x="4778655" y="3892008"/>
            <a:ext cx="1831158" cy="1687634"/>
          </a:xfrm>
          <a:prstGeom prst="rect">
            <a:avLst/>
          </a:prstGeom>
        </p:spPr>
      </p:pic>
      <p:sp>
        <p:nvSpPr>
          <p:cNvPr id="20" name="Rectángulo: esquina doblada 19">
            <a:extLst>
              <a:ext uri="{FF2B5EF4-FFF2-40B4-BE49-F238E27FC236}">
                <a16:creationId xmlns:a16="http://schemas.microsoft.com/office/drawing/2014/main" id="{241FD229-FFD7-708D-E12F-DDC61FC7A283}"/>
              </a:ext>
            </a:extLst>
          </p:cNvPr>
          <p:cNvSpPr/>
          <p:nvPr/>
        </p:nvSpPr>
        <p:spPr>
          <a:xfrm>
            <a:off x="4688479" y="5616574"/>
            <a:ext cx="1682466" cy="403860"/>
          </a:xfrm>
          <a:prstGeom prst="foldedCorner">
            <a:avLst/>
          </a:prstGeom>
          <a:solidFill>
            <a:srgbClr val="0070C0">
              <a:alpha val="50196"/>
            </a:srgb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Radio de una órbita</a:t>
            </a:r>
          </a:p>
        </p:txBody>
      </p:sp>
      <p:sp>
        <p:nvSpPr>
          <p:cNvPr id="21" name="Rectángulo: esquina doblada 20">
            <a:extLst>
              <a:ext uri="{FF2B5EF4-FFF2-40B4-BE49-F238E27FC236}">
                <a16:creationId xmlns:a16="http://schemas.microsoft.com/office/drawing/2014/main" id="{CFC33B0A-96A5-F1C4-FC5C-B94CAB000405}"/>
              </a:ext>
            </a:extLst>
          </p:cNvPr>
          <p:cNvSpPr/>
          <p:nvPr/>
        </p:nvSpPr>
        <p:spPr>
          <a:xfrm>
            <a:off x="7222814" y="5687522"/>
            <a:ext cx="1831158" cy="403860"/>
          </a:xfrm>
          <a:prstGeom prst="foldedCorner">
            <a:avLst/>
          </a:prstGeom>
          <a:solidFill>
            <a:srgbClr val="0070C0">
              <a:alpha val="50196"/>
            </a:srgb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Energía de una órbita</a:t>
            </a:r>
          </a:p>
        </p:txBody>
      </p:sp>
      <p:sp>
        <p:nvSpPr>
          <p:cNvPr id="22" name="Rectángulo: esquina doblada 21">
            <a:extLst>
              <a:ext uri="{FF2B5EF4-FFF2-40B4-BE49-F238E27FC236}">
                <a16:creationId xmlns:a16="http://schemas.microsoft.com/office/drawing/2014/main" id="{D8AA9643-DCFC-2E80-483E-56ADFD946508}"/>
              </a:ext>
            </a:extLst>
          </p:cNvPr>
          <p:cNvSpPr/>
          <p:nvPr/>
        </p:nvSpPr>
        <p:spPr>
          <a:xfrm>
            <a:off x="7288872" y="1493092"/>
            <a:ext cx="1765100" cy="840370"/>
          </a:xfrm>
          <a:prstGeom prst="foldedCorner">
            <a:avLst/>
          </a:prstGeom>
          <a:solidFill>
            <a:srgbClr val="0070C0">
              <a:alpha val="50196"/>
            </a:srgb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Modelo de Bohr incluyendo protones y neutrones, descubiertos posteriormente.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9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7EE95-E7A1-40AB-22E6-84A53BB5D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0B0FBCA0-F6A3-F690-C4F2-4CED78B46063}"/>
              </a:ext>
            </a:extLst>
          </p:cNvPr>
          <p:cNvGrpSpPr/>
          <p:nvPr/>
        </p:nvGrpSpPr>
        <p:grpSpPr>
          <a:xfrm>
            <a:off x="9751724" y="784226"/>
            <a:ext cx="1593808" cy="3807821"/>
            <a:chOff x="9751724" y="784226"/>
            <a:chExt cx="1593808" cy="3807821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E8EB2E3-56FC-065A-AC5E-B1F419CCB231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Espectros atómicos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dirty="0"/>
                <a:t>Son la “huella dactilar” de los elementos, causados por transiciones electrónicas.</a:t>
              </a:r>
            </a:p>
            <a:p>
              <a:pPr lvl="0">
                <a:spcAft>
                  <a:spcPts val="1200"/>
                </a:spcAft>
                <a:defRPr/>
              </a:pPr>
              <a:r>
                <a:rPr lang="es-ES" sz="1600" dirty="0"/>
                <a:t> </a:t>
              </a:r>
              <a:endParaRPr lang="en-US" sz="1600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AE66C6CF-7F6A-FC21-38AE-BA1CA9162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6" name="Corchetes 5">
            <a:extLst>
              <a:ext uri="{FF2B5EF4-FFF2-40B4-BE49-F238E27FC236}">
                <a16:creationId xmlns:a16="http://schemas.microsoft.com/office/drawing/2014/main" id="{8D9BE869-2EE7-5B41-C7FD-01FC9FC582CD}"/>
              </a:ext>
            </a:extLst>
          </p:cNvPr>
          <p:cNvSpPr/>
          <p:nvPr/>
        </p:nvSpPr>
        <p:spPr>
          <a:xfrm>
            <a:off x="1525876" y="559419"/>
            <a:ext cx="6292244" cy="449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Espectro de emisión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Líneas de color sobre fondo negro. El electrón baja a un nivel de menor energía.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4E6208F-E728-01F4-1057-AD354A9E0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909" y="1042416"/>
            <a:ext cx="8140187" cy="2313432"/>
          </a:xfrm>
          <a:prstGeom prst="rect">
            <a:avLst/>
          </a:prstGeom>
        </p:spPr>
      </p:pic>
      <p:sp>
        <p:nvSpPr>
          <p:cNvPr id="24" name="Corchetes 23">
            <a:extLst>
              <a:ext uri="{FF2B5EF4-FFF2-40B4-BE49-F238E27FC236}">
                <a16:creationId xmlns:a16="http://schemas.microsoft.com/office/drawing/2014/main" id="{9781CC9D-EE7B-7C6C-BBDA-FB2E4BE6EC27}"/>
              </a:ext>
            </a:extLst>
          </p:cNvPr>
          <p:cNvSpPr/>
          <p:nvPr/>
        </p:nvSpPr>
        <p:spPr>
          <a:xfrm>
            <a:off x="1525875" y="3909897"/>
            <a:ext cx="6292244" cy="449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Espectro de absorción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Líneas negras sobre el arcoíris. El electrón absorbe energía para subir de nivel.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6F4A9CC-D5F6-EC24-820B-BD17EFD3D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909" y="4356990"/>
            <a:ext cx="7975596" cy="2274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4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A3E0-4899-8528-DA15-B34157CD8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21284AE7-5942-5053-66ED-45E54CE698C7}"/>
              </a:ext>
            </a:extLst>
          </p:cNvPr>
          <p:cNvGrpSpPr/>
          <p:nvPr/>
        </p:nvGrpSpPr>
        <p:grpSpPr>
          <a:xfrm>
            <a:off x="9751724" y="784226"/>
            <a:ext cx="1593808" cy="3315378"/>
            <a:chOff x="9751724" y="784226"/>
            <a:chExt cx="1593808" cy="331537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2ED4ACF-F276-E75D-F965-BE05D48CFE22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El modelo cuántico actual</a:t>
              </a:r>
            </a:p>
            <a:p>
              <a:pPr lvl="0">
                <a:spcAft>
                  <a:spcPts val="1200"/>
                </a:spcAft>
                <a:defRPr/>
              </a:pPr>
              <a:r>
                <a:rPr lang="es-ES" sz="1600" dirty="0"/>
                <a:t>Supera las limitaciones de Bohr aplicando tres pilares.</a:t>
              </a:r>
            </a:p>
            <a:p>
              <a:pPr lvl="0">
                <a:spcAft>
                  <a:spcPts val="1200"/>
                </a:spcAft>
                <a:defRPr/>
              </a:pPr>
              <a:r>
                <a:rPr lang="es-ES" sz="1600" dirty="0"/>
                <a:t> </a:t>
              </a:r>
              <a:endParaRPr lang="en-US" sz="1600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6F57B2C5-F3BF-4E3C-DB35-7DAA1A3CA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Rectángulo: una sola esquina redondeada 1">
            <a:extLst>
              <a:ext uri="{FF2B5EF4-FFF2-40B4-BE49-F238E27FC236}">
                <a16:creationId xmlns:a16="http://schemas.microsoft.com/office/drawing/2014/main" id="{76BA0E69-8031-348B-7224-246282BDCD90}"/>
              </a:ext>
            </a:extLst>
          </p:cNvPr>
          <p:cNvSpPr/>
          <p:nvPr/>
        </p:nvSpPr>
        <p:spPr>
          <a:xfrm>
            <a:off x="1525876" y="1186362"/>
            <a:ext cx="2268000" cy="605862"/>
          </a:xfrm>
          <a:prstGeom prst="round1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Dualidad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[De Broglie]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756324-BB3E-0734-6313-13085674F76B}"/>
              </a:ext>
            </a:extLst>
          </p:cNvPr>
          <p:cNvSpPr txBox="1"/>
          <p:nvPr/>
        </p:nvSpPr>
        <p:spPr>
          <a:xfrm>
            <a:off x="1525876" y="4137734"/>
            <a:ext cx="22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La materia se comporta como partícula y como onda.</a:t>
            </a:r>
            <a:endParaRPr lang="es-ES" sz="1200" b="1" dirty="0"/>
          </a:p>
        </p:txBody>
      </p:sp>
      <p:sp>
        <p:nvSpPr>
          <p:cNvPr id="5" name="Rectángulo: una sola esquina redondeada 4">
            <a:extLst>
              <a:ext uri="{FF2B5EF4-FFF2-40B4-BE49-F238E27FC236}">
                <a16:creationId xmlns:a16="http://schemas.microsoft.com/office/drawing/2014/main" id="{46C51332-D280-931A-3033-09FD8D55FF78}"/>
              </a:ext>
            </a:extLst>
          </p:cNvPr>
          <p:cNvSpPr/>
          <p:nvPr/>
        </p:nvSpPr>
        <p:spPr>
          <a:xfrm>
            <a:off x="4214212" y="1186362"/>
            <a:ext cx="2268000" cy="605862"/>
          </a:xfrm>
          <a:prstGeom prst="round1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Incertidumbre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[Heisenberg]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FCF406-67AE-3027-8906-260C91C3E5F4}"/>
              </a:ext>
            </a:extLst>
          </p:cNvPr>
          <p:cNvSpPr txBox="1"/>
          <p:nvPr/>
        </p:nvSpPr>
        <p:spPr>
          <a:xfrm>
            <a:off x="4214212" y="4137734"/>
            <a:ext cx="22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Imposible conocer posición y velocidad simultáneamente.</a:t>
            </a:r>
            <a:endParaRPr lang="es-ES" sz="12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9A67B4D-4628-7D87-3B79-5A8F3C4CD7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997" t="3202" r="22387" b="7762"/>
          <a:stretch>
            <a:fillRect/>
          </a:stretch>
        </p:blipFill>
        <p:spPr>
          <a:xfrm>
            <a:off x="4452264" y="1953536"/>
            <a:ext cx="1791895" cy="2062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F169B2F-B2A8-3451-BC47-6F8C3ECAF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10035" r="-880" b="10035"/>
          <a:stretch>
            <a:fillRect/>
          </a:stretch>
        </p:blipFill>
        <p:spPr bwMode="auto">
          <a:xfrm>
            <a:off x="1763928" y="1953537"/>
            <a:ext cx="1791895" cy="2062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: una sola esquina redondeada 11">
            <a:extLst>
              <a:ext uri="{FF2B5EF4-FFF2-40B4-BE49-F238E27FC236}">
                <a16:creationId xmlns:a16="http://schemas.microsoft.com/office/drawing/2014/main" id="{E982DE64-4701-8344-9F53-401F7364DD89}"/>
              </a:ext>
            </a:extLst>
          </p:cNvPr>
          <p:cNvSpPr/>
          <p:nvPr/>
        </p:nvSpPr>
        <p:spPr>
          <a:xfrm>
            <a:off x="6719668" y="1186362"/>
            <a:ext cx="2268000" cy="605862"/>
          </a:xfrm>
          <a:prstGeom prst="round1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Probabilidad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[Schrödinger]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C9B3FB9-E5EA-1DE7-910C-CADFF3918607}"/>
              </a:ext>
            </a:extLst>
          </p:cNvPr>
          <p:cNvSpPr txBox="1"/>
          <p:nvPr/>
        </p:nvSpPr>
        <p:spPr>
          <a:xfrm>
            <a:off x="6719668" y="4137734"/>
            <a:ext cx="22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Define regiones de alta probabilidad de encontrar al electrón.</a:t>
            </a:r>
            <a:endParaRPr lang="es-ES" sz="1200" b="1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AFAA2DCC-33A4-C6BD-397A-CF3FB51D0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6"/>
          <a:stretch>
            <a:fillRect/>
          </a:stretch>
        </p:blipFill>
        <p:spPr bwMode="auto">
          <a:xfrm>
            <a:off x="6957720" y="1953535"/>
            <a:ext cx="1791895" cy="2062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4D72B72-9C65-4232-21EF-A44B8918BEB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6480"/>
          <a:stretch>
            <a:fillRect/>
          </a:stretch>
        </p:blipFill>
        <p:spPr>
          <a:xfrm>
            <a:off x="2830578" y="4858249"/>
            <a:ext cx="2043174" cy="1752863"/>
          </a:xfrm>
          <a:prstGeom prst="rect">
            <a:avLst/>
          </a:prstGeom>
        </p:spPr>
      </p:pic>
      <p:sp>
        <p:nvSpPr>
          <p:cNvPr id="14" name="Corchetes 13">
            <a:extLst>
              <a:ext uri="{FF2B5EF4-FFF2-40B4-BE49-F238E27FC236}">
                <a16:creationId xmlns:a16="http://schemas.microsoft.com/office/drawing/2014/main" id="{3D903506-D518-8DA3-5703-61780D0EF0DB}"/>
              </a:ext>
            </a:extLst>
          </p:cNvPr>
          <p:cNvSpPr/>
          <p:nvPr/>
        </p:nvSpPr>
        <p:spPr>
          <a:xfrm>
            <a:off x="1456489" y="5065777"/>
            <a:ext cx="1794425" cy="449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Órbita (Bohr)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Trayectoria definida.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3F5087E-AF43-40AE-ECB0-433F0D26BEB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5294" b="1108"/>
          <a:stretch>
            <a:fillRect/>
          </a:stretch>
        </p:blipFill>
        <p:spPr>
          <a:xfrm>
            <a:off x="5421507" y="4824052"/>
            <a:ext cx="2121409" cy="1797763"/>
          </a:xfrm>
          <a:prstGeom prst="rect">
            <a:avLst/>
          </a:prstGeom>
        </p:spPr>
      </p:pic>
      <p:sp>
        <p:nvSpPr>
          <p:cNvPr id="15" name="Corchetes 14">
            <a:extLst>
              <a:ext uri="{FF2B5EF4-FFF2-40B4-BE49-F238E27FC236}">
                <a16:creationId xmlns:a16="http://schemas.microsoft.com/office/drawing/2014/main" id="{84BAD765-C3BD-6A6A-7319-4F3B34486FCA}"/>
              </a:ext>
            </a:extLst>
          </p:cNvPr>
          <p:cNvSpPr/>
          <p:nvPr/>
        </p:nvSpPr>
        <p:spPr>
          <a:xfrm>
            <a:off x="7318249" y="6031889"/>
            <a:ext cx="1794425" cy="449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Orbital (Cuántico)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Zona de probabilidad.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5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7" grpId="0"/>
      <p:bldP spid="12" grpId="0" animBg="1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1579-74C6-FF45-B1AE-1AEBF5AF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D7949AAC-B261-D27E-582B-FBDC8618CF9E}"/>
              </a:ext>
            </a:extLst>
          </p:cNvPr>
          <p:cNvGrpSpPr/>
          <p:nvPr/>
        </p:nvGrpSpPr>
        <p:grpSpPr>
          <a:xfrm>
            <a:off x="9751724" y="784226"/>
            <a:ext cx="1593808" cy="3315378"/>
            <a:chOff x="9751724" y="784226"/>
            <a:chExt cx="1593808" cy="331537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FB1F24C-70DB-74A8-F46F-7E7B2A20F7E6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Números cuánticos</a:t>
              </a:r>
            </a:p>
            <a:p>
              <a:pPr lvl="0">
                <a:spcAft>
                  <a:spcPts val="1200"/>
                </a:spcAft>
                <a:defRPr/>
              </a:pPr>
              <a:r>
                <a:rPr lang="es-ES" sz="1600" dirty="0"/>
                <a:t>Definen el estado del electrón en el orbital.</a:t>
              </a:r>
            </a:p>
            <a:p>
              <a:pPr lvl="0">
                <a:spcAft>
                  <a:spcPts val="1200"/>
                </a:spcAft>
                <a:defRPr/>
              </a:pPr>
              <a:r>
                <a:rPr lang="es-ES" sz="1600" dirty="0"/>
                <a:t> </a:t>
              </a:r>
              <a:endParaRPr lang="en-US" sz="1600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B6164723-3995-733D-2ABF-2CC624DA2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3DD07D4-3011-9E06-0DFC-798521DF8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67550"/>
              </p:ext>
            </p:extLst>
          </p:nvPr>
        </p:nvGraphicFramePr>
        <p:xfrm>
          <a:off x="1371100" y="1955500"/>
          <a:ext cx="8065509" cy="3992880"/>
        </p:xfrm>
        <a:graphic>
          <a:graphicData uri="http://schemas.openxmlformats.org/drawingml/2006/table">
            <a:tbl>
              <a:tblPr/>
              <a:tblGrid>
                <a:gridCol w="2067497">
                  <a:extLst>
                    <a:ext uri="{9D8B030D-6E8A-4147-A177-3AD203B41FA5}">
                      <a16:colId xmlns:a16="http://schemas.microsoft.com/office/drawing/2014/main" val="3057074107"/>
                    </a:ext>
                  </a:extLst>
                </a:gridCol>
                <a:gridCol w="2067497">
                  <a:extLst>
                    <a:ext uri="{9D8B030D-6E8A-4147-A177-3AD203B41FA5}">
                      <a16:colId xmlns:a16="http://schemas.microsoft.com/office/drawing/2014/main" val="3863972279"/>
                    </a:ext>
                  </a:extLst>
                </a:gridCol>
                <a:gridCol w="2067497">
                  <a:extLst>
                    <a:ext uri="{9D8B030D-6E8A-4147-A177-3AD203B41FA5}">
                      <a16:colId xmlns:a16="http://schemas.microsoft.com/office/drawing/2014/main" val="3759143933"/>
                    </a:ext>
                  </a:extLst>
                </a:gridCol>
                <a:gridCol w="1863018">
                  <a:extLst>
                    <a:ext uri="{9D8B030D-6E8A-4147-A177-3AD203B41FA5}">
                      <a16:colId xmlns:a16="http://schemas.microsoft.com/office/drawing/2014/main" val="3977714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  <a:highlight>
                            <a:srgbClr val="06235B"/>
                          </a:highlight>
                          <a:latin typeface="Google Sans Text"/>
                        </a:rPr>
                        <a:t>Número Cuántico</a:t>
                      </a:r>
                      <a:endParaRPr lang="es-ES" dirty="0">
                        <a:solidFill>
                          <a:schemeClr val="bg1"/>
                        </a:solidFill>
                        <a:effectLst/>
                        <a:highlight>
                          <a:srgbClr val="06235B"/>
                        </a:highlight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235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  <a:highlight>
                            <a:srgbClr val="06235B"/>
                          </a:highlight>
                          <a:latin typeface="Google Sans Text"/>
                        </a:rPr>
                        <a:t>Símbolo</a:t>
                      </a:r>
                      <a:endParaRPr lang="es-ES" dirty="0">
                        <a:solidFill>
                          <a:schemeClr val="bg1"/>
                        </a:solidFill>
                        <a:effectLst/>
                        <a:highlight>
                          <a:srgbClr val="06235B"/>
                        </a:highlight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235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  <a:highlight>
                            <a:srgbClr val="06235B"/>
                          </a:highlight>
                          <a:latin typeface="Google Sans Text"/>
                        </a:rPr>
                        <a:t>Define</a:t>
                      </a:r>
                      <a:endParaRPr lang="es-ES" dirty="0">
                        <a:solidFill>
                          <a:schemeClr val="bg1"/>
                        </a:solidFill>
                        <a:effectLst/>
                        <a:highlight>
                          <a:srgbClr val="06235B"/>
                        </a:highlight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235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  <a:highlight>
                            <a:srgbClr val="06235B"/>
                          </a:highlight>
                          <a:latin typeface="Google Sans Text"/>
                        </a:rPr>
                        <a:t>Valores</a:t>
                      </a:r>
                      <a:endParaRPr lang="es-ES" dirty="0">
                        <a:solidFill>
                          <a:schemeClr val="bg1"/>
                        </a:solidFill>
                        <a:effectLst/>
                        <a:highlight>
                          <a:srgbClr val="06235B"/>
                        </a:highlight>
                        <a:latin typeface="Google Sans Text"/>
                      </a:endParaRP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23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16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ES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Principal</a:t>
                      </a:r>
                      <a:endParaRPr lang="es-ES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endParaRPr lang="es-ES" i="1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s-E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Nivel de energía y tamaño </a:t>
                      </a: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s-E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1, 2, 3...</a:t>
                      </a: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911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ES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Secundario</a:t>
                      </a:r>
                      <a:endParaRPr lang="es-ES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endParaRPr lang="es-ES" i="1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s-E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Forma del orbital (subnivel) </a:t>
                      </a: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s-E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0 hasta (</a:t>
                      </a:r>
                      <a:r>
                        <a:rPr lang="es-ES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n</a:t>
                      </a:r>
                      <a:r>
                        <a:rPr lang="es-E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-1)</a:t>
                      </a: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414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ES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Magnético</a:t>
                      </a:r>
                      <a:endParaRPr lang="es-ES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endParaRPr lang="es-ES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s-E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Orientación en el espacio </a:t>
                      </a: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s-ES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-l</a:t>
                      </a:r>
                      <a:r>
                        <a:rPr lang="es-E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, 0, </a:t>
                      </a:r>
                      <a:r>
                        <a:rPr lang="es-ES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+l</a:t>
                      </a: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254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s-ES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Espín</a:t>
                      </a:r>
                      <a:endParaRPr lang="es-E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endParaRPr lang="es-ES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s-E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Propiedad intrínseca ("giro") </a:t>
                      </a: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s-E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+1/2, -1/2</a:t>
                      </a: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708387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C5E1288-C7A1-0591-C1DF-BD7045256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82" y="2797957"/>
            <a:ext cx="275834" cy="3189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E4202EB-7465-B7BC-0744-86451FAEE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4184" y="3455598"/>
            <a:ext cx="349932" cy="57766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9F5BD4A-76CE-85CA-D63A-53AB50F4F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913" y="4456296"/>
            <a:ext cx="558571" cy="49699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8EEDF31-2BB4-AE2A-6DEB-C08AAA3D88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6272" y="5325005"/>
            <a:ext cx="619212" cy="509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8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E48EA2-5EA6-7BAF-1671-11BC0A5E125D}"/>
              </a:ext>
            </a:extLst>
          </p:cNvPr>
          <p:cNvSpPr txBox="1"/>
          <p:nvPr/>
        </p:nvSpPr>
        <p:spPr>
          <a:xfrm>
            <a:off x="9932698" y="899621"/>
            <a:ext cx="18813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Tipos de orbitales atómicos</a:t>
            </a:r>
          </a:p>
          <a:p>
            <a:pPr lvl="0">
              <a:spcAft>
                <a:spcPts val="1200"/>
              </a:spcAft>
              <a:defRPr/>
            </a:pPr>
            <a:r>
              <a:rPr lang="es-ES" sz="1600" dirty="0"/>
              <a:t>La forma depende del número cuántico secundario </a:t>
            </a:r>
            <a:r>
              <a:rPr lang="es-ES" sz="1600" i="1" dirty="0"/>
              <a:t>(l).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F7555B4-FB85-A080-C02B-C8A39847C5F5}"/>
              </a:ext>
            </a:extLst>
          </p:cNvPr>
          <p:cNvSpPr/>
          <p:nvPr/>
        </p:nvSpPr>
        <p:spPr>
          <a:xfrm>
            <a:off x="2536124" y="1937376"/>
            <a:ext cx="1633538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Orbital s (</a:t>
            </a:r>
            <a:r>
              <a:rPr lang="es-ES" sz="1600" b="1" i="1" dirty="0">
                <a:solidFill>
                  <a:schemeClr val="tx1"/>
                </a:solidFill>
              </a:rPr>
              <a:t>l </a:t>
            </a:r>
            <a:r>
              <a:rPr lang="es-ES" sz="1600" b="1" dirty="0">
                <a:solidFill>
                  <a:schemeClr val="tx1"/>
                </a:solidFill>
              </a:rPr>
              <a:t>= 0)</a:t>
            </a:r>
          </a:p>
        </p:txBody>
      </p:sp>
      <p:sp>
        <p:nvSpPr>
          <p:cNvPr id="5" name="Corchetes 4">
            <a:extLst>
              <a:ext uri="{FF2B5EF4-FFF2-40B4-BE49-F238E27FC236}">
                <a16:creationId xmlns:a16="http://schemas.microsoft.com/office/drawing/2014/main" id="{96C75ACF-243E-EDA3-D2E9-D2309B60AAC4}"/>
              </a:ext>
            </a:extLst>
          </p:cNvPr>
          <p:cNvSpPr/>
          <p:nvPr/>
        </p:nvSpPr>
        <p:spPr>
          <a:xfrm>
            <a:off x="4657347" y="1937376"/>
            <a:ext cx="1112518" cy="429769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Esférico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89117CA-AB72-61B7-2E5E-16A2B18050D9}"/>
              </a:ext>
            </a:extLst>
          </p:cNvPr>
          <p:cNvSpPr/>
          <p:nvPr/>
        </p:nvSpPr>
        <p:spPr>
          <a:xfrm>
            <a:off x="2536124" y="2898649"/>
            <a:ext cx="1633538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Orbital p (</a:t>
            </a:r>
            <a:r>
              <a:rPr lang="es-ES" sz="1600" b="1" i="1" dirty="0">
                <a:solidFill>
                  <a:schemeClr val="tx1"/>
                </a:solidFill>
              </a:rPr>
              <a:t>l </a:t>
            </a:r>
            <a:r>
              <a:rPr lang="es-ES" sz="1600" b="1" dirty="0">
                <a:solidFill>
                  <a:schemeClr val="tx1"/>
                </a:solidFill>
              </a:rPr>
              <a:t>= 1)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3424F562-A447-E5E0-D4D7-C8AB50876946}"/>
              </a:ext>
            </a:extLst>
          </p:cNvPr>
          <p:cNvSpPr/>
          <p:nvPr/>
        </p:nvSpPr>
        <p:spPr>
          <a:xfrm>
            <a:off x="4657346" y="2898649"/>
            <a:ext cx="2548125" cy="429769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Bilobulado (orientaciones </a:t>
            </a:r>
            <a:r>
              <a:rPr lang="es-ES" sz="1200" i="1" dirty="0">
                <a:solidFill>
                  <a:schemeClr val="tx1"/>
                </a:solidFill>
              </a:rPr>
              <a:t>x, y, z)</a:t>
            </a:r>
            <a:endParaRPr lang="es-E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94E426A-9709-44A1-E04E-868ACBB5D6F0}"/>
              </a:ext>
            </a:extLst>
          </p:cNvPr>
          <p:cNvSpPr/>
          <p:nvPr/>
        </p:nvSpPr>
        <p:spPr>
          <a:xfrm>
            <a:off x="2536124" y="3859922"/>
            <a:ext cx="1633538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Orbital d (</a:t>
            </a:r>
            <a:r>
              <a:rPr lang="es-ES" sz="1600" b="1" i="1" dirty="0">
                <a:solidFill>
                  <a:schemeClr val="tx1"/>
                </a:solidFill>
              </a:rPr>
              <a:t>l </a:t>
            </a:r>
            <a:r>
              <a:rPr lang="es-ES" sz="1600" b="1" dirty="0">
                <a:solidFill>
                  <a:schemeClr val="tx1"/>
                </a:solidFill>
              </a:rPr>
              <a:t>= 2)</a:t>
            </a: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B24D9D28-E15D-D5BE-A617-D13D2778615E}"/>
              </a:ext>
            </a:extLst>
          </p:cNvPr>
          <p:cNvSpPr/>
          <p:nvPr/>
        </p:nvSpPr>
        <p:spPr>
          <a:xfrm>
            <a:off x="4657346" y="3859922"/>
            <a:ext cx="2758438" cy="429769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Formas complejas (5 orientaciones)</a:t>
            </a:r>
            <a:endParaRPr lang="es-ES" sz="1200" b="1" i="1" dirty="0">
              <a:solidFill>
                <a:schemeClr val="tx1"/>
              </a:solidFill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244EC91D-0B85-02D9-F154-9104E27A3B4A}"/>
              </a:ext>
            </a:extLst>
          </p:cNvPr>
          <p:cNvSpPr/>
          <p:nvPr/>
        </p:nvSpPr>
        <p:spPr>
          <a:xfrm>
            <a:off x="2536124" y="4821195"/>
            <a:ext cx="1633538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Orbital f (</a:t>
            </a:r>
            <a:r>
              <a:rPr lang="es-ES" sz="1600" b="1" i="1" dirty="0">
                <a:solidFill>
                  <a:schemeClr val="tx1"/>
                </a:solidFill>
              </a:rPr>
              <a:t>l </a:t>
            </a:r>
            <a:r>
              <a:rPr lang="es-ES" sz="1600" b="1" dirty="0">
                <a:solidFill>
                  <a:schemeClr val="tx1"/>
                </a:solidFill>
              </a:rPr>
              <a:t>= 3)</a:t>
            </a:r>
          </a:p>
        </p:txBody>
      </p:sp>
      <p:sp>
        <p:nvSpPr>
          <p:cNvPr id="34" name="Corchetes 33">
            <a:extLst>
              <a:ext uri="{FF2B5EF4-FFF2-40B4-BE49-F238E27FC236}">
                <a16:creationId xmlns:a16="http://schemas.microsoft.com/office/drawing/2014/main" id="{7FEC05E1-9C0C-3697-2381-2C8C246EDC53}"/>
              </a:ext>
            </a:extLst>
          </p:cNvPr>
          <p:cNvSpPr/>
          <p:nvPr/>
        </p:nvSpPr>
        <p:spPr>
          <a:xfrm>
            <a:off x="4657346" y="4821195"/>
            <a:ext cx="2758438" cy="429769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Máxima complejidad (7 orientaciones)</a:t>
            </a:r>
            <a:endParaRPr lang="es-ES" sz="1200" b="1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11" grpId="0" animBg="1"/>
      <p:bldP spid="14" grpId="0" animBg="1"/>
      <p:bldP spid="15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A3E0-4899-8528-DA15-B34157CD8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21284AE7-5942-5053-66ED-45E54CE698C7}"/>
              </a:ext>
            </a:extLst>
          </p:cNvPr>
          <p:cNvGrpSpPr/>
          <p:nvPr/>
        </p:nvGrpSpPr>
        <p:grpSpPr>
          <a:xfrm>
            <a:off x="9751724" y="784226"/>
            <a:ext cx="1593808" cy="3561600"/>
            <a:chOff x="9751724" y="784226"/>
            <a:chExt cx="1593808" cy="35616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2ED4ACF-F276-E75D-F965-BE05D48CFE22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Configuración electrónica</a:t>
              </a:r>
            </a:p>
            <a:p>
              <a:pPr lvl="0">
                <a:spcAft>
                  <a:spcPts val="1200"/>
                </a:spcAft>
                <a:defRPr/>
              </a:pPr>
              <a:r>
                <a:rPr lang="es-ES" sz="1600" dirty="0"/>
                <a:t>Distribución de electrones en los orbitales de menor a mayor energía.</a:t>
              </a:r>
            </a:p>
            <a:p>
              <a:pPr lvl="0">
                <a:spcAft>
                  <a:spcPts val="1200"/>
                </a:spcAft>
                <a:defRPr/>
              </a:pPr>
              <a:r>
                <a:rPr lang="es-ES" sz="1600" dirty="0"/>
                <a:t> </a:t>
              </a:r>
              <a:endParaRPr lang="en-US" sz="1600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6F57B2C5-F3BF-4E3C-DB35-7DAA1A3CA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Rectángulo: una sola esquina redondeada 1">
            <a:extLst>
              <a:ext uri="{FF2B5EF4-FFF2-40B4-BE49-F238E27FC236}">
                <a16:creationId xmlns:a16="http://schemas.microsoft.com/office/drawing/2014/main" id="{76BA0E69-8031-348B-7224-246282BDCD90}"/>
              </a:ext>
            </a:extLst>
          </p:cNvPr>
          <p:cNvSpPr/>
          <p:nvPr/>
        </p:nvSpPr>
        <p:spPr>
          <a:xfrm>
            <a:off x="1525876" y="1186362"/>
            <a:ext cx="2488340" cy="461665"/>
          </a:xfrm>
          <a:prstGeom prst="round1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Principio de Aufbau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756324-BB3E-0734-6313-13085674F76B}"/>
              </a:ext>
            </a:extLst>
          </p:cNvPr>
          <p:cNvSpPr txBox="1"/>
          <p:nvPr/>
        </p:nvSpPr>
        <p:spPr>
          <a:xfrm>
            <a:off x="1525876" y="1745188"/>
            <a:ext cx="22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Llenado por orden energético según la regla </a:t>
            </a:r>
            <a:r>
              <a:rPr lang="es-ES" sz="1200" i="1" dirty="0"/>
              <a:t>n</a:t>
            </a:r>
            <a:r>
              <a:rPr lang="es-ES" sz="1200" dirty="0"/>
              <a:t> + </a:t>
            </a:r>
            <a:r>
              <a:rPr lang="es-ES" sz="1200" i="1" dirty="0"/>
              <a:t>l</a:t>
            </a:r>
            <a:r>
              <a:rPr lang="es-ES" sz="1200" dirty="0"/>
              <a:t>.</a:t>
            </a:r>
            <a:endParaRPr lang="es-ES" sz="1200" b="1" dirty="0"/>
          </a:p>
        </p:txBody>
      </p:sp>
      <p:sp>
        <p:nvSpPr>
          <p:cNvPr id="5" name="Rectángulo: una sola esquina redondeada 4">
            <a:extLst>
              <a:ext uri="{FF2B5EF4-FFF2-40B4-BE49-F238E27FC236}">
                <a16:creationId xmlns:a16="http://schemas.microsoft.com/office/drawing/2014/main" id="{46C51332-D280-931A-3033-09FD8D55FF78}"/>
              </a:ext>
            </a:extLst>
          </p:cNvPr>
          <p:cNvSpPr/>
          <p:nvPr/>
        </p:nvSpPr>
        <p:spPr>
          <a:xfrm>
            <a:off x="4068196" y="1186362"/>
            <a:ext cx="2488340" cy="461665"/>
          </a:xfrm>
          <a:prstGeom prst="round1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Exclusión de Pauli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FCF406-67AE-3027-8906-260C91C3E5F4}"/>
              </a:ext>
            </a:extLst>
          </p:cNvPr>
          <p:cNvSpPr txBox="1"/>
          <p:nvPr/>
        </p:nvSpPr>
        <p:spPr>
          <a:xfrm>
            <a:off x="4068196" y="1745188"/>
            <a:ext cx="248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Máximo 2 electrones por orbital con espines opuestos.</a:t>
            </a:r>
            <a:endParaRPr lang="es-ES" sz="1200" b="1" dirty="0"/>
          </a:p>
        </p:txBody>
      </p:sp>
      <p:sp>
        <p:nvSpPr>
          <p:cNvPr id="12" name="Rectángulo: una sola esquina redondeada 11">
            <a:extLst>
              <a:ext uri="{FF2B5EF4-FFF2-40B4-BE49-F238E27FC236}">
                <a16:creationId xmlns:a16="http://schemas.microsoft.com/office/drawing/2014/main" id="{E982DE64-4701-8344-9F53-401F7364DD89}"/>
              </a:ext>
            </a:extLst>
          </p:cNvPr>
          <p:cNvSpPr/>
          <p:nvPr/>
        </p:nvSpPr>
        <p:spPr>
          <a:xfrm>
            <a:off x="6719668" y="1186362"/>
            <a:ext cx="2369468" cy="461665"/>
          </a:xfrm>
          <a:prstGeom prst="round1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Regla de </a:t>
            </a:r>
            <a:r>
              <a:rPr lang="es-ES" sz="2000" b="1" dirty="0" err="1">
                <a:solidFill>
                  <a:schemeClr val="tx1"/>
                </a:solidFill>
              </a:rPr>
              <a:t>Hund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C9B3FB9-E5EA-1DE7-910C-CADFF3918607}"/>
              </a:ext>
            </a:extLst>
          </p:cNvPr>
          <p:cNvSpPr txBox="1"/>
          <p:nvPr/>
        </p:nvSpPr>
        <p:spPr>
          <a:xfrm>
            <a:off x="6719668" y="1745188"/>
            <a:ext cx="236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En orbitales degenerados (p, d, f), los electrones se colocan lo más desapareados posible.</a:t>
            </a:r>
            <a:endParaRPr lang="es-ES" sz="1200" b="1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9909B7A-9F6F-6EAE-D4C9-3C7D00043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300" y="2945799"/>
            <a:ext cx="6976070" cy="3363561"/>
          </a:xfrm>
          <a:prstGeom prst="rect">
            <a:avLst/>
          </a:prstGeom>
        </p:spPr>
      </p:pic>
      <p:sp>
        <p:nvSpPr>
          <p:cNvPr id="31" name="Corchetes 30">
            <a:extLst>
              <a:ext uri="{FF2B5EF4-FFF2-40B4-BE49-F238E27FC236}">
                <a16:creationId xmlns:a16="http://schemas.microsoft.com/office/drawing/2014/main" id="{C58DAB15-F71A-BC7E-D331-972D4B119F6C}"/>
              </a:ext>
            </a:extLst>
          </p:cNvPr>
          <p:cNvSpPr/>
          <p:nvPr/>
        </p:nvSpPr>
        <p:spPr>
          <a:xfrm>
            <a:off x="3657953" y="5756192"/>
            <a:ext cx="1112518" cy="429769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Diagrama de </a:t>
            </a:r>
            <a:r>
              <a:rPr lang="es-ES" sz="1200" dirty="0" err="1">
                <a:solidFill>
                  <a:schemeClr val="tx1"/>
                </a:solidFill>
              </a:rPr>
              <a:t>Moeller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2" name="Corchetes 31">
            <a:extLst>
              <a:ext uri="{FF2B5EF4-FFF2-40B4-BE49-F238E27FC236}">
                <a16:creationId xmlns:a16="http://schemas.microsoft.com/office/drawing/2014/main" id="{EAD307B6-91B7-2FC6-82D1-520E5FE2562C}"/>
              </a:ext>
            </a:extLst>
          </p:cNvPr>
          <p:cNvSpPr/>
          <p:nvPr/>
        </p:nvSpPr>
        <p:spPr>
          <a:xfrm>
            <a:off x="7521852" y="5756192"/>
            <a:ext cx="1112518" cy="429769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Diagrama de energía</a:t>
            </a:r>
            <a:endParaRPr lang="es-ES" sz="1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5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7" grpId="0"/>
      <p:bldP spid="12" grpId="0" animBg="1"/>
      <p:bldP spid="13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322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El sistema periódico moderno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FABA6F4-D9A8-B5EF-0187-97E1A90DBBC9}"/>
              </a:ext>
            </a:extLst>
          </p:cNvPr>
          <p:cNvSpPr/>
          <p:nvPr/>
        </p:nvSpPr>
        <p:spPr>
          <a:xfrm>
            <a:off x="4218620" y="3235824"/>
            <a:ext cx="1633538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Periodos (7)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FA93E97C-32A1-4405-5150-8B6444AEDB42}"/>
              </a:ext>
            </a:extLst>
          </p:cNvPr>
          <p:cNvSpPr/>
          <p:nvPr/>
        </p:nvSpPr>
        <p:spPr>
          <a:xfrm>
            <a:off x="6248403" y="3144093"/>
            <a:ext cx="1533141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Filas horizontales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3B26F42-4A65-B69A-2F6D-128A946AB574}"/>
              </a:ext>
            </a:extLst>
          </p:cNvPr>
          <p:cNvSpPr/>
          <p:nvPr/>
        </p:nvSpPr>
        <p:spPr>
          <a:xfrm>
            <a:off x="4218620" y="4219956"/>
            <a:ext cx="1633538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Grupos (18)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C4BB366-8C02-99F6-A070-3C269D4D406F}"/>
              </a:ext>
            </a:extLst>
          </p:cNvPr>
          <p:cNvSpPr/>
          <p:nvPr/>
        </p:nvSpPr>
        <p:spPr>
          <a:xfrm>
            <a:off x="4218619" y="5155253"/>
            <a:ext cx="1633538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Bloques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9895190A-5FF2-2D70-B352-7A1ACB3BF6DD}"/>
              </a:ext>
            </a:extLst>
          </p:cNvPr>
          <p:cNvSpPr/>
          <p:nvPr/>
        </p:nvSpPr>
        <p:spPr>
          <a:xfrm>
            <a:off x="4218619" y="2392271"/>
            <a:ext cx="7129084" cy="42976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Ordenado por número atómico (Z) creciente (Experimento de Moseley).</a:t>
            </a:r>
          </a:p>
        </p:txBody>
      </p:sp>
      <p:sp>
        <p:nvSpPr>
          <p:cNvPr id="12" name="Corchetes 11">
            <a:extLst>
              <a:ext uri="{FF2B5EF4-FFF2-40B4-BE49-F238E27FC236}">
                <a16:creationId xmlns:a16="http://schemas.microsoft.com/office/drawing/2014/main" id="{E5C388D9-DF36-93FB-6791-2399314626DD}"/>
              </a:ext>
            </a:extLst>
          </p:cNvPr>
          <p:cNvSpPr/>
          <p:nvPr/>
        </p:nvSpPr>
        <p:spPr>
          <a:xfrm>
            <a:off x="7909560" y="3144093"/>
            <a:ext cx="3346703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Indican el nivel energético </a:t>
            </a:r>
            <a:r>
              <a:rPr lang="es-ES" sz="1200" i="1" dirty="0">
                <a:solidFill>
                  <a:schemeClr val="tx1"/>
                </a:solidFill>
              </a:rPr>
              <a:t>n</a:t>
            </a:r>
            <a:r>
              <a:rPr lang="es-ES" sz="1200" dirty="0">
                <a:solidFill>
                  <a:schemeClr val="tx1"/>
                </a:solidFill>
              </a:rPr>
              <a:t> más alto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6" name="Corchetes 15">
            <a:extLst>
              <a:ext uri="{FF2B5EF4-FFF2-40B4-BE49-F238E27FC236}">
                <a16:creationId xmlns:a16="http://schemas.microsoft.com/office/drawing/2014/main" id="{524A8B2C-90D7-EAB1-B396-ADB509037685}"/>
              </a:ext>
            </a:extLst>
          </p:cNvPr>
          <p:cNvSpPr/>
          <p:nvPr/>
        </p:nvSpPr>
        <p:spPr>
          <a:xfrm>
            <a:off x="6248403" y="4097049"/>
            <a:ext cx="1533141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Columnas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8" name="Corchetes 17">
            <a:extLst>
              <a:ext uri="{FF2B5EF4-FFF2-40B4-BE49-F238E27FC236}">
                <a16:creationId xmlns:a16="http://schemas.microsoft.com/office/drawing/2014/main" id="{60EB2593-47D5-FBA4-5DCB-CA7104DCCDF5}"/>
              </a:ext>
            </a:extLst>
          </p:cNvPr>
          <p:cNvSpPr/>
          <p:nvPr/>
        </p:nvSpPr>
        <p:spPr>
          <a:xfrm>
            <a:off x="7909560" y="4097049"/>
            <a:ext cx="3346703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Elementos con propiedades similares por igual configuración de valencia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9" name="Corchetes 18">
            <a:extLst>
              <a:ext uri="{FF2B5EF4-FFF2-40B4-BE49-F238E27FC236}">
                <a16:creationId xmlns:a16="http://schemas.microsoft.com/office/drawing/2014/main" id="{077F4059-C48A-6A7E-111A-0427C1AE63D6}"/>
              </a:ext>
            </a:extLst>
          </p:cNvPr>
          <p:cNvSpPr/>
          <p:nvPr/>
        </p:nvSpPr>
        <p:spPr>
          <a:xfrm>
            <a:off x="6248404" y="5085230"/>
            <a:ext cx="3078476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s, p, d y f según el último orbital ocupado</a:t>
            </a:r>
            <a:endParaRPr lang="es-ES" sz="1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4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3" grpId="0" animBg="1"/>
      <p:bldP spid="10" grpId="0" animBg="1"/>
      <p:bldP spid="25" grpId="0" animBg="1"/>
      <p:bldP spid="31" grpId="0"/>
      <p:bldP spid="12" grpId="0" animBg="1"/>
      <p:bldP spid="16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SLIDE_THUMBNAIL_REFRESH" val="1"/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687</Words>
  <Application>Microsoft Office PowerPoint</Application>
  <PresentationFormat>Panorámica</PresentationFormat>
  <Paragraphs>128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Aptos</vt:lpstr>
      <vt:lpstr>Arial</vt:lpstr>
      <vt:lpstr>Google Sans Text</vt:lpstr>
      <vt:lpstr>Proxima Nova Extrabold</vt:lpstr>
      <vt:lpstr>Proxima Nova Medium</vt:lpstr>
      <vt:lpstr>Proxima Nova Semibold</vt:lpstr>
      <vt:lpstr>Wingdings</vt:lpstr>
      <vt:lpstr>Tema de Office</vt:lpstr>
      <vt:lpstr>Estructura de la materia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Rodriguez Rivarola, Santiago</cp:lastModifiedBy>
  <cp:revision>2</cp:revision>
  <dcterms:created xsi:type="dcterms:W3CDTF">2025-07-04T09:40:43Z</dcterms:created>
  <dcterms:modified xsi:type="dcterms:W3CDTF">2026-03-20T13:13:59Z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</Properties>
</file>