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.xml" ContentType="application/vnd.openxmlformats-officedocument.presentationml.notesSlide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91" r:id="rId3"/>
    <p:sldId id="278" r:id="rId4"/>
    <p:sldId id="293" r:id="rId5"/>
    <p:sldId id="259" r:id="rId6"/>
    <p:sldId id="284" r:id="rId7"/>
    <p:sldId id="263" r:id="rId8"/>
    <p:sldId id="269" r:id="rId9"/>
    <p:sldId id="281" r:id="rId10"/>
    <p:sldId id="282" r:id="rId11"/>
    <p:sldId id="294" r:id="rId12"/>
    <p:sldId id="285" r:id="rId13"/>
    <p:sldId id="289" r:id="rId14"/>
    <p:sldId id="290" r:id="rId15"/>
    <p:sldId id="268" r:id="rId16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1A23"/>
    <a:srgbClr val="FCFCFC"/>
    <a:srgbClr val="FFFFFF"/>
    <a:srgbClr val="D0333A"/>
    <a:srgbClr val="06235B"/>
    <a:srgbClr val="3A3A3A"/>
    <a:srgbClr val="E5E5E5"/>
    <a:srgbClr val="FF99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14B236-BF3A-957D-CD91-F1F22104ECE3}" v="1" dt="2026-03-15T22:02:24.8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64" y="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loriarodriguezgonzalez.grg@gmail.com" userId="S::urn:spo:guest#gloriarodriguezgonzalez.grg@gmail.com::" providerId="AD" clId="Web-{1314B236-BF3A-957D-CD91-F1F22104ECE3}"/>
    <pc:docChg chg="modSld">
      <pc:chgData name="gloriarodriguezgonzalez.grg@gmail.com" userId="S::urn:spo:guest#gloriarodriguezgonzalez.grg@gmail.com::" providerId="AD" clId="Web-{1314B236-BF3A-957D-CD91-F1F22104ECE3}" dt="2026-03-15T22:02:24.846" v="0" actId="20577"/>
      <pc:docMkLst>
        <pc:docMk/>
      </pc:docMkLst>
      <pc:sldChg chg="modSp">
        <pc:chgData name="gloriarodriguezgonzalez.grg@gmail.com" userId="S::urn:spo:guest#gloriarodriguezgonzalez.grg@gmail.com::" providerId="AD" clId="Web-{1314B236-BF3A-957D-CD91-F1F22104ECE3}" dt="2026-03-15T22:02:24.846" v="0" actId="20577"/>
        <pc:sldMkLst>
          <pc:docMk/>
          <pc:sldMk cId="4244450821" sldId="285"/>
        </pc:sldMkLst>
        <pc:spChg chg="mod">
          <ac:chgData name="gloriarodriguezgonzalez.grg@gmail.com" userId="S::urn:spo:guest#gloriarodriguezgonzalez.grg@gmail.com::" providerId="AD" clId="Web-{1314B236-BF3A-957D-CD91-F1F22104ECE3}" dt="2026-03-15T22:02:24.846" v="0" actId="20577"/>
          <ac:spMkLst>
            <pc:docMk/>
            <pc:sldMk cId="4244450821" sldId="285"/>
            <ac:spMk id="79" creationId="{01FBB1A4-F278-4FA2-06C4-1E203EA5309B}"/>
          </ac:spMkLst>
        </pc:spChg>
      </pc:sldChg>
    </pc:docChg>
  </pc:docChgLst>
  <pc:docChgLst>
    <pc:chgData name="Rodriguez Rivarola, Santiago" userId="d6e16334-0f38-4502-b381-67cb74b25c2e" providerId="ADAL" clId="{5969690A-E9EC-424A-ABB5-36A02899B833}"/>
    <pc:docChg chg="undo redo custSel addSld delSld modSld sldOrd modMainMaster">
      <pc:chgData name="Rodriguez Rivarola, Santiago" userId="d6e16334-0f38-4502-b381-67cb74b25c2e" providerId="ADAL" clId="{5969690A-E9EC-424A-ABB5-36A02899B833}" dt="2026-03-09T11:54:29.181" v="11491"/>
      <pc:docMkLst>
        <pc:docMk/>
      </pc:docMkLst>
      <pc:sldChg chg="addSp delSp modSp mod delAnim modAnim">
        <pc:chgData name="Rodriguez Rivarola, Santiago" userId="d6e16334-0f38-4502-b381-67cb74b25c2e" providerId="ADAL" clId="{5969690A-E9EC-424A-ABB5-36A02899B833}" dt="2026-02-27T16:27:27.012" v="10501"/>
        <pc:sldMkLst>
          <pc:docMk/>
          <pc:sldMk cId="713274897" sldId="256"/>
        </pc:sldMkLst>
        <pc:spChg chg="mod">
          <ac:chgData name="Rodriguez Rivarola, Santiago" userId="d6e16334-0f38-4502-b381-67cb74b25c2e" providerId="ADAL" clId="{5969690A-E9EC-424A-ABB5-36A02899B833}" dt="2026-02-26T14:29:06.998" v="6958" actId="6549"/>
          <ac:spMkLst>
            <pc:docMk/>
            <pc:sldMk cId="713274897" sldId="256"/>
            <ac:spMk id="2" creationId="{FE2152F9-5885-FCBC-575A-2350D8A7A8B4}"/>
          </ac:spMkLst>
        </pc:spChg>
        <pc:spChg chg="add mod">
          <ac:chgData name="Rodriguez Rivarola, Santiago" userId="d6e16334-0f38-4502-b381-67cb74b25c2e" providerId="ADAL" clId="{5969690A-E9EC-424A-ABB5-36A02899B833}" dt="2026-02-26T14:29:23.445" v="6969" actId="1076"/>
          <ac:spMkLst>
            <pc:docMk/>
            <pc:sldMk cId="713274897" sldId="256"/>
            <ac:spMk id="7" creationId="{CE066DB7-3625-F6AE-3001-7939FB8F8ED2}"/>
          </ac:spMkLst>
        </pc:spChg>
        <pc:picChg chg="add mod modCrop">
          <ac:chgData name="Rodriguez Rivarola, Santiago" userId="d6e16334-0f38-4502-b381-67cb74b25c2e" providerId="ADAL" clId="{5969690A-E9EC-424A-ABB5-36A02899B833}" dt="2026-02-27T15:53:54.169" v="10317" actId="1076"/>
          <ac:picMkLst>
            <pc:docMk/>
            <pc:sldMk cId="713274897" sldId="256"/>
            <ac:picMk id="8" creationId="{92ADF18A-FF08-199B-94AD-5E304D99E76E}"/>
          </ac:picMkLst>
        </pc:picChg>
      </pc:sldChg>
      <pc:sldChg chg="addSp delSp modSp mod ord addAnim delAnim modAnim">
        <pc:chgData name="Rodriguez Rivarola, Santiago" userId="d6e16334-0f38-4502-b381-67cb74b25c2e" providerId="ADAL" clId="{5969690A-E9EC-424A-ABB5-36A02899B833}" dt="2026-03-09T11:37:54.147" v="11172" actId="732"/>
        <pc:sldMkLst>
          <pc:docMk/>
          <pc:sldMk cId="2978081566" sldId="259"/>
        </pc:sldMkLst>
        <pc:spChg chg="add mod">
          <ac:chgData name="Rodriguez Rivarola, Santiago" userId="d6e16334-0f38-4502-b381-67cb74b25c2e" providerId="ADAL" clId="{5969690A-E9EC-424A-ABB5-36A02899B833}" dt="2026-02-26T14:46:00.914" v="7157" actId="14100"/>
          <ac:spMkLst>
            <pc:docMk/>
            <pc:sldMk cId="2978081566" sldId="259"/>
            <ac:spMk id="2" creationId="{4FABA6F4-D9A8-B5EF-0187-97E1A90DBBC9}"/>
          </ac:spMkLst>
        </pc:spChg>
        <pc:spChg chg="add mod ord">
          <ac:chgData name="Rodriguez Rivarola, Santiago" userId="d6e16334-0f38-4502-b381-67cb74b25c2e" providerId="ADAL" clId="{5969690A-E9EC-424A-ABB5-36A02899B833}" dt="2026-02-27T15:39:37.335" v="10169" actId="1076"/>
          <ac:spMkLst>
            <pc:docMk/>
            <pc:sldMk cId="2978081566" sldId="259"/>
            <ac:spMk id="3" creationId="{975F3B2A-EC5C-4E04-CE7E-8FE74897B6AC}"/>
          </ac:spMkLst>
        </pc:spChg>
        <pc:spChg chg="add mod ord">
          <ac:chgData name="Rodriguez Rivarola, Santiago" userId="d6e16334-0f38-4502-b381-67cb74b25c2e" providerId="ADAL" clId="{5969690A-E9EC-424A-ABB5-36A02899B833}" dt="2026-02-27T15:39:37.335" v="10169" actId="1076"/>
          <ac:spMkLst>
            <pc:docMk/>
            <pc:sldMk cId="2978081566" sldId="259"/>
            <ac:spMk id="4" creationId="{71B3353E-D5CF-FC2F-0672-E6BA60AD79D9}"/>
          </ac:spMkLst>
        </pc:spChg>
        <pc:spChg chg="mod">
          <ac:chgData name="Rodriguez Rivarola, Santiago" userId="d6e16334-0f38-4502-b381-67cb74b25c2e" providerId="ADAL" clId="{5969690A-E9EC-424A-ABB5-36A02899B833}" dt="2026-02-26T14:31:39.708" v="6981" actId="20577"/>
          <ac:spMkLst>
            <pc:docMk/>
            <pc:sldMk cId="2978081566" sldId="259"/>
            <ac:spMk id="5" creationId="{7E6AEC0D-9AEA-6C1A-6213-9E9CB98B8765}"/>
          </ac:spMkLst>
        </pc:spChg>
        <pc:spChg chg="add mod">
          <ac:chgData name="Rodriguez Rivarola, Santiago" userId="d6e16334-0f38-4502-b381-67cb74b25c2e" providerId="ADAL" clId="{5969690A-E9EC-424A-ABB5-36A02899B833}" dt="2026-03-09T11:22:29.484" v="11135" actId="20577"/>
          <ac:spMkLst>
            <pc:docMk/>
            <pc:sldMk cId="2978081566" sldId="259"/>
            <ac:spMk id="13" creationId="{FA93E97C-32A1-4405-5150-8B6444AEDB42}"/>
          </ac:spMkLst>
        </pc:spChg>
        <pc:spChg chg="add mod">
          <ac:chgData name="Rodriguez Rivarola, Santiago" userId="d6e16334-0f38-4502-b381-67cb74b25c2e" providerId="ADAL" clId="{5969690A-E9EC-424A-ABB5-36A02899B833}" dt="2026-02-26T14:49:13.604" v="7179" actId="20577"/>
          <ac:spMkLst>
            <pc:docMk/>
            <pc:sldMk cId="2978081566" sldId="259"/>
            <ac:spMk id="20" creationId="{62806F4D-BCDC-B404-05E2-FBD7497CDB77}"/>
          </ac:spMkLst>
        </pc:spChg>
        <pc:spChg chg="add mod">
          <ac:chgData name="Rodriguez Rivarola, Santiago" userId="d6e16334-0f38-4502-b381-67cb74b25c2e" providerId="ADAL" clId="{5969690A-E9EC-424A-ABB5-36A02899B833}" dt="2026-02-26T14:49:50.978" v="7188" actId="1076"/>
          <ac:spMkLst>
            <pc:docMk/>
            <pc:sldMk cId="2978081566" sldId="259"/>
            <ac:spMk id="23" creationId="{7D26D881-172C-A296-F0AA-D8E4D2E6C587}"/>
          </ac:spMkLst>
        </pc:spChg>
        <pc:picChg chg="add del mod">
          <ac:chgData name="Rodriguez Rivarola, Santiago" userId="d6e16334-0f38-4502-b381-67cb74b25c2e" providerId="ADAL" clId="{5969690A-E9EC-424A-ABB5-36A02899B833}" dt="2026-03-09T11:24:04.676" v="11139" actId="478"/>
          <ac:picMkLst>
            <pc:docMk/>
            <pc:sldMk cId="2978081566" sldId="259"/>
            <ac:picMk id="7" creationId="{A10F4F88-10AD-58EA-05EE-9BB0C4343423}"/>
          </ac:picMkLst>
        </pc:picChg>
        <pc:picChg chg="add mod modCrop">
          <ac:chgData name="Rodriguez Rivarola, Santiago" userId="d6e16334-0f38-4502-b381-67cb74b25c2e" providerId="ADAL" clId="{5969690A-E9EC-424A-ABB5-36A02899B833}" dt="2026-03-09T11:37:54.147" v="11172" actId="732"/>
          <ac:picMkLst>
            <pc:docMk/>
            <pc:sldMk cId="2978081566" sldId="259"/>
            <ac:picMk id="12" creationId="{93772E6C-EAAF-E523-39A2-51ADE153FB12}"/>
          </ac:picMkLst>
        </pc:picChg>
      </pc:sldChg>
      <pc:sldChg chg="addSp delSp modSp add mod ord delAnim modAnim">
        <pc:chgData name="Rodriguez Rivarola, Santiago" userId="d6e16334-0f38-4502-b381-67cb74b25c2e" providerId="ADAL" clId="{5969690A-E9EC-424A-ABB5-36A02899B833}" dt="2026-03-09T11:32:07.030" v="11157" actId="14826"/>
        <pc:sldMkLst>
          <pc:docMk/>
          <pc:sldMk cId="3787981555" sldId="269"/>
        </pc:sldMkLst>
        <pc:spChg chg="add mod">
          <ac:chgData name="Rodriguez Rivarola, Santiago" userId="d6e16334-0f38-4502-b381-67cb74b25c2e" providerId="ADAL" clId="{5969690A-E9EC-424A-ABB5-36A02899B833}" dt="2026-02-26T14:54:57.257" v="7247" actId="1076"/>
          <ac:spMkLst>
            <pc:docMk/>
            <pc:sldMk cId="3787981555" sldId="269"/>
            <ac:spMk id="6" creationId="{80FD7261-17DE-CD3D-D8ED-C2497BD3CC93}"/>
          </ac:spMkLst>
        </pc:spChg>
        <pc:spChg chg="add mod">
          <ac:chgData name="Rodriguez Rivarola, Santiago" userId="d6e16334-0f38-4502-b381-67cb74b25c2e" providerId="ADAL" clId="{5969690A-E9EC-424A-ABB5-36A02899B833}" dt="2026-02-26T14:54:40.310" v="7246" actId="20577"/>
          <ac:spMkLst>
            <pc:docMk/>
            <pc:sldMk cId="3787981555" sldId="269"/>
            <ac:spMk id="7" creationId="{FB06E3EB-871E-960B-2E38-21585DDCD041}"/>
          </ac:spMkLst>
        </pc:spChg>
        <pc:spChg chg="add mod">
          <ac:chgData name="Rodriguez Rivarola, Santiago" userId="d6e16334-0f38-4502-b381-67cb74b25c2e" providerId="ADAL" clId="{5969690A-E9EC-424A-ABB5-36A02899B833}" dt="2026-02-26T14:55:27.907" v="7258" actId="20577"/>
          <ac:spMkLst>
            <pc:docMk/>
            <pc:sldMk cId="3787981555" sldId="269"/>
            <ac:spMk id="8" creationId="{3FB7B4E0-A422-58D3-4068-6F916F8DA923}"/>
          </ac:spMkLst>
        </pc:spChg>
        <pc:spChg chg="add mod">
          <ac:chgData name="Rodriguez Rivarola, Santiago" userId="d6e16334-0f38-4502-b381-67cb74b25c2e" providerId="ADAL" clId="{5969690A-E9EC-424A-ABB5-36A02899B833}" dt="2026-02-26T14:55:48.337" v="7267" actId="20577"/>
          <ac:spMkLst>
            <pc:docMk/>
            <pc:sldMk cId="3787981555" sldId="269"/>
            <ac:spMk id="9" creationId="{71A8F26D-5C13-A5F8-0D26-8ADEF81CDB47}"/>
          </ac:spMkLst>
        </pc:spChg>
        <pc:spChg chg="mod">
          <ac:chgData name="Rodriguez Rivarola, Santiago" userId="d6e16334-0f38-4502-b381-67cb74b25c2e" providerId="ADAL" clId="{5969690A-E9EC-424A-ABB5-36A02899B833}" dt="2026-02-26T14:51:33.343" v="7195"/>
          <ac:spMkLst>
            <pc:docMk/>
            <pc:sldMk cId="3787981555" sldId="269"/>
            <ac:spMk id="17" creationId="{BDC8A16C-BE42-3920-78AC-E5A50C0D1A6C}"/>
          </ac:spMkLst>
        </pc:spChg>
        <pc:grpChg chg="mod">
          <ac:chgData name="Rodriguez Rivarola, Santiago" userId="d6e16334-0f38-4502-b381-67cb74b25c2e" providerId="ADAL" clId="{5969690A-E9EC-424A-ABB5-36A02899B833}" dt="2026-02-26T14:51:33.343" v="7195"/>
          <ac:grpSpMkLst>
            <pc:docMk/>
            <pc:sldMk cId="3787981555" sldId="269"/>
            <ac:grpSpMk id="10" creationId="{53140022-4230-C1C5-5633-BEBD2236E477}"/>
          </ac:grpSpMkLst>
        </pc:grpChg>
        <pc:picChg chg="add mod">
          <ac:chgData name="Rodriguez Rivarola, Santiago" userId="d6e16334-0f38-4502-b381-67cb74b25c2e" providerId="ADAL" clId="{5969690A-E9EC-424A-ABB5-36A02899B833}" dt="2026-03-09T11:32:07.030" v="11157" actId="14826"/>
          <ac:picMkLst>
            <pc:docMk/>
            <pc:sldMk cId="3787981555" sldId="269"/>
            <ac:picMk id="5" creationId="{96F7DD72-10DE-397A-440B-12ED66F6BB8E}"/>
          </ac:picMkLst>
        </pc:picChg>
        <pc:picChg chg="mod">
          <ac:chgData name="Rodriguez Rivarola, Santiago" userId="d6e16334-0f38-4502-b381-67cb74b25c2e" providerId="ADAL" clId="{5969690A-E9EC-424A-ABB5-36A02899B833}" dt="2026-02-26T14:51:33.343" v="7195"/>
          <ac:picMkLst>
            <pc:docMk/>
            <pc:sldMk cId="3787981555" sldId="269"/>
            <ac:picMk id="18" creationId="{5473D5A8-8B18-CCF8-2E91-3771BFB9D24F}"/>
          </ac:picMkLst>
        </pc:picChg>
      </pc:sldChg>
      <pc:sldChg chg="addSp delSp modSp add del mod ord addAnim delAnim modAnim">
        <pc:chgData name="Rodriguez Rivarola, Santiago" userId="d6e16334-0f38-4502-b381-67cb74b25c2e" providerId="ADAL" clId="{5969690A-E9EC-424A-ABB5-36A02899B833}" dt="2026-02-27T16:31:43.189" v="10511" actId="20577"/>
        <pc:sldMkLst>
          <pc:docMk/>
          <pc:sldMk cId="2217788274" sldId="273"/>
        </pc:sldMkLst>
        <pc:spChg chg="mod">
          <ac:chgData name="Rodriguez Rivarola, Santiago" userId="d6e16334-0f38-4502-b381-67cb74b25c2e" providerId="ADAL" clId="{5969690A-E9EC-424A-ABB5-36A02899B833}" dt="2026-02-27T11:51:05.261" v="9394" actId="20577"/>
          <ac:spMkLst>
            <pc:docMk/>
            <pc:sldMk cId="2217788274" sldId="273"/>
            <ac:spMk id="5" creationId="{7E6AEC0D-9AEA-6C1A-6213-9E9CB98B8765}"/>
          </ac:spMkLst>
        </pc:spChg>
        <pc:spChg chg="add mod">
          <ac:chgData name="Rodriguez Rivarola, Santiago" userId="d6e16334-0f38-4502-b381-67cb74b25c2e" providerId="ADAL" clId="{5969690A-E9EC-424A-ABB5-36A02899B833}" dt="2026-02-27T11:51:58.013" v="9414" actId="20577"/>
          <ac:spMkLst>
            <pc:docMk/>
            <pc:sldMk cId="2217788274" sldId="273"/>
            <ac:spMk id="7" creationId="{6DCA31C4-9CB8-BF8D-69CA-06891E3FF531}"/>
          </ac:spMkLst>
        </pc:spChg>
        <pc:spChg chg="add mod">
          <ac:chgData name="Rodriguez Rivarola, Santiago" userId="d6e16334-0f38-4502-b381-67cb74b25c2e" providerId="ADAL" clId="{5969690A-E9EC-424A-ABB5-36A02899B833}" dt="2026-02-27T11:54:04.707" v="9483" actId="14100"/>
          <ac:spMkLst>
            <pc:docMk/>
            <pc:sldMk cId="2217788274" sldId="273"/>
            <ac:spMk id="9" creationId="{4E4EDE50-7F80-58AB-0572-49F02CC684C9}"/>
          </ac:spMkLst>
        </pc:spChg>
        <pc:spChg chg="add mod">
          <ac:chgData name="Rodriguez Rivarola, Santiago" userId="d6e16334-0f38-4502-b381-67cb74b25c2e" providerId="ADAL" clId="{5969690A-E9EC-424A-ABB5-36A02899B833}" dt="2026-02-27T11:53:34.605" v="9450" actId="20577"/>
          <ac:spMkLst>
            <pc:docMk/>
            <pc:sldMk cId="2217788274" sldId="273"/>
            <ac:spMk id="10" creationId="{B8EEAB68-5B9D-36B0-0A35-343231A4FABA}"/>
          </ac:spMkLst>
        </pc:spChg>
        <pc:spChg chg="add mod">
          <ac:chgData name="Rodriguez Rivarola, Santiago" userId="d6e16334-0f38-4502-b381-67cb74b25c2e" providerId="ADAL" clId="{5969690A-E9EC-424A-ABB5-36A02899B833}" dt="2026-02-27T11:54:04.707" v="9483" actId="14100"/>
          <ac:spMkLst>
            <pc:docMk/>
            <pc:sldMk cId="2217788274" sldId="273"/>
            <ac:spMk id="11" creationId="{53944936-1E9D-9C44-3819-76F01D6E3A90}"/>
          </ac:spMkLst>
        </pc:spChg>
        <pc:spChg chg="add mod">
          <ac:chgData name="Rodriguez Rivarola, Santiago" userId="d6e16334-0f38-4502-b381-67cb74b25c2e" providerId="ADAL" clId="{5969690A-E9EC-424A-ABB5-36A02899B833}" dt="2026-02-27T11:53:13.535" v="9431" actId="20577"/>
          <ac:spMkLst>
            <pc:docMk/>
            <pc:sldMk cId="2217788274" sldId="273"/>
            <ac:spMk id="12" creationId="{43603A29-6422-B352-E2C6-326412C72905}"/>
          </ac:spMkLst>
        </pc:spChg>
        <pc:spChg chg="add mod">
          <ac:chgData name="Rodriguez Rivarola, Santiago" userId="d6e16334-0f38-4502-b381-67cb74b25c2e" providerId="ADAL" clId="{5969690A-E9EC-424A-ABB5-36A02899B833}" dt="2026-02-27T11:54:04.707" v="9483" actId="14100"/>
          <ac:spMkLst>
            <pc:docMk/>
            <pc:sldMk cId="2217788274" sldId="273"/>
            <ac:spMk id="14" creationId="{6B890E95-341C-1DC7-5400-1F44ABD84389}"/>
          </ac:spMkLst>
        </pc:spChg>
        <pc:spChg chg="add mod">
          <ac:chgData name="Rodriguez Rivarola, Santiago" userId="d6e16334-0f38-4502-b381-67cb74b25c2e" providerId="ADAL" clId="{5969690A-E9EC-424A-ABB5-36A02899B833}" dt="2026-02-27T16:31:35.388" v="10510" actId="20577"/>
          <ac:spMkLst>
            <pc:docMk/>
            <pc:sldMk cId="2217788274" sldId="273"/>
            <ac:spMk id="15" creationId="{D9E0A12E-1EBA-DA10-DD19-E498A6C3537C}"/>
          </ac:spMkLst>
        </pc:spChg>
        <pc:spChg chg="add mod">
          <ac:chgData name="Rodriguez Rivarola, Santiago" userId="d6e16334-0f38-4502-b381-67cb74b25c2e" providerId="ADAL" clId="{5969690A-E9EC-424A-ABB5-36A02899B833}" dt="2026-02-27T11:54:04.707" v="9483" actId="14100"/>
          <ac:spMkLst>
            <pc:docMk/>
            <pc:sldMk cId="2217788274" sldId="273"/>
            <ac:spMk id="16" creationId="{889EB93C-109A-BD6A-DB76-7F444D1D600D}"/>
          </ac:spMkLst>
        </pc:spChg>
        <pc:spChg chg="add mod">
          <ac:chgData name="Rodriguez Rivarola, Santiago" userId="d6e16334-0f38-4502-b381-67cb74b25c2e" providerId="ADAL" clId="{5969690A-E9EC-424A-ABB5-36A02899B833}" dt="2026-02-27T11:54:26.931" v="9505" actId="14100"/>
          <ac:spMkLst>
            <pc:docMk/>
            <pc:sldMk cId="2217788274" sldId="273"/>
            <ac:spMk id="17" creationId="{7FAEFF09-ACD1-E3A4-6390-A5FDDF7D2309}"/>
          </ac:spMkLst>
        </pc:spChg>
        <pc:spChg chg="add mod">
          <ac:chgData name="Rodriguez Rivarola, Santiago" userId="d6e16334-0f38-4502-b381-67cb74b25c2e" providerId="ADAL" clId="{5969690A-E9EC-424A-ABB5-36A02899B833}" dt="2026-02-27T11:54:43.126" v="9511" actId="14100"/>
          <ac:spMkLst>
            <pc:docMk/>
            <pc:sldMk cId="2217788274" sldId="273"/>
            <ac:spMk id="18" creationId="{A69DC4E7-3800-8FE0-7102-2004FC512AF9}"/>
          </ac:spMkLst>
        </pc:spChg>
        <pc:spChg chg="add mod">
          <ac:chgData name="Rodriguez Rivarola, Santiago" userId="d6e16334-0f38-4502-b381-67cb74b25c2e" providerId="ADAL" clId="{5969690A-E9EC-424A-ABB5-36A02899B833}" dt="2026-02-27T11:55:38.432" v="9592" actId="465"/>
          <ac:spMkLst>
            <pc:docMk/>
            <pc:sldMk cId="2217788274" sldId="273"/>
            <ac:spMk id="19" creationId="{81036DD6-6500-8470-D522-671BDE46C127}"/>
          </ac:spMkLst>
        </pc:spChg>
        <pc:spChg chg="add mod">
          <ac:chgData name="Rodriguez Rivarola, Santiago" userId="d6e16334-0f38-4502-b381-67cb74b25c2e" providerId="ADAL" clId="{5969690A-E9EC-424A-ABB5-36A02899B833}" dt="2026-02-27T11:55:38.432" v="9592" actId="465"/>
          <ac:spMkLst>
            <pc:docMk/>
            <pc:sldMk cId="2217788274" sldId="273"/>
            <ac:spMk id="20" creationId="{E7B2423A-0887-561F-4425-CBAEC5FC1002}"/>
          </ac:spMkLst>
        </pc:spChg>
        <pc:spChg chg="add mod">
          <ac:chgData name="Rodriguez Rivarola, Santiago" userId="d6e16334-0f38-4502-b381-67cb74b25c2e" providerId="ADAL" clId="{5969690A-E9EC-424A-ABB5-36A02899B833}" dt="2026-02-27T11:55:38.432" v="9592" actId="465"/>
          <ac:spMkLst>
            <pc:docMk/>
            <pc:sldMk cId="2217788274" sldId="273"/>
            <ac:spMk id="24" creationId="{17C46173-5B32-FF22-6EC2-41A5C957011B}"/>
          </ac:spMkLst>
        </pc:spChg>
        <pc:spChg chg="add mod">
          <ac:chgData name="Rodriguez Rivarola, Santiago" userId="d6e16334-0f38-4502-b381-67cb74b25c2e" providerId="ADAL" clId="{5969690A-E9EC-424A-ABB5-36A02899B833}" dt="2026-02-27T11:55:32.705" v="9591" actId="1076"/>
          <ac:spMkLst>
            <pc:docMk/>
            <pc:sldMk cId="2217788274" sldId="273"/>
            <ac:spMk id="25" creationId="{E7CCC17E-2C2C-D537-E697-CBF31C685335}"/>
          </ac:spMkLst>
        </pc:spChg>
        <pc:spChg chg="add mod">
          <ac:chgData name="Rodriguez Rivarola, Santiago" userId="d6e16334-0f38-4502-b381-67cb74b25c2e" providerId="ADAL" clId="{5969690A-E9EC-424A-ABB5-36A02899B833}" dt="2026-02-27T11:51:37.453" v="9400" actId="1076"/>
          <ac:spMkLst>
            <pc:docMk/>
            <pc:sldMk cId="2217788274" sldId="273"/>
            <ac:spMk id="38" creationId="{CEBB1F9E-2645-4374-6078-0ED1094EE663}"/>
          </ac:spMkLst>
        </pc:spChg>
        <pc:cxnChg chg="add mod">
          <ac:chgData name="Rodriguez Rivarola, Santiago" userId="d6e16334-0f38-4502-b381-67cb74b25c2e" providerId="ADAL" clId="{5969690A-E9EC-424A-ABB5-36A02899B833}" dt="2026-02-27T11:56:00.299" v="9596" actId="208"/>
          <ac:cxnSpMkLst>
            <pc:docMk/>
            <pc:sldMk cId="2217788274" sldId="273"/>
            <ac:cxnSpMk id="27" creationId="{51B7C129-36FC-1BC3-1E04-27584E81E0CE}"/>
          </ac:cxnSpMkLst>
        </pc:cxnChg>
        <pc:cxnChg chg="add mod">
          <ac:chgData name="Rodriguez Rivarola, Santiago" userId="d6e16334-0f38-4502-b381-67cb74b25c2e" providerId="ADAL" clId="{5969690A-E9EC-424A-ABB5-36A02899B833}" dt="2026-02-27T11:56:06.481" v="9597" actId="571"/>
          <ac:cxnSpMkLst>
            <pc:docMk/>
            <pc:sldMk cId="2217788274" sldId="273"/>
            <ac:cxnSpMk id="29" creationId="{7CDEC78E-AC14-9900-34D6-2A65312571DE}"/>
          </ac:cxnSpMkLst>
        </pc:cxnChg>
        <pc:cxnChg chg="add mod">
          <ac:chgData name="Rodriguez Rivarola, Santiago" userId="d6e16334-0f38-4502-b381-67cb74b25c2e" providerId="ADAL" clId="{5969690A-E9EC-424A-ABB5-36A02899B833}" dt="2026-02-27T11:56:12.775" v="9598" actId="571"/>
          <ac:cxnSpMkLst>
            <pc:docMk/>
            <pc:sldMk cId="2217788274" sldId="273"/>
            <ac:cxnSpMk id="30" creationId="{64DFA40E-625A-BB15-DFBE-35AAD9C87A0D}"/>
          </ac:cxnSpMkLst>
        </pc:cxnChg>
        <pc:cxnChg chg="add mod">
          <ac:chgData name="Rodriguez Rivarola, Santiago" userId="d6e16334-0f38-4502-b381-67cb74b25c2e" providerId="ADAL" clId="{5969690A-E9EC-424A-ABB5-36A02899B833}" dt="2026-02-27T11:56:16.464" v="9599" actId="571"/>
          <ac:cxnSpMkLst>
            <pc:docMk/>
            <pc:sldMk cId="2217788274" sldId="273"/>
            <ac:cxnSpMk id="31" creationId="{7FED1F2D-AF7C-5297-CBB7-363A47DCB955}"/>
          </ac:cxnSpMkLst>
        </pc:cxnChg>
      </pc:sldChg>
      <pc:sldChg chg="addSp delSp modSp add mod ord delAnim modAnim modNotesTx">
        <pc:chgData name="Rodriguez Rivarola, Santiago" userId="d6e16334-0f38-4502-b381-67cb74b25c2e" providerId="ADAL" clId="{5969690A-E9EC-424A-ABB5-36A02899B833}" dt="2026-03-02T08:28:42.902" v="10524" actId="1035"/>
        <pc:sldMkLst>
          <pc:docMk/>
          <pc:sldMk cId="2269694349" sldId="278"/>
        </pc:sldMkLst>
        <pc:spChg chg="mod">
          <ac:chgData name="Rodriguez Rivarola, Santiago" userId="d6e16334-0f38-4502-b381-67cb74b25c2e" providerId="ADAL" clId="{5969690A-E9EC-424A-ABB5-36A02899B833}" dt="2026-02-27T11:59:09.429" v="9626" actId="255"/>
          <ac:spMkLst>
            <pc:docMk/>
            <pc:sldMk cId="2269694349" sldId="278"/>
            <ac:spMk id="2" creationId="{D4E48EA2-5EA6-7BAF-1671-11BC0A5E125D}"/>
          </ac:spMkLst>
        </pc:spChg>
        <pc:spChg chg="add mod">
          <ac:chgData name="Rodriguez Rivarola, Santiago" userId="d6e16334-0f38-4502-b381-67cb74b25c2e" providerId="ADAL" clId="{5969690A-E9EC-424A-ABB5-36A02899B833}" dt="2026-03-02T08:28:42.902" v="10524" actId="1035"/>
          <ac:spMkLst>
            <pc:docMk/>
            <pc:sldMk cId="2269694349" sldId="278"/>
            <ac:spMk id="24" creationId="{B4734B10-C701-644E-8751-298B1A92D453}"/>
          </ac:spMkLst>
        </pc:spChg>
        <pc:spChg chg="add mod">
          <ac:chgData name="Rodriguez Rivarola, Santiago" userId="d6e16334-0f38-4502-b381-67cb74b25c2e" providerId="ADAL" clId="{5969690A-E9EC-424A-ABB5-36A02899B833}" dt="2026-02-27T15:21:34.782" v="10132" actId="14100"/>
          <ac:spMkLst>
            <pc:docMk/>
            <pc:sldMk cId="2269694349" sldId="278"/>
            <ac:spMk id="29" creationId="{E2319578-150B-2A0A-EBAD-CC6D3D5FEE29}"/>
          </ac:spMkLst>
        </pc:spChg>
        <pc:spChg chg="add mod">
          <ac:chgData name="Rodriguez Rivarola, Santiago" userId="d6e16334-0f38-4502-b381-67cb74b25c2e" providerId="ADAL" clId="{5969690A-E9EC-424A-ABB5-36A02899B833}" dt="2026-02-27T15:22:09.332" v="10144" actId="1037"/>
          <ac:spMkLst>
            <pc:docMk/>
            <pc:sldMk cId="2269694349" sldId="278"/>
            <ac:spMk id="30" creationId="{6C98DE12-CD83-2171-3D9D-F97EA5138B3A}"/>
          </ac:spMkLst>
        </pc:spChg>
        <pc:spChg chg="add mod">
          <ac:chgData name="Rodriguez Rivarola, Santiago" userId="d6e16334-0f38-4502-b381-67cb74b25c2e" providerId="ADAL" clId="{5969690A-E9EC-424A-ABB5-36A02899B833}" dt="2026-02-27T15:22:15.475" v="10155" actId="1037"/>
          <ac:spMkLst>
            <pc:docMk/>
            <pc:sldMk cId="2269694349" sldId="278"/>
            <ac:spMk id="31" creationId="{7D1580A9-916F-58F9-19C9-928BD71A167A}"/>
          </ac:spMkLst>
        </pc:spChg>
        <pc:spChg chg="add mod">
          <ac:chgData name="Rodriguez Rivarola, Santiago" userId="d6e16334-0f38-4502-b381-67cb74b25c2e" providerId="ADAL" clId="{5969690A-E9EC-424A-ABB5-36A02899B833}" dt="2026-02-27T15:21:23.867" v="10130" actId="1076"/>
          <ac:spMkLst>
            <pc:docMk/>
            <pc:sldMk cId="2269694349" sldId="278"/>
            <ac:spMk id="32" creationId="{0CB9BC32-7AD8-8595-C461-3E511DA386AD}"/>
          </ac:spMkLst>
        </pc:spChg>
        <pc:spChg chg="add mod">
          <ac:chgData name="Rodriguez Rivarola, Santiago" userId="d6e16334-0f38-4502-b381-67cb74b25c2e" providerId="ADAL" clId="{5969690A-E9EC-424A-ABB5-36A02899B833}" dt="2026-02-27T15:22:09.332" v="10144" actId="1037"/>
          <ac:spMkLst>
            <pc:docMk/>
            <pc:sldMk cId="2269694349" sldId="278"/>
            <ac:spMk id="33" creationId="{1234EA05-3DF2-6896-5B95-5752ECD12AD2}"/>
          </ac:spMkLst>
        </pc:spChg>
        <pc:spChg chg="add mod">
          <ac:chgData name="Rodriguez Rivarola, Santiago" userId="d6e16334-0f38-4502-b381-67cb74b25c2e" providerId="ADAL" clId="{5969690A-E9EC-424A-ABB5-36A02899B833}" dt="2026-03-02T08:28:42.902" v="10524" actId="1035"/>
          <ac:spMkLst>
            <pc:docMk/>
            <pc:sldMk cId="2269694349" sldId="278"/>
            <ac:spMk id="34" creationId="{10A9EA15-79ED-F265-FE40-834CA4B525F7}"/>
          </ac:spMkLst>
        </pc:spChg>
        <pc:spChg chg="add mod">
          <ac:chgData name="Rodriguez Rivarola, Santiago" userId="d6e16334-0f38-4502-b381-67cb74b25c2e" providerId="ADAL" clId="{5969690A-E9EC-424A-ABB5-36A02899B833}" dt="2026-03-02T08:28:42.902" v="10524" actId="1035"/>
          <ac:spMkLst>
            <pc:docMk/>
            <pc:sldMk cId="2269694349" sldId="278"/>
            <ac:spMk id="35" creationId="{4D8F1C33-5E70-F826-E6C5-34EDABCD0CE4}"/>
          </ac:spMkLst>
        </pc:spChg>
        <pc:spChg chg="add mod">
          <ac:chgData name="Rodriguez Rivarola, Santiago" userId="d6e16334-0f38-4502-b381-67cb74b25c2e" providerId="ADAL" clId="{5969690A-E9EC-424A-ABB5-36A02899B833}" dt="2026-03-02T08:28:42.902" v="10524" actId="1035"/>
          <ac:spMkLst>
            <pc:docMk/>
            <pc:sldMk cId="2269694349" sldId="278"/>
            <ac:spMk id="36" creationId="{4ED71289-9229-5240-B188-1D9A4ED74557}"/>
          </ac:spMkLst>
        </pc:spChg>
        <pc:spChg chg="add mod">
          <ac:chgData name="Rodriguez Rivarola, Santiago" userId="d6e16334-0f38-4502-b381-67cb74b25c2e" providerId="ADAL" clId="{5969690A-E9EC-424A-ABB5-36A02899B833}" dt="2026-03-02T08:28:42.902" v="10524" actId="1035"/>
          <ac:spMkLst>
            <pc:docMk/>
            <pc:sldMk cId="2269694349" sldId="278"/>
            <ac:spMk id="37" creationId="{2C1E7E7F-2672-0B89-4FBC-6A58F089FD16}"/>
          </ac:spMkLst>
        </pc:spChg>
        <pc:spChg chg="add mod">
          <ac:chgData name="Rodriguez Rivarola, Santiago" userId="d6e16334-0f38-4502-b381-67cb74b25c2e" providerId="ADAL" clId="{5969690A-E9EC-424A-ABB5-36A02899B833}" dt="2026-03-02T08:28:42.902" v="10524" actId="1035"/>
          <ac:spMkLst>
            <pc:docMk/>
            <pc:sldMk cId="2269694349" sldId="278"/>
            <ac:spMk id="38" creationId="{14EC6C93-0966-9B86-8A73-AC1EE4CA0A06}"/>
          </ac:spMkLst>
        </pc:spChg>
        <pc:spChg chg="add mod">
          <ac:chgData name="Rodriguez Rivarola, Santiago" userId="d6e16334-0f38-4502-b381-67cb74b25c2e" providerId="ADAL" clId="{5969690A-E9EC-424A-ABB5-36A02899B833}" dt="2026-03-02T08:28:42.902" v="10524" actId="1035"/>
          <ac:spMkLst>
            <pc:docMk/>
            <pc:sldMk cId="2269694349" sldId="278"/>
            <ac:spMk id="39" creationId="{94A747B7-15F5-3A26-4EA9-DF27C1E4587D}"/>
          </ac:spMkLst>
        </pc:spChg>
        <pc:picChg chg="add mod">
          <ac:chgData name="Rodriguez Rivarola, Santiago" userId="d6e16334-0f38-4502-b381-67cb74b25c2e" providerId="ADAL" clId="{5969690A-E9EC-424A-ABB5-36A02899B833}" dt="2026-03-02T08:28:42.902" v="10524" actId="1035"/>
          <ac:picMkLst>
            <pc:docMk/>
            <pc:sldMk cId="2269694349" sldId="278"/>
            <ac:picMk id="9" creationId="{C4C7E8D7-B57E-5C12-BAE4-BCDAA0B07693}"/>
          </ac:picMkLst>
        </pc:picChg>
        <pc:picChg chg="add mod">
          <ac:chgData name="Rodriguez Rivarola, Santiago" userId="d6e16334-0f38-4502-b381-67cb74b25c2e" providerId="ADAL" clId="{5969690A-E9EC-424A-ABB5-36A02899B833}" dt="2026-02-27T15:22:09.332" v="10144" actId="1037"/>
          <ac:picMkLst>
            <pc:docMk/>
            <pc:sldMk cId="2269694349" sldId="278"/>
            <ac:picMk id="13" creationId="{47F8A8DB-E50A-C588-487A-41D05469483C}"/>
          </ac:picMkLst>
        </pc:picChg>
        <pc:picChg chg="add mod modCrop">
          <ac:chgData name="Rodriguez Rivarola, Santiago" userId="d6e16334-0f38-4502-b381-67cb74b25c2e" providerId="ADAL" clId="{5969690A-E9EC-424A-ABB5-36A02899B833}" dt="2026-02-27T15:22:15.475" v="10155" actId="1037"/>
          <ac:picMkLst>
            <pc:docMk/>
            <pc:sldMk cId="2269694349" sldId="278"/>
            <ac:picMk id="15" creationId="{FF2B066E-550E-2C90-17E2-624AF8F1EA0B}"/>
          </ac:picMkLst>
        </pc:picChg>
        <pc:picChg chg="add mod">
          <ac:chgData name="Rodriguez Rivarola, Santiago" userId="d6e16334-0f38-4502-b381-67cb74b25c2e" providerId="ADAL" clId="{5969690A-E9EC-424A-ABB5-36A02899B833}" dt="2026-03-02T08:28:42.902" v="10524" actId="1035"/>
          <ac:picMkLst>
            <pc:docMk/>
            <pc:sldMk cId="2269694349" sldId="278"/>
            <ac:picMk id="19" creationId="{9E972F60-25F7-91FF-5596-9D93DC88C2B3}"/>
          </ac:picMkLst>
        </pc:picChg>
        <pc:picChg chg="add mod">
          <ac:chgData name="Rodriguez Rivarola, Santiago" userId="d6e16334-0f38-4502-b381-67cb74b25c2e" providerId="ADAL" clId="{5969690A-E9EC-424A-ABB5-36A02899B833}" dt="2026-03-02T08:28:42.902" v="10524" actId="1035"/>
          <ac:picMkLst>
            <pc:docMk/>
            <pc:sldMk cId="2269694349" sldId="278"/>
            <ac:picMk id="28" creationId="{713ACB43-6631-57C4-B477-DC5DAC1402FB}"/>
          </ac:picMkLst>
        </pc:picChg>
      </pc:sldChg>
      <pc:sldChg chg="addSp delSp modSp add mod delAnim modAnim">
        <pc:chgData name="Rodriguez Rivarola, Santiago" userId="d6e16334-0f38-4502-b381-67cb74b25c2e" providerId="ADAL" clId="{5969690A-E9EC-424A-ABB5-36A02899B833}" dt="2026-02-27T15:57:00.286" v="10329"/>
        <pc:sldMkLst>
          <pc:docMk/>
          <pc:sldMk cId="2302483738" sldId="281"/>
        </pc:sldMkLst>
        <pc:spChg chg="mod">
          <ac:chgData name="Rodriguez Rivarola, Santiago" userId="d6e16334-0f38-4502-b381-67cb74b25c2e" providerId="ADAL" clId="{5969690A-E9EC-424A-ABB5-36A02899B833}" dt="2026-02-26T15:07:33.204" v="7563" actId="1036"/>
          <ac:spMkLst>
            <pc:docMk/>
            <pc:sldMk cId="2302483738" sldId="281"/>
            <ac:spMk id="2" creationId="{4FABA6F4-D9A8-B5EF-0187-97E1A90DBBC9}"/>
          </ac:spMkLst>
        </pc:spChg>
        <pc:spChg chg="mod">
          <ac:chgData name="Rodriguez Rivarola, Santiago" userId="d6e16334-0f38-4502-b381-67cb74b25c2e" providerId="ADAL" clId="{5969690A-E9EC-424A-ABB5-36A02899B833}" dt="2026-02-26T14:58:55.561" v="7286" actId="14100"/>
          <ac:spMkLst>
            <pc:docMk/>
            <pc:sldMk cId="2302483738" sldId="281"/>
            <ac:spMk id="5" creationId="{7E6AEC0D-9AEA-6C1A-6213-9E9CB98B8765}"/>
          </ac:spMkLst>
        </pc:spChg>
        <pc:spChg chg="add mod">
          <ac:chgData name="Rodriguez Rivarola, Santiago" userId="d6e16334-0f38-4502-b381-67cb74b25c2e" providerId="ADAL" clId="{5969690A-E9EC-424A-ABB5-36A02899B833}" dt="2026-02-26T15:07:33.204" v="7563" actId="1036"/>
          <ac:spMkLst>
            <pc:docMk/>
            <pc:sldMk cId="2302483738" sldId="281"/>
            <ac:spMk id="6" creationId="{0410FACE-9FE7-5B70-1157-DB6C1F0244D7}"/>
          </ac:spMkLst>
        </pc:spChg>
        <pc:spChg chg="add mod">
          <ac:chgData name="Rodriguez Rivarola, Santiago" userId="d6e16334-0f38-4502-b381-67cb74b25c2e" providerId="ADAL" clId="{5969690A-E9EC-424A-ABB5-36A02899B833}" dt="2026-02-26T15:07:33.204" v="7563" actId="1036"/>
          <ac:spMkLst>
            <pc:docMk/>
            <pc:sldMk cId="2302483738" sldId="281"/>
            <ac:spMk id="7" creationId="{FD1E39A8-B9BD-287F-FA73-16B1FC192FB6}"/>
          </ac:spMkLst>
        </pc:spChg>
        <pc:spChg chg="add mod">
          <ac:chgData name="Rodriguez Rivarola, Santiago" userId="d6e16334-0f38-4502-b381-67cb74b25c2e" providerId="ADAL" clId="{5969690A-E9EC-424A-ABB5-36A02899B833}" dt="2026-02-26T15:07:33.204" v="7563" actId="1036"/>
          <ac:spMkLst>
            <pc:docMk/>
            <pc:sldMk cId="2302483738" sldId="281"/>
            <ac:spMk id="8" creationId="{0DB270E8-9C0D-D79B-0740-7AFA90D45BA0}"/>
          </ac:spMkLst>
        </pc:spChg>
        <pc:spChg chg="add mod">
          <ac:chgData name="Rodriguez Rivarola, Santiago" userId="d6e16334-0f38-4502-b381-67cb74b25c2e" providerId="ADAL" clId="{5969690A-E9EC-424A-ABB5-36A02899B833}" dt="2026-02-26T15:08:13.731" v="7596" actId="1035"/>
          <ac:spMkLst>
            <pc:docMk/>
            <pc:sldMk cId="2302483738" sldId="281"/>
            <ac:spMk id="9" creationId="{003F1B16-F96E-C529-2433-C58C86BC38C5}"/>
          </ac:spMkLst>
        </pc:spChg>
        <pc:spChg chg="add mod">
          <ac:chgData name="Rodriguez Rivarola, Santiago" userId="d6e16334-0f38-4502-b381-67cb74b25c2e" providerId="ADAL" clId="{5969690A-E9EC-424A-ABB5-36A02899B833}" dt="2026-02-26T15:07:24.700" v="7536" actId="1036"/>
          <ac:spMkLst>
            <pc:docMk/>
            <pc:sldMk cId="2302483738" sldId="281"/>
            <ac:spMk id="10" creationId="{C3B26F42-4A65-B69A-2F6D-128A946AB574}"/>
          </ac:spMkLst>
        </pc:spChg>
        <pc:spChg chg="mod">
          <ac:chgData name="Rodriguez Rivarola, Santiago" userId="d6e16334-0f38-4502-b381-67cb74b25c2e" providerId="ADAL" clId="{5969690A-E9EC-424A-ABB5-36A02899B833}" dt="2026-02-26T15:07:33.204" v="7563" actId="1036"/>
          <ac:spMkLst>
            <pc:docMk/>
            <pc:sldMk cId="2302483738" sldId="281"/>
            <ac:spMk id="13" creationId="{FA93E97C-32A1-4405-5150-8B6444AEDB42}"/>
          </ac:spMkLst>
        </pc:spChg>
        <pc:spChg chg="add mod">
          <ac:chgData name="Rodriguez Rivarola, Santiago" userId="d6e16334-0f38-4502-b381-67cb74b25c2e" providerId="ADAL" clId="{5969690A-E9EC-424A-ABB5-36A02899B833}" dt="2026-02-26T15:07:24.700" v="7536" actId="1036"/>
          <ac:spMkLst>
            <pc:docMk/>
            <pc:sldMk cId="2302483738" sldId="281"/>
            <ac:spMk id="14" creationId="{154A8A0E-39F1-825E-2C6C-AD6FEDA78DDC}"/>
          </ac:spMkLst>
        </pc:spChg>
        <pc:spChg chg="add mod">
          <ac:chgData name="Rodriguez Rivarola, Santiago" userId="d6e16334-0f38-4502-b381-67cb74b25c2e" providerId="ADAL" clId="{5969690A-E9EC-424A-ABB5-36A02899B833}" dt="2026-02-26T15:07:24.700" v="7536" actId="1036"/>
          <ac:spMkLst>
            <pc:docMk/>
            <pc:sldMk cId="2302483738" sldId="281"/>
            <ac:spMk id="15" creationId="{34C6621E-6AEC-8857-77DD-E704714244CA}"/>
          </ac:spMkLst>
        </pc:spChg>
        <pc:spChg chg="add mod">
          <ac:chgData name="Rodriguez Rivarola, Santiago" userId="d6e16334-0f38-4502-b381-67cb74b25c2e" providerId="ADAL" clId="{5969690A-E9EC-424A-ABB5-36A02899B833}" dt="2026-02-26T15:08:10.381" v="7594" actId="1035"/>
          <ac:spMkLst>
            <pc:docMk/>
            <pc:sldMk cId="2302483738" sldId="281"/>
            <ac:spMk id="17" creationId="{3431EEEC-9841-FACE-BEEE-E0A0CA468031}"/>
          </ac:spMkLst>
        </pc:spChg>
        <pc:spChg chg="add mod">
          <ac:chgData name="Rodriguez Rivarola, Santiago" userId="d6e16334-0f38-4502-b381-67cb74b25c2e" providerId="ADAL" clId="{5969690A-E9EC-424A-ABB5-36A02899B833}" dt="2026-02-26T15:06:11.404" v="7475" actId="1076"/>
          <ac:spMkLst>
            <pc:docMk/>
            <pc:sldMk cId="2302483738" sldId="281"/>
            <ac:spMk id="25" creationId="{DC4BB366-8C02-99F6-A070-3C269D4D406F}"/>
          </ac:spMkLst>
        </pc:spChg>
        <pc:spChg chg="add mod">
          <ac:chgData name="Rodriguez Rivarola, Santiago" userId="d6e16334-0f38-4502-b381-67cb74b25c2e" providerId="ADAL" clId="{5969690A-E9EC-424A-ABB5-36A02899B833}" dt="2026-02-26T15:06:11.404" v="7475" actId="1076"/>
          <ac:spMkLst>
            <pc:docMk/>
            <pc:sldMk cId="2302483738" sldId="281"/>
            <ac:spMk id="26" creationId="{BE28F766-AD02-86CE-F5EB-6B63DA3E6194}"/>
          </ac:spMkLst>
        </pc:spChg>
        <pc:spChg chg="add mod">
          <ac:chgData name="Rodriguez Rivarola, Santiago" userId="d6e16334-0f38-4502-b381-67cb74b25c2e" providerId="ADAL" clId="{5969690A-E9EC-424A-ABB5-36A02899B833}" dt="2026-02-26T15:06:11.404" v="7475" actId="1076"/>
          <ac:spMkLst>
            <pc:docMk/>
            <pc:sldMk cId="2302483738" sldId="281"/>
            <ac:spMk id="27" creationId="{B902935C-D2B5-C2A8-24FB-F455EC79F4E7}"/>
          </ac:spMkLst>
        </pc:spChg>
        <pc:spChg chg="add mod">
          <ac:chgData name="Rodriguez Rivarola, Santiago" userId="d6e16334-0f38-4502-b381-67cb74b25c2e" providerId="ADAL" clId="{5969690A-E9EC-424A-ABB5-36A02899B833}" dt="2026-02-26T15:06:11.404" v="7475" actId="1076"/>
          <ac:spMkLst>
            <pc:docMk/>
            <pc:sldMk cId="2302483738" sldId="281"/>
            <ac:spMk id="28" creationId="{38571D71-56C5-EC1F-EEF4-D40093CFD904}"/>
          </ac:spMkLst>
        </pc:spChg>
        <pc:spChg chg="add mod">
          <ac:chgData name="Rodriguez Rivarola, Santiago" userId="d6e16334-0f38-4502-b381-67cb74b25c2e" providerId="ADAL" clId="{5969690A-E9EC-424A-ABB5-36A02899B833}" dt="2026-02-26T15:06:11.404" v="7475" actId="1076"/>
          <ac:spMkLst>
            <pc:docMk/>
            <pc:sldMk cId="2302483738" sldId="281"/>
            <ac:spMk id="29" creationId="{823B6065-27E6-EBAA-2130-44BAF6CAC95C}"/>
          </ac:spMkLst>
        </pc:spChg>
        <pc:spChg chg="add mod">
          <ac:chgData name="Rodriguez Rivarola, Santiago" userId="d6e16334-0f38-4502-b381-67cb74b25c2e" providerId="ADAL" clId="{5969690A-E9EC-424A-ABB5-36A02899B833}" dt="2026-02-26T15:07:16.922" v="7512" actId="1035"/>
          <ac:spMkLst>
            <pc:docMk/>
            <pc:sldMk cId="2302483738" sldId="281"/>
            <ac:spMk id="30" creationId="{16F15DA2-7D4D-EFE3-B933-31C38F108426}"/>
          </ac:spMkLst>
        </pc:spChg>
        <pc:spChg chg="add mod">
          <ac:chgData name="Rodriguez Rivarola, Santiago" userId="d6e16334-0f38-4502-b381-67cb74b25c2e" providerId="ADAL" clId="{5969690A-E9EC-424A-ABB5-36A02899B833}" dt="2026-02-27T08:50:16.861" v="8663" actId="20577"/>
          <ac:spMkLst>
            <pc:docMk/>
            <pc:sldMk cId="2302483738" sldId="281"/>
            <ac:spMk id="31" creationId="{9895190A-5FF2-2D70-B352-7A1ACB3BF6DD}"/>
          </ac:spMkLst>
        </pc:spChg>
      </pc:sldChg>
      <pc:sldChg chg="addSp delSp modSp add mod ord delAnim modAnim">
        <pc:chgData name="Rodriguez Rivarola, Santiago" userId="d6e16334-0f38-4502-b381-67cb74b25c2e" providerId="ADAL" clId="{5969690A-E9EC-424A-ABB5-36A02899B833}" dt="2026-03-09T10:42:57.983" v="10659" actId="478"/>
        <pc:sldMkLst>
          <pc:docMk/>
          <pc:sldMk cId="403820602" sldId="282"/>
        </pc:sldMkLst>
        <pc:spChg chg="add mod">
          <ac:chgData name="Rodriguez Rivarola, Santiago" userId="d6e16334-0f38-4502-b381-67cb74b25c2e" providerId="ADAL" clId="{5969690A-E9EC-424A-ABB5-36A02899B833}" dt="2026-02-27T08:22:25.962" v="8204" actId="1076"/>
          <ac:spMkLst>
            <pc:docMk/>
            <pc:sldMk cId="403820602" sldId="282"/>
            <ac:spMk id="3" creationId="{8E079F92-1091-C3A4-FD13-94D1381A657D}"/>
          </ac:spMkLst>
        </pc:spChg>
        <pc:spChg chg="add mod">
          <ac:chgData name="Rodriguez Rivarola, Santiago" userId="d6e16334-0f38-4502-b381-67cb74b25c2e" providerId="ADAL" clId="{5969690A-E9EC-424A-ABB5-36A02899B833}" dt="2026-02-27T08:22:25.962" v="8204" actId="1076"/>
          <ac:spMkLst>
            <pc:docMk/>
            <pc:sldMk cId="403820602" sldId="282"/>
            <ac:spMk id="6" creationId="{48113E33-55D2-466F-00B6-671ABE171530}"/>
          </ac:spMkLst>
        </pc:spChg>
        <pc:spChg chg="add mod">
          <ac:chgData name="Rodriguez Rivarola, Santiago" userId="d6e16334-0f38-4502-b381-67cb74b25c2e" providerId="ADAL" clId="{5969690A-E9EC-424A-ABB5-36A02899B833}" dt="2026-02-27T08:22:25.962" v="8204" actId="1076"/>
          <ac:spMkLst>
            <pc:docMk/>
            <pc:sldMk cId="403820602" sldId="282"/>
            <ac:spMk id="8" creationId="{B014DBA8-B675-C916-4A30-EEF9B5759D85}"/>
          </ac:spMkLst>
        </pc:spChg>
        <pc:spChg chg="add mod">
          <ac:chgData name="Rodriguez Rivarola, Santiago" userId="d6e16334-0f38-4502-b381-67cb74b25c2e" providerId="ADAL" clId="{5969690A-E9EC-424A-ABB5-36A02899B833}" dt="2026-02-27T08:22:25.962" v="8204" actId="1076"/>
          <ac:spMkLst>
            <pc:docMk/>
            <pc:sldMk cId="403820602" sldId="282"/>
            <ac:spMk id="11" creationId="{E9E0EA2E-BBE9-CEAA-E9D0-A81D14209B10}"/>
          </ac:spMkLst>
        </pc:spChg>
        <pc:spChg chg="add mod">
          <ac:chgData name="Rodriguez Rivarola, Santiago" userId="d6e16334-0f38-4502-b381-67cb74b25c2e" providerId="ADAL" clId="{5969690A-E9EC-424A-ABB5-36A02899B833}" dt="2026-02-27T08:22:25.962" v="8204" actId="1076"/>
          <ac:spMkLst>
            <pc:docMk/>
            <pc:sldMk cId="403820602" sldId="282"/>
            <ac:spMk id="13" creationId="{8D0E28DF-A6D6-5B18-B511-999D0BFD5AB4}"/>
          </ac:spMkLst>
        </pc:spChg>
        <pc:spChg chg="add mod">
          <ac:chgData name="Rodriguez Rivarola, Santiago" userId="d6e16334-0f38-4502-b381-67cb74b25c2e" providerId="ADAL" clId="{5969690A-E9EC-424A-ABB5-36A02899B833}" dt="2026-02-27T08:22:25.962" v="8204" actId="1076"/>
          <ac:spMkLst>
            <pc:docMk/>
            <pc:sldMk cId="403820602" sldId="282"/>
            <ac:spMk id="15" creationId="{00B00981-0A1D-208E-636C-1A9E0111E505}"/>
          </ac:spMkLst>
        </pc:spChg>
        <pc:spChg chg="mod">
          <ac:chgData name="Rodriguez Rivarola, Santiago" userId="d6e16334-0f38-4502-b381-67cb74b25c2e" providerId="ADAL" clId="{5969690A-E9EC-424A-ABB5-36A02899B833}" dt="2026-02-27T15:41:51.532" v="10204" actId="113"/>
          <ac:spMkLst>
            <pc:docMk/>
            <pc:sldMk cId="403820602" sldId="282"/>
            <ac:spMk id="17" creationId="{BDC8A16C-BE42-3920-78AC-E5A50C0D1A6C}"/>
          </ac:spMkLst>
        </pc:spChg>
        <pc:spChg chg="add mod">
          <ac:chgData name="Rodriguez Rivarola, Santiago" userId="d6e16334-0f38-4502-b381-67cb74b25c2e" providerId="ADAL" clId="{5969690A-E9EC-424A-ABB5-36A02899B833}" dt="2026-02-27T08:22:25.962" v="8204" actId="1076"/>
          <ac:spMkLst>
            <pc:docMk/>
            <pc:sldMk cId="403820602" sldId="282"/>
            <ac:spMk id="19" creationId="{14E89120-E249-24DB-12C4-A4472404CA2B}"/>
          </ac:spMkLst>
        </pc:spChg>
        <pc:spChg chg="add mod">
          <ac:chgData name="Rodriguez Rivarola, Santiago" userId="d6e16334-0f38-4502-b381-67cb74b25c2e" providerId="ADAL" clId="{5969690A-E9EC-424A-ABB5-36A02899B833}" dt="2026-02-27T08:22:25.962" v="8204" actId="1076"/>
          <ac:spMkLst>
            <pc:docMk/>
            <pc:sldMk cId="403820602" sldId="282"/>
            <ac:spMk id="21" creationId="{F8402AE4-3243-5613-5D83-5CE4EFC1A646}"/>
          </ac:spMkLst>
        </pc:spChg>
        <pc:spChg chg="add mod">
          <ac:chgData name="Rodriguez Rivarola, Santiago" userId="d6e16334-0f38-4502-b381-67cb74b25c2e" providerId="ADAL" clId="{5969690A-E9EC-424A-ABB5-36A02899B833}" dt="2026-02-27T08:22:25.962" v="8204" actId="1076"/>
          <ac:spMkLst>
            <pc:docMk/>
            <pc:sldMk cId="403820602" sldId="282"/>
            <ac:spMk id="23" creationId="{55E0E45F-48FA-5132-51EF-80E88CEE4597}"/>
          </ac:spMkLst>
        </pc:spChg>
        <pc:spChg chg="add del mod">
          <ac:chgData name="Rodriguez Rivarola, Santiago" userId="d6e16334-0f38-4502-b381-67cb74b25c2e" providerId="ADAL" clId="{5969690A-E9EC-424A-ABB5-36A02899B833}" dt="2026-03-09T10:42:57.983" v="10659" actId="478"/>
          <ac:spMkLst>
            <pc:docMk/>
            <pc:sldMk cId="403820602" sldId="282"/>
            <ac:spMk id="25" creationId="{2A192869-FD80-7ED5-AD37-C607D04A5539}"/>
          </ac:spMkLst>
        </pc:spChg>
        <pc:grpChg chg="mod">
          <ac:chgData name="Rodriguez Rivarola, Santiago" userId="d6e16334-0f38-4502-b381-67cb74b25c2e" providerId="ADAL" clId="{5969690A-E9EC-424A-ABB5-36A02899B833}" dt="2026-02-27T15:41:17.876" v="10177"/>
          <ac:grpSpMkLst>
            <pc:docMk/>
            <pc:sldMk cId="403820602" sldId="282"/>
            <ac:grpSpMk id="10" creationId="{53140022-4230-C1C5-5633-BEBD2236E477}"/>
          </ac:grpSpMkLst>
        </pc:grpChg>
        <pc:picChg chg="add mod">
          <ac:chgData name="Rodriguez Rivarola, Santiago" userId="d6e16334-0f38-4502-b381-67cb74b25c2e" providerId="ADAL" clId="{5969690A-E9EC-424A-ABB5-36A02899B833}" dt="2026-03-09T10:42:50.456" v="10658" actId="14826"/>
          <ac:picMkLst>
            <pc:docMk/>
            <pc:sldMk cId="403820602" sldId="282"/>
            <ac:picMk id="2" creationId="{73BE60B3-FE90-9D54-0448-07F2AA870A18}"/>
          </ac:picMkLst>
        </pc:picChg>
        <pc:picChg chg="mod">
          <ac:chgData name="Rodriguez Rivarola, Santiago" userId="d6e16334-0f38-4502-b381-67cb74b25c2e" providerId="ADAL" clId="{5969690A-E9EC-424A-ABB5-36A02899B833}" dt="2026-02-27T15:41:17.876" v="10177"/>
          <ac:picMkLst>
            <pc:docMk/>
            <pc:sldMk cId="403820602" sldId="282"/>
            <ac:picMk id="18" creationId="{5473D5A8-8B18-CCF8-2E91-3771BFB9D24F}"/>
          </ac:picMkLst>
        </pc:picChg>
        <pc:picChg chg="add mod">
          <ac:chgData name="Rodriguez Rivarola, Santiago" userId="d6e16334-0f38-4502-b381-67cb74b25c2e" providerId="ADAL" clId="{5969690A-E9EC-424A-ABB5-36A02899B833}" dt="2026-03-09T10:42:20.847" v="10653"/>
          <ac:picMkLst>
            <pc:docMk/>
            <pc:sldMk cId="403820602" sldId="282"/>
            <ac:picMk id="26" creationId="{AF3AA429-39DC-2126-EC45-F7B646FCA9CB}"/>
          </ac:picMkLst>
        </pc:picChg>
        <pc:picChg chg="add del mod">
          <ac:chgData name="Rodriguez Rivarola, Santiago" userId="d6e16334-0f38-4502-b381-67cb74b25c2e" providerId="ADAL" clId="{5969690A-E9EC-424A-ABB5-36A02899B833}" dt="2026-03-09T10:42:38.147" v="10657" actId="478"/>
          <ac:picMkLst>
            <pc:docMk/>
            <pc:sldMk cId="403820602" sldId="282"/>
            <ac:picMk id="28" creationId="{0B4B70C0-39C3-83C1-6D36-01700C9485E7}"/>
          </ac:picMkLst>
        </pc:picChg>
      </pc:sldChg>
      <pc:sldChg chg="addSp delSp modSp add mod ord addAnim delAnim modAnim">
        <pc:chgData name="Rodriguez Rivarola, Santiago" userId="d6e16334-0f38-4502-b381-67cb74b25c2e" providerId="ADAL" clId="{5969690A-E9EC-424A-ABB5-36A02899B833}" dt="2026-03-09T11:25:59.537" v="11141"/>
        <pc:sldMkLst>
          <pc:docMk/>
          <pc:sldMk cId="102532952" sldId="284"/>
        </pc:sldMkLst>
        <pc:spChg chg="add mod">
          <ac:chgData name="Rodriguez Rivarola, Santiago" userId="d6e16334-0f38-4502-b381-67cb74b25c2e" providerId="ADAL" clId="{5969690A-E9EC-424A-ABB5-36A02899B833}" dt="2026-02-27T08:21:18.981" v="8196" actId="1076"/>
          <ac:spMkLst>
            <pc:docMk/>
            <pc:sldMk cId="102532952" sldId="284"/>
            <ac:spMk id="3" creationId="{E4EAA8BB-AD8C-703F-2315-6539842D5888}"/>
          </ac:spMkLst>
        </pc:spChg>
        <pc:spChg chg="del mod">
          <ac:chgData name="Rodriguez Rivarola, Santiago" userId="d6e16334-0f38-4502-b381-67cb74b25c2e" providerId="ADAL" clId="{5969690A-E9EC-424A-ABB5-36A02899B833}" dt="2026-03-09T10:38:26.599" v="10648" actId="478"/>
          <ac:spMkLst>
            <pc:docMk/>
            <pc:sldMk cId="102532952" sldId="284"/>
            <ac:spMk id="5" creationId="{3A83D4E9-68A2-09EE-EED1-2F2EEE3E5E36}"/>
          </ac:spMkLst>
        </pc:spChg>
        <pc:spChg chg="add mod">
          <ac:chgData name="Rodriguez Rivarola, Santiago" userId="d6e16334-0f38-4502-b381-67cb74b25c2e" providerId="ADAL" clId="{5969690A-E9EC-424A-ABB5-36A02899B833}" dt="2026-02-27T08:21:37.876" v="8197" actId="14100"/>
          <ac:spMkLst>
            <pc:docMk/>
            <pc:sldMk cId="102532952" sldId="284"/>
            <ac:spMk id="9" creationId="{4C98E7B9-A943-E49F-328B-4DF4F3EFA99C}"/>
          </ac:spMkLst>
        </pc:spChg>
        <pc:spChg chg="add mod">
          <ac:chgData name="Rodriguez Rivarola, Santiago" userId="d6e16334-0f38-4502-b381-67cb74b25c2e" providerId="ADAL" clId="{5969690A-E9EC-424A-ABB5-36A02899B833}" dt="2026-02-27T08:21:18.981" v="8196" actId="1076"/>
          <ac:spMkLst>
            <pc:docMk/>
            <pc:sldMk cId="102532952" sldId="284"/>
            <ac:spMk id="12" creationId="{C6847324-73BE-1CB9-D3A8-AB27E80A7CF9}"/>
          </ac:spMkLst>
        </pc:spChg>
        <pc:spChg chg="add mod">
          <ac:chgData name="Rodriguez Rivarola, Santiago" userId="d6e16334-0f38-4502-b381-67cb74b25c2e" providerId="ADAL" clId="{5969690A-E9EC-424A-ABB5-36A02899B833}" dt="2026-02-27T08:21:40.567" v="8198" actId="14100"/>
          <ac:spMkLst>
            <pc:docMk/>
            <pc:sldMk cId="102532952" sldId="284"/>
            <ac:spMk id="13" creationId="{8F8F0322-7D17-016A-5099-F5FB21575A09}"/>
          </ac:spMkLst>
        </pc:spChg>
        <pc:spChg chg="add mod">
          <ac:chgData name="Rodriguez Rivarola, Santiago" userId="d6e16334-0f38-4502-b381-67cb74b25c2e" providerId="ADAL" clId="{5969690A-E9EC-424A-ABB5-36A02899B833}" dt="2026-02-27T08:21:18.981" v="8196" actId="1076"/>
          <ac:spMkLst>
            <pc:docMk/>
            <pc:sldMk cId="102532952" sldId="284"/>
            <ac:spMk id="16" creationId="{A8E2F3EE-2C51-705A-A89F-DEE884EA6F6B}"/>
          </ac:spMkLst>
        </pc:spChg>
        <pc:spChg chg="add mod">
          <ac:chgData name="Rodriguez Rivarola, Santiago" userId="d6e16334-0f38-4502-b381-67cb74b25c2e" providerId="ADAL" clId="{5969690A-E9EC-424A-ABB5-36A02899B833}" dt="2026-02-27T08:21:18.981" v="8196" actId="1076"/>
          <ac:spMkLst>
            <pc:docMk/>
            <pc:sldMk cId="102532952" sldId="284"/>
            <ac:spMk id="19" creationId="{8E7C23EF-221F-1AC3-3946-16B8DB2AB564}"/>
          </ac:spMkLst>
        </pc:spChg>
        <pc:picChg chg="add del mod">
          <ac:chgData name="Rodriguez Rivarola, Santiago" userId="d6e16334-0f38-4502-b381-67cb74b25c2e" providerId="ADAL" clId="{5969690A-E9EC-424A-ABB5-36A02899B833}" dt="2026-03-09T10:38:09.512" v="10643" actId="478"/>
          <ac:picMkLst>
            <pc:docMk/>
            <pc:sldMk cId="102532952" sldId="284"/>
            <ac:picMk id="4" creationId="{741B36AE-BE6A-30CF-7043-33242A1881D8}"/>
          </ac:picMkLst>
        </pc:picChg>
        <pc:picChg chg="add del mod">
          <ac:chgData name="Rodriguez Rivarola, Santiago" userId="d6e16334-0f38-4502-b381-67cb74b25c2e" providerId="ADAL" clId="{5969690A-E9EC-424A-ABB5-36A02899B833}" dt="2026-03-09T10:33:27.054" v="10627" actId="478"/>
          <ac:picMkLst>
            <pc:docMk/>
            <pc:sldMk cId="102532952" sldId="284"/>
            <ac:picMk id="7" creationId="{CE91A906-CFF9-1AB9-22BF-66701B2869A0}"/>
          </ac:picMkLst>
        </pc:picChg>
        <pc:picChg chg="add mod">
          <ac:chgData name="Rodriguez Rivarola, Santiago" userId="d6e16334-0f38-4502-b381-67cb74b25c2e" providerId="ADAL" clId="{5969690A-E9EC-424A-ABB5-36A02899B833}" dt="2026-03-09T10:38:22.438" v="10647" actId="14100"/>
          <ac:picMkLst>
            <pc:docMk/>
            <pc:sldMk cId="102532952" sldId="284"/>
            <ac:picMk id="10" creationId="{9DD0869F-87D2-E3ED-A16F-2B37D6031150}"/>
          </ac:picMkLst>
        </pc:picChg>
        <pc:picChg chg="add mod">
          <ac:chgData name="Rodriguez Rivarola, Santiago" userId="d6e16334-0f38-4502-b381-67cb74b25c2e" providerId="ADAL" clId="{5969690A-E9EC-424A-ABB5-36A02899B833}" dt="2026-02-27T15:40:19.472" v="10173" actId="1076"/>
          <ac:picMkLst>
            <pc:docMk/>
            <pc:sldMk cId="102532952" sldId="284"/>
            <ac:picMk id="17" creationId="{1E24973C-7442-D5BE-7069-961C2945EB91}"/>
          </ac:picMkLst>
        </pc:picChg>
        <pc:picChg chg="add mod modCrop">
          <ac:chgData name="Rodriguez Rivarola, Santiago" userId="d6e16334-0f38-4502-b381-67cb74b25c2e" providerId="ADAL" clId="{5969690A-E9EC-424A-ABB5-36A02899B833}" dt="2026-02-27T15:40:23.163" v="10175" actId="14100"/>
          <ac:picMkLst>
            <pc:docMk/>
            <pc:sldMk cId="102532952" sldId="284"/>
            <ac:picMk id="18" creationId="{4003291B-9DB4-9EA5-7325-CA942BFA7955}"/>
          </ac:picMkLst>
        </pc:picChg>
      </pc:sldChg>
      <pc:sldChg chg="addSp delSp modSp add mod delAnim modAnim">
        <pc:chgData name="Rodriguez Rivarola, Santiago" userId="d6e16334-0f38-4502-b381-67cb74b25c2e" providerId="ADAL" clId="{5969690A-E9EC-424A-ABB5-36A02899B833}" dt="2026-03-09T11:34:30.327" v="11160"/>
        <pc:sldMkLst>
          <pc:docMk/>
          <pc:sldMk cId="4244450821" sldId="285"/>
        </pc:sldMkLst>
        <pc:spChg chg="mod">
          <ac:chgData name="Rodriguez Rivarola, Santiago" userId="d6e16334-0f38-4502-b381-67cb74b25c2e" providerId="ADAL" clId="{5969690A-E9EC-424A-ABB5-36A02899B833}" dt="2026-03-09T11:03:42.435" v="10899" actId="14100"/>
          <ac:spMkLst>
            <pc:docMk/>
            <pc:sldMk cId="4244450821" sldId="285"/>
            <ac:spMk id="3" creationId="{8E079F92-1091-C3A4-FD13-94D1381A657D}"/>
          </ac:spMkLst>
        </pc:spChg>
        <pc:spChg chg="mod ord">
          <ac:chgData name="Rodriguez Rivarola, Santiago" userId="d6e16334-0f38-4502-b381-67cb74b25c2e" providerId="ADAL" clId="{5969690A-E9EC-424A-ABB5-36A02899B833}" dt="2026-03-09T10:59:17.844" v="10845" actId="14100"/>
          <ac:spMkLst>
            <pc:docMk/>
            <pc:sldMk cId="4244450821" sldId="285"/>
            <ac:spMk id="8" creationId="{B014DBA8-B675-C916-4A30-EEF9B5759D85}"/>
          </ac:spMkLst>
        </pc:spChg>
        <pc:spChg chg="mod">
          <ac:chgData name="Rodriguez Rivarola, Santiago" userId="d6e16334-0f38-4502-b381-67cb74b25c2e" providerId="ADAL" clId="{5969690A-E9EC-424A-ABB5-36A02899B833}" dt="2026-03-09T10:55:36.023" v="10800" actId="1076"/>
          <ac:spMkLst>
            <pc:docMk/>
            <pc:sldMk cId="4244450821" sldId="285"/>
            <ac:spMk id="11" creationId="{E9E0EA2E-BBE9-CEAA-E9D0-A81D14209B10}"/>
          </ac:spMkLst>
        </pc:spChg>
        <pc:spChg chg="mod">
          <ac:chgData name="Rodriguez Rivarola, Santiago" userId="d6e16334-0f38-4502-b381-67cb74b25c2e" providerId="ADAL" clId="{5969690A-E9EC-424A-ABB5-36A02899B833}" dt="2026-03-09T11:04:09.546" v="10904" actId="1076"/>
          <ac:spMkLst>
            <pc:docMk/>
            <pc:sldMk cId="4244450821" sldId="285"/>
            <ac:spMk id="15" creationId="{00B00981-0A1D-208E-636C-1A9E0111E505}"/>
          </ac:spMkLst>
        </pc:spChg>
        <pc:spChg chg="mod">
          <ac:chgData name="Rodriguez Rivarola, Santiago" userId="d6e16334-0f38-4502-b381-67cb74b25c2e" providerId="ADAL" clId="{5969690A-E9EC-424A-ABB5-36A02899B833}" dt="2026-02-27T15:43:16.259" v="10222" actId="20577"/>
          <ac:spMkLst>
            <pc:docMk/>
            <pc:sldMk cId="4244450821" sldId="285"/>
            <ac:spMk id="17" creationId="{BDC8A16C-BE42-3920-78AC-E5A50C0D1A6C}"/>
          </ac:spMkLst>
        </pc:spChg>
        <pc:spChg chg="mod ord">
          <ac:chgData name="Rodriguez Rivarola, Santiago" userId="d6e16334-0f38-4502-b381-67cb74b25c2e" providerId="ADAL" clId="{5969690A-E9EC-424A-ABB5-36A02899B833}" dt="2026-03-09T10:52:40.010" v="10772" actId="1076"/>
          <ac:spMkLst>
            <pc:docMk/>
            <pc:sldMk cId="4244450821" sldId="285"/>
            <ac:spMk id="19" creationId="{14E89120-E249-24DB-12C4-A4472404CA2B}"/>
          </ac:spMkLst>
        </pc:spChg>
        <pc:spChg chg="del mod">
          <ac:chgData name="Rodriguez Rivarola, Santiago" userId="d6e16334-0f38-4502-b381-67cb74b25c2e" providerId="ADAL" clId="{5969690A-E9EC-424A-ABB5-36A02899B833}" dt="2026-03-09T10:52:31.004" v="10767" actId="478"/>
          <ac:spMkLst>
            <pc:docMk/>
            <pc:sldMk cId="4244450821" sldId="285"/>
            <ac:spMk id="21" creationId="{F8402AE4-3243-5613-5D83-5CE4EFC1A646}"/>
          </ac:spMkLst>
        </pc:spChg>
        <pc:spChg chg="mod">
          <ac:chgData name="Rodriguez Rivarola, Santiago" userId="d6e16334-0f38-4502-b381-67cb74b25c2e" providerId="ADAL" clId="{5969690A-E9EC-424A-ABB5-36A02899B833}" dt="2026-03-09T11:01:15.307" v="10876" actId="1076"/>
          <ac:spMkLst>
            <pc:docMk/>
            <pc:sldMk cId="4244450821" sldId="285"/>
            <ac:spMk id="23" creationId="{55E0E45F-48FA-5132-51EF-80E88CEE4597}"/>
          </ac:spMkLst>
        </pc:spChg>
        <pc:spChg chg="add mod ord">
          <ac:chgData name="Rodriguez Rivarola, Santiago" userId="d6e16334-0f38-4502-b381-67cb74b25c2e" providerId="ADAL" clId="{5969690A-E9EC-424A-ABB5-36A02899B833}" dt="2026-03-09T11:04:59.997" v="10917" actId="207"/>
          <ac:spMkLst>
            <pc:docMk/>
            <pc:sldMk cId="4244450821" sldId="285"/>
            <ac:spMk id="26" creationId="{BC2584B6-15DD-AD7F-D644-5E5AD64D35DF}"/>
          </ac:spMkLst>
        </pc:spChg>
        <pc:spChg chg="add del mod">
          <ac:chgData name="Rodriguez Rivarola, Santiago" userId="d6e16334-0f38-4502-b381-67cb74b25c2e" providerId="ADAL" clId="{5969690A-E9EC-424A-ABB5-36A02899B833}" dt="2026-03-09T10:43:06.231" v="10661" actId="478"/>
          <ac:spMkLst>
            <pc:docMk/>
            <pc:sldMk cId="4244450821" sldId="285"/>
            <ac:spMk id="32" creationId="{BBA97383-0F1B-E028-59F6-7E30E674B072}"/>
          </ac:spMkLst>
        </pc:spChg>
        <pc:spChg chg="add del mod">
          <ac:chgData name="Rodriguez Rivarola, Santiago" userId="d6e16334-0f38-4502-b381-67cb74b25c2e" providerId="ADAL" clId="{5969690A-E9EC-424A-ABB5-36A02899B833}" dt="2026-03-09T10:52:32.678" v="10769" actId="478"/>
          <ac:spMkLst>
            <pc:docMk/>
            <pc:sldMk cId="4244450821" sldId="285"/>
            <ac:spMk id="37" creationId="{E0AA8E2E-BCA2-C8B6-ED2F-0F986871F521}"/>
          </ac:spMkLst>
        </pc:spChg>
        <pc:spChg chg="add del mod">
          <ac:chgData name="Rodriguez Rivarola, Santiago" userId="d6e16334-0f38-4502-b381-67cb74b25c2e" providerId="ADAL" clId="{5969690A-E9EC-424A-ABB5-36A02899B833}" dt="2026-03-09T10:52:31.979" v="10768" actId="478"/>
          <ac:spMkLst>
            <pc:docMk/>
            <pc:sldMk cId="4244450821" sldId="285"/>
            <ac:spMk id="38" creationId="{9F8E74FA-BC67-E9C5-DD0E-A935F027310C}"/>
          </ac:spMkLst>
        </pc:spChg>
        <pc:spChg chg="add del mod">
          <ac:chgData name="Rodriguez Rivarola, Santiago" userId="d6e16334-0f38-4502-b381-67cb74b25c2e" providerId="ADAL" clId="{5969690A-E9EC-424A-ABB5-36A02899B833}" dt="2026-03-09T10:52:29.596" v="10766" actId="478"/>
          <ac:spMkLst>
            <pc:docMk/>
            <pc:sldMk cId="4244450821" sldId="285"/>
            <ac:spMk id="39" creationId="{A4D77A69-5BA4-FD1E-7D63-233C54EC8C14}"/>
          </ac:spMkLst>
        </pc:spChg>
        <pc:spChg chg="add mod">
          <ac:chgData name="Rodriguez Rivarola, Santiago" userId="d6e16334-0f38-4502-b381-67cb74b25c2e" providerId="ADAL" clId="{5969690A-E9EC-424A-ABB5-36A02899B833}" dt="2026-03-09T10:57:15.967" v="10823" actId="14100"/>
          <ac:spMkLst>
            <pc:docMk/>
            <pc:sldMk cId="4244450821" sldId="285"/>
            <ac:spMk id="40" creationId="{D0C0F73F-333B-BF5C-E22C-872CD7D01AEA}"/>
          </ac:spMkLst>
        </pc:spChg>
        <pc:spChg chg="add mod">
          <ac:chgData name="Rodriguez Rivarola, Santiago" userId="d6e16334-0f38-4502-b381-67cb74b25c2e" providerId="ADAL" clId="{5969690A-E9EC-424A-ABB5-36A02899B833}" dt="2026-03-09T11:00:09.934" v="10857" actId="1076"/>
          <ac:spMkLst>
            <pc:docMk/>
            <pc:sldMk cId="4244450821" sldId="285"/>
            <ac:spMk id="64" creationId="{5A24D0CE-D0AD-7C9A-74BA-FA1CC1C42523}"/>
          </ac:spMkLst>
        </pc:spChg>
        <pc:spChg chg="add mod">
          <ac:chgData name="Rodriguez Rivarola, Santiago" userId="d6e16334-0f38-4502-b381-67cb74b25c2e" providerId="ADAL" clId="{5969690A-E9EC-424A-ABB5-36A02899B833}" dt="2026-03-09T11:01:33.635" v="10878" actId="1076"/>
          <ac:spMkLst>
            <pc:docMk/>
            <pc:sldMk cId="4244450821" sldId="285"/>
            <ac:spMk id="79" creationId="{01FBB1A4-F278-4FA2-06C4-1E203EA5309B}"/>
          </ac:spMkLst>
        </pc:spChg>
        <pc:spChg chg="add mod">
          <ac:chgData name="Rodriguez Rivarola, Santiago" userId="d6e16334-0f38-4502-b381-67cb74b25c2e" providerId="ADAL" clId="{5969690A-E9EC-424A-ABB5-36A02899B833}" dt="2026-03-09T11:04:13.568" v="10906" actId="1076"/>
          <ac:spMkLst>
            <pc:docMk/>
            <pc:sldMk cId="4244450821" sldId="285"/>
            <ac:spMk id="87" creationId="{6B83C7C8-F262-E4F6-F437-C59D35FBC918}"/>
          </ac:spMkLst>
        </pc:spChg>
        <pc:spChg chg="add mod">
          <ac:chgData name="Rodriguez Rivarola, Santiago" userId="d6e16334-0f38-4502-b381-67cb74b25c2e" providerId="ADAL" clId="{5969690A-E9EC-424A-ABB5-36A02899B833}" dt="2026-03-09T11:00:32.289" v="10865" actId="14100"/>
          <ac:spMkLst>
            <pc:docMk/>
            <pc:sldMk cId="4244450821" sldId="285"/>
            <ac:spMk id="99" creationId="{74310B9D-3441-1DEE-4E76-89E0C88DF7A2}"/>
          </ac:spMkLst>
        </pc:spChg>
        <pc:spChg chg="add mod ord">
          <ac:chgData name="Rodriguez Rivarola, Santiago" userId="d6e16334-0f38-4502-b381-67cb74b25c2e" providerId="ADAL" clId="{5969690A-E9EC-424A-ABB5-36A02899B833}" dt="2026-03-09T11:04:53.414" v="10916" actId="207"/>
          <ac:spMkLst>
            <pc:docMk/>
            <pc:sldMk cId="4244450821" sldId="285"/>
            <ac:spMk id="126" creationId="{248C9351-B0AC-86AC-ED69-3D0A15892EBC}"/>
          </ac:spMkLst>
        </pc:spChg>
        <pc:grpChg chg="mod">
          <ac:chgData name="Rodriguez Rivarola, Santiago" userId="d6e16334-0f38-4502-b381-67cb74b25c2e" providerId="ADAL" clId="{5969690A-E9EC-424A-ABB5-36A02899B833}" dt="2026-02-27T15:42:53.468" v="10214"/>
          <ac:grpSpMkLst>
            <pc:docMk/>
            <pc:sldMk cId="4244450821" sldId="285"/>
            <ac:grpSpMk id="10" creationId="{53140022-4230-C1C5-5633-BEBD2236E477}"/>
          </ac:grpSpMkLst>
        </pc:grpChg>
        <pc:picChg chg="add del mod ord">
          <ac:chgData name="Rodriguez Rivarola, Santiago" userId="d6e16334-0f38-4502-b381-67cb74b25c2e" providerId="ADAL" clId="{5969690A-E9EC-424A-ABB5-36A02899B833}" dt="2026-03-09T10:48:20.660" v="10697" actId="478"/>
          <ac:picMkLst>
            <pc:docMk/>
            <pc:sldMk cId="4244450821" sldId="285"/>
            <ac:picMk id="13" creationId="{36F7905F-A81B-5E6C-6C28-56D940CFE067}"/>
          </ac:picMkLst>
        </pc:picChg>
        <pc:picChg chg="mod">
          <ac:chgData name="Rodriguez Rivarola, Santiago" userId="d6e16334-0f38-4502-b381-67cb74b25c2e" providerId="ADAL" clId="{5969690A-E9EC-424A-ABB5-36A02899B833}" dt="2026-02-27T15:42:53.468" v="10214"/>
          <ac:picMkLst>
            <pc:docMk/>
            <pc:sldMk cId="4244450821" sldId="285"/>
            <ac:picMk id="18" creationId="{5473D5A8-8B18-CCF8-2E91-3771BFB9D24F}"/>
          </ac:picMkLst>
        </pc:picChg>
        <pc:picChg chg="add del mod">
          <ac:chgData name="Rodriguez Rivarola, Santiago" userId="d6e16334-0f38-4502-b381-67cb74b25c2e" providerId="ADAL" clId="{5969690A-E9EC-424A-ABB5-36A02899B833}" dt="2026-03-09T10:48:57.260" v="10708" actId="478"/>
          <ac:picMkLst>
            <pc:docMk/>
            <pc:sldMk cId="4244450821" sldId="285"/>
            <ac:picMk id="28" creationId="{D36444F3-B441-E272-C341-81320B406D34}"/>
          </ac:picMkLst>
        </pc:picChg>
        <pc:picChg chg="add del">
          <ac:chgData name="Rodriguez Rivarola, Santiago" userId="d6e16334-0f38-4502-b381-67cb74b25c2e" providerId="ADAL" clId="{5969690A-E9EC-424A-ABB5-36A02899B833}" dt="2026-03-09T10:48:54.848" v="10707" actId="478"/>
          <ac:picMkLst>
            <pc:docMk/>
            <pc:sldMk cId="4244450821" sldId="285"/>
            <ac:picMk id="31" creationId="{8E5723DF-F7E2-55E1-8916-F3A05413B516}"/>
          </ac:picMkLst>
        </pc:picChg>
        <pc:picChg chg="add mod ord">
          <ac:chgData name="Rodriguez Rivarola, Santiago" userId="d6e16334-0f38-4502-b381-67cb74b25c2e" providerId="ADAL" clId="{5969690A-E9EC-424A-ABB5-36A02899B833}" dt="2026-03-09T10:52:34.903" v="10771" actId="1076"/>
          <ac:picMkLst>
            <pc:docMk/>
            <pc:sldMk cId="4244450821" sldId="285"/>
            <ac:picMk id="34" creationId="{C67F1ABC-EB73-EE84-6C5D-428C4C38E4FC}"/>
          </ac:picMkLst>
        </pc:picChg>
        <pc:picChg chg="add mod modCrop">
          <ac:chgData name="Rodriguez Rivarola, Santiago" userId="d6e16334-0f38-4502-b381-67cb74b25c2e" providerId="ADAL" clId="{5969690A-E9EC-424A-ABB5-36A02899B833}" dt="2026-03-09T11:00:34.706" v="10867" actId="1076"/>
          <ac:picMkLst>
            <pc:docMk/>
            <pc:sldMk cId="4244450821" sldId="285"/>
            <ac:picMk id="36" creationId="{FA75E404-00D6-3105-FE7C-03CD03CA1831}"/>
          </ac:picMkLst>
        </pc:picChg>
        <pc:cxnChg chg="del mod">
          <ac:chgData name="Rodriguez Rivarola, Santiago" userId="d6e16334-0f38-4502-b381-67cb74b25c2e" providerId="ADAL" clId="{5969690A-E9EC-424A-ABB5-36A02899B833}" dt="2026-03-09T11:03:53.298" v="10903" actId="478"/>
          <ac:cxnSpMkLst>
            <pc:docMk/>
            <pc:sldMk cId="4244450821" sldId="285"/>
            <ac:cxnSpMk id="4" creationId="{E44DD031-EE65-13DA-2511-BE3A908B5ECC}"/>
          </ac:cxnSpMkLst>
        </pc:cxnChg>
        <pc:cxnChg chg="del mod">
          <ac:chgData name="Rodriguez Rivarola, Santiago" userId="d6e16334-0f38-4502-b381-67cb74b25c2e" providerId="ADAL" clId="{5969690A-E9EC-424A-ABB5-36A02899B833}" dt="2026-03-09T10:51:05.704" v="10748" actId="478"/>
          <ac:cxnSpMkLst>
            <pc:docMk/>
            <pc:sldMk cId="4244450821" sldId="285"/>
            <ac:cxnSpMk id="9" creationId="{FCBCED39-9917-76D5-8AE9-E1E5861A8BE0}"/>
          </ac:cxnSpMkLst>
        </pc:cxnChg>
        <pc:cxnChg chg="del mod">
          <ac:chgData name="Rodriguez Rivarola, Santiago" userId="d6e16334-0f38-4502-b381-67cb74b25c2e" providerId="ADAL" clId="{5969690A-E9EC-424A-ABB5-36A02899B833}" dt="2026-03-09T10:51:44.122" v="10756" actId="478"/>
          <ac:cxnSpMkLst>
            <pc:docMk/>
            <pc:sldMk cId="4244450821" sldId="285"/>
            <ac:cxnSpMk id="12" creationId="{A39E6613-38C0-86BE-ADA1-2DD7FBB448BA}"/>
          </ac:cxnSpMkLst>
        </pc:cxnChg>
        <pc:cxnChg chg="del mod">
          <ac:chgData name="Rodriguez Rivarola, Santiago" userId="d6e16334-0f38-4502-b381-67cb74b25c2e" providerId="ADAL" clId="{5969690A-E9EC-424A-ABB5-36A02899B833}" dt="2026-03-09T11:04:11.684" v="10905" actId="478"/>
          <ac:cxnSpMkLst>
            <pc:docMk/>
            <pc:sldMk cId="4244450821" sldId="285"/>
            <ac:cxnSpMk id="16" creationId="{7A808F9D-7BDF-B0E5-BF16-5E18D5DAB87A}"/>
          </ac:cxnSpMkLst>
        </pc:cxnChg>
        <pc:cxnChg chg="del mod">
          <ac:chgData name="Rodriguez Rivarola, Santiago" userId="d6e16334-0f38-4502-b381-67cb74b25c2e" providerId="ADAL" clId="{5969690A-E9EC-424A-ABB5-36A02899B833}" dt="2026-03-09T10:50:30.829" v="10741" actId="478"/>
          <ac:cxnSpMkLst>
            <pc:docMk/>
            <pc:sldMk cId="4244450821" sldId="285"/>
            <ac:cxnSpMk id="20" creationId="{1D491302-51C8-3C27-E875-859F83D0A86A}"/>
          </ac:cxnSpMkLst>
        </pc:cxnChg>
        <pc:cxnChg chg="del mod">
          <ac:chgData name="Rodriguez Rivarola, Santiago" userId="d6e16334-0f38-4502-b381-67cb74b25c2e" providerId="ADAL" clId="{5969690A-E9EC-424A-ABB5-36A02899B833}" dt="2026-03-09T10:52:05.572" v="10761" actId="478"/>
          <ac:cxnSpMkLst>
            <pc:docMk/>
            <pc:sldMk cId="4244450821" sldId="285"/>
            <ac:cxnSpMk id="22" creationId="{F2BEEFAC-3AB2-77FE-44C7-BDA840A37E0C}"/>
          </ac:cxnSpMkLst>
        </pc:cxnChg>
        <pc:cxnChg chg="del mod">
          <ac:chgData name="Rodriguez Rivarola, Santiago" userId="d6e16334-0f38-4502-b381-67cb74b25c2e" providerId="ADAL" clId="{5969690A-E9EC-424A-ABB5-36A02899B833}" dt="2026-03-09T10:58:01.955" v="10830" actId="478"/>
          <ac:cxnSpMkLst>
            <pc:docMk/>
            <pc:sldMk cId="4244450821" sldId="285"/>
            <ac:cxnSpMk id="24" creationId="{A83A34C4-565A-F0CE-0618-31BCE609E05B}"/>
          </ac:cxnSpMkLst>
        </pc:cxnChg>
        <pc:cxnChg chg="add del mod">
          <ac:chgData name="Rodriguez Rivarola, Santiago" userId="d6e16334-0f38-4502-b381-67cb74b25c2e" providerId="ADAL" clId="{5969690A-E9EC-424A-ABB5-36A02899B833}" dt="2026-03-09T10:50:32.090" v="10742" actId="478"/>
          <ac:cxnSpMkLst>
            <pc:docMk/>
            <pc:sldMk cId="4244450821" sldId="285"/>
            <ac:cxnSpMk id="30" creationId="{EB116A93-9FD1-DD0A-B148-3D35548DFD73}"/>
          </ac:cxnSpMkLst>
        </pc:cxnChg>
        <pc:cxnChg chg="add mod">
          <ac:chgData name="Rodriguez Rivarola, Santiago" userId="d6e16334-0f38-4502-b381-67cb74b25c2e" providerId="ADAL" clId="{5969690A-E9EC-424A-ABB5-36A02899B833}" dt="2026-03-09T10:54:44.334" v="10787" actId="208"/>
          <ac:cxnSpMkLst>
            <pc:docMk/>
            <pc:sldMk cId="4244450821" sldId="285"/>
            <ac:cxnSpMk id="42" creationId="{F98DB024-520E-5A4E-9FDC-0D163BA0AA4E}"/>
          </ac:cxnSpMkLst>
        </pc:cxnChg>
        <pc:cxnChg chg="add mod">
          <ac:chgData name="Rodriguez Rivarola, Santiago" userId="d6e16334-0f38-4502-b381-67cb74b25c2e" providerId="ADAL" clId="{5969690A-E9EC-424A-ABB5-36A02899B833}" dt="2026-03-09T10:59:17.844" v="10845" actId="14100"/>
          <ac:cxnSpMkLst>
            <pc:docMk/>
            <pc:sldMk cId="4244450821" sldId="285"/>
            <ac:cxnSpMk id="44" creationId="{0E833C5D-157C-4374-E067-474D606BFA82}"/>
          </ac:cxnSpMkLst>
        </pc:cxnChg>
        <pc:cxnChg chg="add del mod">
          <ac:chgData name="Rodriguez Rivarola, Santiago" userId="d6e16334-0f38-4502-b381-67cb74b25c2e" providerId="ADAL" clId="{5969690A-E9EC-424A-ABB5-36A02899B833}" dt="2026-03-09T11:01:38.737" v="10881" actId="21"/>
          <ac:cxnSpMkLst>
            <pc:docMk/>
            <pc:sldMk cId="4244450821" sldId="285"/>
            <ac:cxnSpMk id="47" creationId="{0F6E3608-74B8-2512-4C40-0E4D0B1DD8BB}"/>
          </ac:cxnSpMkLst>
        </pc:cxnChg>
        <pc:cxnChg chg="add del mod">
          <ac:chgData name="Rodriguez Rivarola, Santiago" userId="d6e16334-0f38-4502-b381-67cb74b25c2e" providerId="ADAL" clId="{5969690A-E9EC-424A-ABB5-36A02899B833}" dt="2026-03-09T10:51:45.082" v="10757" actId="478"/>
          <ac:cxnSpMkLst>
            <pc:docMk/>
            <pc:sldMk cId="4244450821" sldId="285"/>
            <ac:cxnSpMk id="48" creationId="{066F9F6C-A3A5-2C97-0076-5A931CE39A95}"/>
          </ac:cxnSpMkLst>
        </pc:cxnChg>
        <pc:cxnChg chg="add mod">
          <ac:chgData name="Rodriguez Rivarola, Santiago" userId="d6e16334-0f38-4502-b381-67cb74b25c2e" providerId="ADAL" clId="{5969690A-E9EC-424A-ABB5-36A02899B833}" dt="2026-03-09T10:55:42.772" v="10802" actId="14100"/>
          <ac:cxnSpMkLst>
            <pc:docMk/>
            <pc:sldMk cId="4244450821" sldId="285"/>
            <ac:cxnSpMk id="51" creationId="{55281D64-2F50-9E74-D5B2-AE6C090812C2}"/>
          </ac:cxnSpMkLst>
        </pc:cxnChg>
        <pc:cxnChg chg="add mod">
          <ac:chgData name="Rodriguez Rivarola, Santiago" userId="d6e16334-0f38-4502-b381-67cb74b25c2e" providerId="ADAL" clId="{5969690A-E9EC-424A-ABB5-36A02899B833}" dt="2026-03-09T10:57:37.097" v="10827" actId="14100"/>
          <ac:cxnSpMkLst>
            <pc:docMk/>
            <pc:sldMk cId="4244450821" sldId="285"/>
            <ac:cxnSpMk id="56" creationId="{AC8E5F2E-FFEB-2E2E-87DF-0FB365AF4550}"/>
          </ac:cxnSpMkLst>
        </pc:cxnChg>
        <pc:cxnChg chg="add del mod">
          <ac:chgData name="Rodriguez Rivarola, Santiago" userId="d6e16334-0f38-4502-b381-67cb74b25c2e" providerId="ADAL" clId="{5969690A-E9EC-424A-ABB5-36A02899B833}" dt="2026-03-09T10:52:06.713" v="10762" actId="478"/>
          <ac:cxnSpMkLst>
            <pc:docMk/>
            <pc:sldMk cId="4244450821" sldId="285"/>
            <ac:cxnSpMk id="57" creationId="{613D178A-2A7B-704E-8A1A-F32B1A1C5BFD}"/>
          </ac:cxnSpMkLst>
        </pc:cxnChg>
        <pc:cxnChg chg="add mod">
          <ac:chgData name="Rodriguez Rivarola, Santiago" userId="d6e16334-0f38-4502-b381-67cb74b25c2e" providerId="ADAL" clId="{5969690A-E9EC-424A-ABB5-36A02899B833}" dt="2026-03-09T10:56:27.658" v="10812" actId="208"/>
          <ac:cxnSpMkLst>
            <pc:docMk/>
            <pc:sldMk cId="4244450821" sldId="285"/>
            <ac:cxnSpMk id="60" creationId="{18E7CC28-E5A5-4238-A92D-52282E423D26}"/>
          </ac:cxnSpMkLst>
        </pc:cxnChg>
        <pc:cxnChg chg="add del mod">
          <ac:chgData name="Rodriguez Rivarola, Santiago" userId="d6e16334-0f38-4502-b381-67cb74b25c2e" providerId="ADAL" clId="{5969690A-E9EC-424A-ABB5-36A02899B833}" dt="2026-03-09T10:58:00.655" v="10829" actId="478"/>
          <ac:cxnSpMkLst>
            <pc:docMk/>
            <pc:sldMk cId="4244450821" sldId="285"/>
            <ac:cxnSpMk id="61" creationId="{8836BC53-3C08-29CE-0F56-2E64D3519CD4}"/>
          </ac:cxnSpMkLst>
        </pc:cxnChg>
        <pc:cxnChg chg="add del mod">
          <ac:chgData name="Rodriguez Rivarola, Santiago" userId="d6e16334-0f38-4502-b381-67cb74b25c2e" providerId="ADAL" clId="{5969690A-E9EC-424A-ABB5-36A02899B833}" dt="2026-03-09T10:59:06.489" v="10842" actId="478"/>
          <ac:cxnSpMkLst>
            <pc:docMk/>
            <pc:sldMk cId="4244450821" sldId="285"/>
            <ac:cxnSpMk id="65" creationId="{090273B8-BC7F-37B2-D0C1-1F73C695264E}"/>
          </ac:cxnSpMkLst>
        </pc:cxnChg>
        <pc:cxnChg chg="add mod">
          <ac:chgData name="Rodriguez Rivarola, Santiago" userId="d6e16334-0f38-4502-b381-67cb74b25c2e" providerId="ADAL" clId="{5969690A-E9EC-424A-ABB5-36A02899B833}" dt="2026-03-09T10:59:17.844" v="10845" actId="14100"/>
          <ac:cxnSpMkLst>
            <pc:docMk/>
            <pc:sldMk cId="4244450821" sldId="285"/>
            <ac:cxnSpMk id="66" creationId="{F28FC82E-F189-811D-E9EE-1ABDC647EF54}"/>
          </ac:cxnSpMkLst>
        </pc:cxnChg>
        <pc:cxnChg chg="add del mod">
          <ac:chgData name="Rodriguez Rivarola, Santiago" userId="d6e16334-0f38-4502-b381-67cb74b25c2e" providerId="ADAL" clId="{5969690A-E9EC-424A-ABB5-36A02899B833}" dt="2026-03-09T10:59:08.091" v="10843" actId="478"/>
          <ac:cxnSpMkLst>
            <pc:docMk/>
            <pc:sldMk cId="4244450821" sldId="285"/>
            <ac:cxnSpMk id="68" creationId="{8F141165-21E7-FD84-5690-FBE633643490}"/>
          </ac:cxnSpMkLst>
        </pc:cxnChg>
        <pc:cxnChg chg="add mod">
          <ac:chgData name="Rodriguez Rivarola, Santiago" userId="d6e16334-0f38-4502-b381-67cb74b25c2e" providerId="ADAL" clId="{5969690A-E9EC-424A-ABB5-36A02899B833}" dt="2026-03-09T11:00:41.230" v="10869" actId="14100"/>
          <ac:cxnSpMkLst>
            <pc:docMk/>
            <pc:sldMk cId="4244450821" sldId="285"/>
            <ac:cxnSpMk id="70" creationId="{8781C879-CECA-BF41-F9D6-B0AB5D6E1A3C}"/>
          </ac:cxnSpMkLst>
        </pc:cxnChg>
        <pc:cxnChg chg="add mod">
          <ac:chgData name="Rodriguez Rivarola, Santiago" userId="d6e16334-0f38-4502-b381-67cb74b25c2e" providerId="ADAL" clId="{5969690A-E9EC-424A-ABB5-36A02899B833}" dt="2026-03-09T10:57:05.753" v="10821" actId="14100"/>
          <ac:cxnSpMkLst>
            <pc:docMk/>
            <pc:sldMk cId="4244450821" sldId="285"/>
            <ac:cxnSpMk id="73" creationId="{3556ED21-4605-FD51-76D8-7CA5DC0AC0F0}"/>
          </ac:cxnSpMkLst>
        </pc:cxnChg>
        <pc:cxnChg chg="add del mod">
          <ac:chgData name="Rodriguez Rivarola, Santiago" userId="d6e16334-0f38-4502-b381-67cb74b25c2e" providerId="ADAL" clId="{5969690A-E9EC-424A-ABB5-36A02899B833}" dt="2026-03-09T11:01:34.829" v="10879" actId="478"/>
          <ac:cxnSpMkLst>
            <pc:docMk/>
            <pc:sldMk cId="4244450821" sldId="285"/>
            <ac:cxnSpMk id="80" creationId="{996F94EA-1029-888C-A648-D4950B60EBDA}"/>
          </ac:cxnSpMkLst>
        </pc:cxnChg>
        <pc:cxnChg chg="add del mod">
          <ac:chgData name="Rodriguez Rivarola, Santiago" userId="d6e16334-0f38-4502-b381-67cb74b25c2e" providerId="ADAL" clId="{5969690A-E9EC-424A-ABB5-36A02899B833}" dt="2026-03-09T11:03:05.774" v="10896" actId="478"/>
          <ac:cxnSpMkLst>
            <pc:docMk/>
            <pc:sldMk cId="4244450821" sldId="285"/>
            <ac:cxnSpMk id="81" creationId="{FAF6A739-45DA-68A7-6410-3ADAD7AE85ED}"/>
          </ac:cxnSpMkLst>
        </pc:cxnChg>
        <pc:cxnChg chg="add mod">
          <ac:chgData name="Rodriguez Rivarola, Santiago" userId="d6e16334-0f38-4502-b381-67cb74b25c2e" providerId="ADAL" clId="{5969690A-E9EC-424A-ABB5-36A02899B833}" dt="2026-03-09T11:01:15.307" v="10876" actId="1076"/>
          <ac:cxnSpMkLst>
            <pc:docMk/>
            <pc:sldMk cId="4244450821" sldId="285"/>
            <ac:cxnSpMk id="82" creationId="{87CD5ABD-D90B-B0B0-2592-4CB44406546D}"/>
          </ac:cxnSpMkLst>
        </pc:cxnChg>
        <pc:cxnChg chg="add mod">
          <ac:chgData name="Rodriguez Rivarola, Santiago" userId="d6e16334-0f38-4502-b381-67cb74b25c2e" providerId="ADAL" clId="{5969690A-E9EC-424A-ABB5-36A02899B833}" dt="2026-03-09T10:58:28.713" v="10837" actId="14100"/>
          <ac:cxnSpMkLst>
            <pc:docMk/>
            <pc:sldMk cId="4244450821" sldId="285"/>
            <ac:cxnSpMk id="85" creationId="{9ACF62C5-5E04-C497-6B76-4B1FA6522E93}"/>
          </ac:cxnSpMkLst>
        </pc:cxnChg>
        <pc:cxnChg chg="add del mod">
          <ac:chgData name="Rodriguez Rivarola, Santiago" userId="d6e16334-0f38-4502-b381-67cb74b25c2e" providerId="ADAL" clId="{5969690A-E9EC-424A-ABB5-36A02899B833}" dt="2026-03-09T11:04:14.684" v="10907" actId="478"/>
          <ac:cxnSpMkLst>
            <pc:docMk/>
            <pc:sldMk cId="4244450821" sldId="285"/>
            <ac:cxnSpMk id="88" creationId="{573E2F1C-178D-AB30-3FAD-B4BEE222DC18}"/>
          </ac:cxnSpMkLst>
        </pc:cxnChg>
        <pc:cxnChg chg="add mod">
          <ac:chgData name="Rodriguez Rivarola, Santiago" userId="d6e16334-0f38-4502-b381-67cb74b25c2e" providerId="ADAL" clId="{5969690A-E9EC-424A-ABB5-36A02899B833}" dt="2026-03-09T11:01:20.221" v="10877" actId="14100"/>
          <ac:cxnSpMkLst>
            <pc:docMk/>
            <pc:sldMk cId="4244450821" sldId="285"/>
            <ac:cxnSpMk id="91" creationId="{2D188883-9766-3310-098A-A7A0EA92B5FD}"/>
          </ac:cxnSpMkLst>
        </pc:cxnChg>
        <pc:cxnChg chg="add del mod">
          <ac:chgData name="Rodriguez Rivarola, Santiago" userId="d6e16334-0f38-4502-b381-67cb74b25c2e" providerId="ADAL" clId="{5969690A-E9EC-424A-ABB5-36A02899B833}" dt="2026-03-09T10:51:06.771" v="10749" actId="478"/>
          <ac:cxnSpMkLst>
            <pc:docMk/>
            <pc:sldMk cId="4244450821" sldId="285"/>
            <ac:cxnSpMk id="92" creationId="{9463B015-1961-810B-A0D3-9E6C5CEBE189}"/>
          </ac:cxnSpMkLst>
        </pc:cxnChg>
        <pc:cxnChg chg="add del mod">
          <ac:chgData name="Rodriguez Rivarola, Santiago" userId="d6e16334-0f38-4502-b381-67cb74b25c2e" providerId="ADAL" clId="{5969690A-E9EC-424A-ABB5-36A02899B833}" dt="2026-03-09T10:53:44.347" v="10780" actId="478"/>
          <ac:cxnSpMkLst>
            <pc:docMk/>
            <pc:sldMk cId="4244450821" sldId="285"/>
            <ac:cxnSpMk id="100" creationId="{6CBB9C6B-4550-D7A2-55D6-37CF86D8C631}"/>
          </ac:cxnSpMkLst>
        </pc:cxnChg>
        <pc:cxnChg chg="add mod">
          <ac:chgData name="Rodriguez Rivarola, Santiago" userId="d6e16334-0f38-4502-b381-67cb74b25c2e" providerId="ADAL" clId="{5969690A-E9EC-424A-ABB5-36A02899B833}" dt="2026-03-09T11:00:20.189" v="10860" actId="14100"/>
          <ac:cxnSpMkLst>
            <pc:docMk/>
            <pc:sldMk cId="4244450821" sldId="285"/>
            <ac:cxnSpMk id="102" creationId="{AFD330A5-2CB1-BF6F-529B-0F128A7B1CE5}"/>
          </ac:cxnSpMkLst>
        </pc:cxnChg>
        <pc:cxnChg chg="add mod">
          <ac:chgData name="Rodriguez Rivarola, Santiago" userId="d6e16334-0f38-4502-b381-67cb74b25c2e" providerId="ADAL" clId="{5969690A-E9EC-424A-ABB5-36A02899B833}" dt="2026-03-09T11:00:27.999" v="10863" actId="14100"/>
          <ac:cxnSpMkLst>
            <pc:docMk/>
            <pc:sldMk cId="4244450821" sldId="285"/>
            <ac:cxnSpMk id="108" creationId="{F9E96977-4B81-DA7B-C0AB-12EB7DBD7885}"/>
          </ac:cxnSpMkLst>
        </pc:cxnChg>
        <pc:cxnChg chg="add del mod">
          <ac:chgData name="Rodriguez Rivarola, Santiago" userId="d6e16334-0f38-4502-b381-67cb74b25c2e" providerId="ADAL" clId="{5969690A-E9EC-424A-ABB5-36A02899B833}" dt="2026-03-09T10:53:43.157" v="10779" actId="478"/>
          <ac:cxnSpMkLst>
            <pc:docMk/>
            <pc:sldMk cId="4244450821" sldId="285"/>
            <ac:cxnSpMk id="119" creationId="{67F36D37-D087-8CF7-EEBF-8791D0DF1200}"/>
          </ac:cxnSpMkLst>
        </pc:cxnChg>
        <pc:cxnChg chg="add mod">
          <ac:chgData name="Rodriguez Rivarola, Santiago" userId="d6e16334-0f38-4502-b381-67cb74b25c2e" providerId="ADAL" clId="{5969690A-E9EC-424A-ABB5-36A02899B833}" dt="2026-03-09T11:01:46.866" v="10884" actId="14100"/>
          <ac:cxnSpMkLst>
            <pc:docMk/>
            <pc:sldMk cId="4244450821" sldId="285"/>
            <ac:cxnSpMk id="122" creationId="{0F6E3608-74B8-2512-4C40-0E4D0B1DD8BB}"/>
          </ac:cxnSpMkLst>
        </pc:cxnChg>
        <pc:cxnChg chg="add del mod">
          <ac:chgData name="Rodriguez Rivarola, Santiago" userId="d6e16334-0f38-4502-b381-67cb74b25c2e" providerId="ADAL" clId="{5969690A-E9EC-424A-ABB5-36A02899B833}" dt="2026-03-09T11:02:47.164" v="10892" actId="478"/>
          <ac:cxnSpMkLst>
            <pc:docMk/>
            <pc:sldMk cId="4244450821" sldId="285"/>
            <ac:cxnSpMk id="125" creationId="{E1A5AE1D-EEF6-EC06-E6D4-5CEA24360B3B}"/>
          </ac:cxnSpMkLst>
        </pc:cxnChg>
        <pc:cxnChg chg="add mod">
          <ac:chgData name="Rodriguez Rivarola, Santiago" userId="d6e16334-0f38-4502-b381-67cb74b25c2e" providerId="ADAL" clId="{5969690A-E9EC-424A-ABB5-36A02899B833}" dt="2026-03-09T11:03:03.852" v="10895" actId="14100"/>
          <ac:cxnSpMkLst>
            <pc:docMk/>
            <pc:sldMk cId="4244450821" sldId="285"/>
            <ac:cxnSpMk id="128" creationId="{7B1B2170-5AAD-B758-1F83-DB41DD10968B}"/>
          </ac:cxnSpMkLst>
        </pc:cxnChg>
        <pc:cxnChg chg="add mod">
          <ac:chgData name="Rodriguez Rivarola, Santiago" userId="d6e16334-0f38-4502-b381-67cb74b25c2e" providerId="ADAL" clId="{5969690A-E9EC-424A-ABB5-36A02899B833}" dt="2026-03-09T11:03:51.943" v="10902" actId="14100"/>
          <ac:cxnSpMkLst>
            <pc:docMk/>
            <pc:sldMk cId="4244450821" sldId="285"/>
            <ac:cxnSpMk id="134" creationId="{A390513E-712D-9EE0-AEFE-8901221014FA}"/>
          </ac:cxnSpMkLst>
        </pc:cxnChg>
        <pc:cxnChg chg="add mod">
          <ac:chgData name="Rodriguez Rivarola, Santiago" userId="d6e16334-0f38-4502-b381-67cb74b25c2e" providerId="ADAL" clId="{5969690A-E9EC-424A-ABB5-36A02899B833}" dt="2026-03-09T11:04:31.354" v="10911" actId="14100"/>
          <ac:cxnSpMkLst>
            <pc:docMk/>
            <pc:sldMk cId="4244450821" sldId="285"/>
            <ac:cxnSpMk id="137" creationId="{C9F4F0DA-0FC6-9774-DBDF-69FE7796B859}"/>
          </ac:cxnSpMkLst>
        </pc:cxnChg>
        <pc:cxnChg chg="add mod">
          <ac:chgData name="Rodriguez Rivarola, Santiago" userId="d6e16334-0f38-4502-b381-67cb74b25c2e" providerId="ADAL" clId="{5969690A-E9EC-424A-ABB5-36A02899B833}" dt="2026-03-09T11:04:37.652" v="10914" actId="14100"/>
          <ac:cxnSpMkLst>
            <pc:docMk/>
            <pc:sldMk cId="4244450821" sldId="285"/>
            <ac:cxnSpMk id="141" creationId="{E533CE14-6F03-0D58-5A94-ED67ED3FA5BF}"/>
          </ac:cxnSpMkLst>
        </pc:cxnChg>
      </pc:sldChg>
      <pc:sldChg chg="addSp delSp modSp add mod delAnim modAnim">
        <pc:chgData name="Rodriguez Rivarola, Santiago" userId="d6e16334-0f38-4502-b381-67cb74b25c2e" providerId="ADAL" clId="{5969690A-E9EC-424A-ABB5-36A02899B833}" dt="2026-02-27T16:29:27.040" v="10505"/>
        <pc:sldMkLst>
          <pc:docMk/>
          <pc:sldMk cId="3497492144" sldId="287"/>
        </pc:sldMkLst>
        <pc:spChg chg="mod">
          <ac:chgData name="Rodriguez Rivarola, Santiago" userId="d6e16334-0f38-4502-b381-67cb74b25c2e" providerId="ADAL" clId="{5969690A-E9EC-424A-ABB5-36A02899B833}" dt="2026-02-27T11:13:11.500" v="8894" actId="1036"/>
          <ac:spMkLst>
            <pc:docMk/>
            <pc:sldMk cId="3497492144" sldId="287"/>
            <ac:spMk id="2" creationId="{4FABA6F4-D9A8-B5EF-0187-97E1A90DBBC9}"/>
          </ac:spMkLst>
        </pc:spChg>
        <pc:spChg chg="add mod">
          <ac:chgData name="Rodriguez Rivarola, Santiago" userId="d6e16334-0f38-4502-b381-67cb74b25c2e" providerId="ADAL" clId="{5969690A-E9EC-424A-ABB5-36A02899B833}" dt="2026-02-27T11:13:05.561" v="8885" actId="14100"/>
          <ac:spMkLst>
            <pc:docMk/>
            <pc:sldMk cId="3497492144" sldId="287"/>
            <ac:spMk id="4" creationId="{270877D2-63F0-A778-1AB5-4233A0060A7E}"/>
          </ac:spMkLst>
        </pc:spChg>
        <pc:spChg chg="mod ord">
          <ac:chgData name="Rodriguez Rivarola, Santiago" userId="d6e16334-0f38-4502-b381-67cb74b25c2e" providerId="ADAL" clId="{5969690A-E9EC-424A-ABB5-36A02899B833}" dt="2026-02-27T10:29:12.773" v="8877" actId="166"/>
          <ac:spMkLst>
            <pc:docMk/>
            <pc:sldMk cId="3497492144" sldId="287"/>
            <ac:spMk id="5" creationId="{7E6AEC0D-9AEA-6C1A-6213-9E9CB98B8765}"/>
          </ac:spMkLst>
        </pc:spChg>
        <pc:spChg chg="add mod">
          <ac:chgData name="Rodriguez Rivarola, Santiago" userId="d6e16334-0f38-4502-b381-67cb74b25c2e" providerId="ADAL" clId="{5969690A-E9EC-424A-ABB5-36A02899B833}" dt="2026-02-27T10:19:57.447" v="8784" actId="1076"/>
          <ac:spMkLst>
            <pc:docMk/>
            <pc:sldMk cId="3497492144" sldId="287"/>
            <ac:spMk id="11" creationId="{D0CCF318-6F0C-74DD-C6C0-9591C3F72B0A}"/>
          </ac:spMkLst>
        </pc:spChg>
        <pc:spChg chg="mod">
          <ac:chgData name="Rodriguez Rivarola, Santiago" userId="d6e16334-0f38-4502-b381-67cb74b25c2e" providerId="ADAL" clId="{5969690A-E9EC-424A-ABB5-36A02899B833}" dt="2026-02-27T11:13:11.500" v="8894" actId="1036"/>
          <ac:spMkLst>
            <pc:docMk/>
            <pc:sldMk cId="3497492144" sldId="287"/>
            <ac:spMk id="13" creationId="{FA93E97C-32A1-4405-5150-8B6444AEDB42}"/>
          </ac:spMkLst>
        </pc:spChg>
        <pc:spChg chg="add mod">
          <ac:chgData name="Rodriguez Rivarola, Santiago" userId="d6e16334-0f38-4502-b381-67cb74b25c2e" providerId="ADAL" clId="{5969690A-E9EC-424A-ABB5-36A02899B833}" dt="2026-02-27T11:13:05.561" v="8885" actId="14100"/>
          <ac:spMkLst>
            <pc:docMk/>
            <pc:sldMk cId="3497492144" sldId="287"/>
            <ac:spMk id="16" creationId="{EA2B1C60-494F-93C7-89F7-83426CD43AFB}"/>
          </ac:spMkLst>
        </pc:spChg>
        <pc:spChg chg="add mod">
          <ac:chgData name="Rodriguez Rivarola, Santiago" userId="d6e16334-0f38-4502-b381-67cb74b25c2e" providerId="ADAL" clId="{5969690A-E9EC-424A-ABB5-36A02899B833}" dt="2026-02-27T10:19:57.447" v="8784" actId="1076"/>
          <ac:spMkLst>
            <pc:docMk/>
            <pc:sldMk cId="3497492144" sldId="287"/>
            <ac:spMk id="18" creationId="{C15F554B-2321-C56C-1012-EEE87D08772E}"/>
          </ac:spMkLst>
        </pc:spChg>
        <pc:spChg chg="mod">
          <ac:chgData name="Rodriguez Rivarola, Santiago" userId="d6e16334-0f38-4502-b381-67cb74b25c2e" providerId="ADAL" clId="{5969690A-E9EC-424A-ABB5-36A02899B833}" dt="2026-02-27T11:13:33.063" v="8896" actId="113"/>
          <ac:spMkLst>
            <pc:docMk/>
            <pc:sldMk cId="3497492144" sldId="287"/>
            <ac:spMk id="31" creationId="{9895190A-5FF2-2D70-B352-7A1ACB3BF6DD}"/>
          </ac:spMkLst>
        </pc:spChg>
        <pc:picChg chg="add mod">
          <ac:chgData name="Rodriguez Rivarola, Santiago" userId="d6e16334-0f38-4502-b381-67cb74b25c2e" providerId="ADAL" clId="{5969690A-E9EC-424A-ABB5-36A02899B833}" dt="2026-02-27T15:44:05.618" v="10223" actId="1076"/>
          <ac:picMkLst>
            <pc:docMk/>
            <pc:sldMk cId="3497492144" sldId="287"/>
            <ac:picMk id="3" creationId="{3B36A08E-4533-9A2C-95B8-4DC3DBE6083B}"/>
          </ac:picMkLst>
        </pc:picChg>
        <pc:picChg chg="add mod ord">
          <ac:chgData name="Rodriguez Rivarola, Santiago" userId="d6e16334-0f38-4502-b381-67cb74b25c2e" providerId="ADAL" clId="{5969690A-E9EC-424A-ABB5-36A02899B833}" dt="2026-02-27T11:12:21.470" v="8882" actId="1076"/>
          <ac:picMkLst>
            <pc:docMk/>
            <pc:sldMk cId="3497492144" sldId="287"/>
            <ac:picMk id="12" creationId="{BE20CF63-C414-7606-510F-83A921D9261C}"/>
          </ac:picMkLst>
        </pc:picChg>
        <pc:picChg chg="add mod">
          <ac:chgData name="Rodriguez Rivarola, Santiago" userId="d6e16334-0f38-4502-b381-67cb74b25c2e" providerId="ADAL" clId="{5969690A-E9EC-424A-ABB5-36A02899B833}" dt="2026-02-27T11:12:16.342" v="8881" actId="1076"/>
          <ac:picMkLst>
            <pc:docMk/>
            <pc:sldMk cId="3497492144" sldId="287"/>
            <ac:picMk id="20" creationId="{E1C66188-B21B-5827-5EB0-936117F80839}"/>
          </ac:picMkLst>
        </pc:picChg>
        <pc:picChg chg="add mod ord">
          <ac:chgData name="Rodriguez Rivarola, Santiago" userId="d6e16334-0f38-4502-b381-67cb74b25c2e" providerId="ADAL" clId="{5969690A-E9EC-424A-ABB5-36A02899B833}" dt="2026-02-27T11:12:14.247" v="8880" actId="1076"/>
          <ac:picMkLst>
            <pc:docMk/>
            <pc:sldMk cId="3497492144" sldId="287"/>
            <ac:picMk id="22" creationId="{42178ECC-23BE-C73D-18E9-9205F1886162}"/>
          </ac:picMkLst>
        </pc:picChg>
        <pc:picChg chg="add mod modCrop">
          <ac:chgData name="Rodriguez Rivarola, Santiago" userId="d6e16334-0f38-4502-b381-67cb74b25c2e" providerId="ADAL" clId="{5969690A-E9EC-424A-ABB5-36A02899B833}" dt="2026-02-27T10:29:04.855" v="8876" actId="1076"/>
          <ac:picMkLst>
            <pc:docMk/>
            <pc:sldMk cId="3497492144" sldId="287"/>
            <ac:picMk id="37" creationId="{F916A11F-847C-1215-B8C8-DB6B35FAAA8C}"/>
          </ac:picMkLst>
        </pc:picChg>
      </pc:sldChg>
      <pc:sldChg chg="addSp delSp modSp add mod delAnim modAnim">
        <pc:chgData name="Rodriguez Rivarola, Santiago" userId="d6e16334-0f38-4502-b381-67cb74b25c2e" providerId="ADAL" clId="{5969690A-E9EC-424A-ABB5-36A02899B833}" dt="2026-03-09T11:41:05.361" v="11176" actId="14100"/>
        <pc:sldMkLst>
          <pc:docMk/>
          <pc:sldMk cId="1257676104" sldId="289"/>
        </pc:sldMkLst>
        <pc:spChg chg="add mod ord">
          <ac:chgData name="Rodriguez Rivarola, Santiago" userId="d6e16334-0f38-4502-b381-67cb74b25c2e" providerId="ADAL" clId="{5969690A-E9EC-424A-ABB5-36A02899B833}" dt="2026-03-09T11:40:29.457" v="11174" actId="14100"/>
          <ac:spMkLst>
            <pc:docMk/>
            <pc:sldMk cId="1257676104" sldId="289"/>
            <ac:spMk id="6" creationId="{16FABBC5-BB8B-7C1F-9E08-064CFF0592F3}"/>
          </ac:spMkLst>
        </pc:spChg>
        <pc:spChg chg="add mod">
          <ac:chgData name="Rodriguez Rivarola, Santiago" userId="d6e16334-0f38-4502-b381-67cb74b25c2e" providerId="ADAL" clId="{5969690A-E9EC-424A-ABB5-36A02899B833}" dt="2026-02-27T11:29:29.815" v="9055" actId="1076"/>
          <ac:spMkLst>
            <pc:docMk/>
            <pc:sldMk cId="1257676104" sldId="289"/>
            <ac:spMk id="9" creationId="{D5DB74A3-0628-D41F-C92C-E9F0887B3242}"/>
          </ac:spMkLst>
        </pc:spChg>
        <pc:spChg chg="add mod">
          <ac:chgData name="Rodriguez Rivarola, Santiago" userId="d6e16334-0f38-4502-b381-67cb74b25c2e" providerId="ADAL" clId="{5969690A-E9EC-424A-ABB5-36A02899B833}" dt="2026-02-27T11:29:29.815" v="9055" actId="1076"/>
          <ac:spMkLst>
            <pc:docMk/>
            <pc:sldMk cId="1257676104" sldId="289"/>
            <ac:spMk id="10" creationId="{69B40D02-3609-2577-9F65-37A43B4B96FE}"/>
          </ac:spMkLst>
        </pc:spChg>
        <pc:spChg chg="add mod">
          <ac:chgData name="Rodriguez Rivarola, Santiago" userId="d6e16334-0f38-4502-b381-67cb74b25c2e" providerId="ADAL" clId="{5969690A-E9EC-424A-ABB5-36A02899B833}" dt="2026-03-09T11:12:11.983" v="11010" actId="1037"/>
          <ac:spMkLst>
            <pc:docMk/>
            <pc:sldMk cId="1257676104" sldId="289"/>
            <ac:spMk id="11" creationId="{280A93BC-8F67-3656-F205-4FE095A6B9A2}"/>
          </ac:spMkLst>
        </pc:spChg>
        <pc:spChg chg="add mod">
          <ac:chgData name="Rodriguez Rivarola, Santiago" userId="d6e16334-0f38-4502-b381-67cb74b25c2e" providerId="ADAL" clId="{5969690A-E9EC-424A-ABB5-36A02899B833}" dt="2026-03-09T11:12:11.983" v="11010" actId="1037"/>
          <ac:spMkLst>
            <pc:docMk/>
            <pc:sldMk cId="1257676104" sldId="289"/>
            <ac:spMk id="12" creationId="{24E02FB7-03E5-B991-084C-383A173F4202}"/>
          </ac:spMkLst>
        </pc:spChg>
        <pc:spChg chg="add mod">
          <ac:chgData name="Rodriguez Rivarola, Santiago" userId="d6e16334-0f38-4502-b381-67cb74b25c2e" providerId="ADAL" clId="{5969690A-E9EC-424A-ABB5-36A02899B833}" dt="2026-03-09T11:12:11.983" v="11010" actId="1037"/>
          <ac:spMkLst>
            <pc:docMk/>
            <pc:sldMk cId="1257676104" sldId="289"/>
            <ac:spMk id="13" creationId="{9B222097-7607-C31A-76A3-107B35F94B44}"/>
          </ac:spMkLst>
        </pc:spChg>
        <pc:spChg chg="add mod">
          <ac:chgData name="Rodriguez Rivarola, Santiago" userId="d6e16334-0f38-4502-b381-67cb74b25c2e" providerId="ADAL" clId="{5969690A-E9EC-424A-ABB5-36A02899B833}" dt="2026-03-09T11:12:11.983" v="11010" actId="1037"/>
          <ac:spMkLst>
            <pc:docMk/>
            <pc:sldMk cId="1257676104" sldId="289"/>
            <ac:spMk id="16" creationId="{52F32A3D-0505-FD5B-8093-446743851E78}"/>
          </ac:spMkLst>
        </pc:spChg>
        <pc:spChg chg="add mod">
          <ac:chgData name="Rodriguez Rivarola, Santiago" userId="d6e16334-0f38-4502-b381-67cb74b25c2e" providerId="ADAL" clId="{5969690A-E9EC-424A-ABB5-36A02899B833}" dt="2026-03-09T11:12:11.983" v="11010" actId="1037"/>
          <ac:spMkLst>
            <pc:docMk/>
            <pc:sldMk cId="1257676104" sldId="289"/>
            <ac:spMk id="17" creationId="{72BEC975-C173-3B8D-0C3A-CACDF862254A}"/>
          </ac:spMkLst>
        </pc:spChg>
        <pc:spChg chg="add del mod">
          <ac:chgData name="Rodriguez Rivarola, Santiago" userId="d6e16334-0f38-4502-b381-67cb74b25c2e" providerId="ADAL" clId="{5969690A-E9EC-424A-ABB5-36A02899B833}" dt="2026-03-09T11:12:17.200" v="11011" actId="478"/>
          <ac:spMkLst>
            <pc:docMk/>
            <pc:sldMk cId="1257676104" sldId="289"/>
            <ac:spMk id="19" creationId="{244F3D74-740E-9590-F65E-DB37EB43A1D4}"/>
          </ac:spMkLst>
        </pc:spChg>
        <pc:spChg chg="add mod">
          <ac:chgData name="Rodriguez Rivarola, Santiago" userId="d6e16334-0f38-4502-b381-67cb74b25c2e" providerId="ADAL" clId="{5969690A-E9EC-424A-ABB5-36A02899B833}" dt="2026-02-27T11:25:57.320" v="9000" actId="14100"/>
          <ac:spMkLst>
            <pc:docMk/>
            <pc:sldMk cId="1257676104" sldId="289"/>
            <ac:spMk id="20" creationId="{E80EDDDE-D526-D2C0-5EAB-0AEADEBE1731}"/>
          </ac:spMkLst>
        </pc:spChg>
        <pc:spChg chg="add mod">
          <ac:chgData name="Rodriguez Rivarola, Santiago" userId="d6e16334-0f38-4502-b381-67cb74b25c2e" providerId="ADAL" clId="{5969690A-E9EC-424A-ABB5-36A02899B833}" dt="2026-03-09T11:41:00.057" v="11175" actId="14100"/>
          <ac:spMkLst>
            <pc:docMk/>
            <pc:sldMk cId="1257676104" sldId="289"/>
            <ac:spMk id="21" creationId="{F46655F1-C955-12BF-5EFA-A6E4B0368B99}"/>
          </ac:spMkLst>
        </pc:spChg>
        <pc:spChg chg="add mod">
          <ac:chgData name="Rodriguez Rivarola, Santiago" userId="d6e16334-0f38-4502-b381-67cb74b25c2e" providerId="ADAL" clId="{5969690A-E9EC-424A-ABB5-36A02899B833}" dt="2026-02-27T11:28:36.784" v="9041" actId="14100"/>
          <ac:spMkLst>
            <pc:docMk/>
            <pc:sldMk cId="1257676104" sldId="289"/>
            <ac:spMk id="22" creationId="{0577DA20-9C63-F49C-23B6-BD2961CC55E3}"/>
          </ac:spMkLst>
        </pc:spChg>
        <pc:spChg chg="add mod">
          <ac:chgData name="Rodriguez Rivarola, Santiago" userId="d6e16334-0f38-4502-b381-67cb74b25c2e" providerId="ADAL" clId="{5969690A-E9EC-424A-ABB5-36A02899B833}" dt="2026-03-09T11:41:05.361" v="11176" actId="14100"/>
          <ac:spMkLst>
            <pc:docMk/>
            <pc:sldMk cId="1257676104" sldId="289"/>
            <ac:spMk id="24" creationId="{3878D31F-95B3-1A43-51E7-F037C7CB0C2B}"/>
          </ac:spMkLst>
        </pc:spChg>
        <pc:spChg chg="add mod">
          <ac:chgData name="Rodriguez Rivarola, Santiago" userId="d6e16334-0f38-4502-b381-67cb74b25c2e" providerId="ADAL" clId="{5969690A-E9EC-424A-ABB5-36A02899B833}" dt="2026-03-09T11:12:11.983" v="11010" actId="1037"/>
          <ac:spMkLst>
            <pc:docMk/>
            <pc:sldMk cId="1257676104" sldId="289"/>
            <ac:spMk id="25" creationId="{C4D1E83A-C17C-03A6-8E4F-C51E7BAB41D1}"/>
          </ac:spMkLst>
        </pc:spChg>
        <pc:spChg chg="add mod">
          <ac:chgData name="Rodriguez Rivarola, Santiago" userId="d6e16334-0f38-4502-b381-67cb74b25c2e" providerId="ADAL" clId="{5969690A-E9EC-424A-ABB5-36A02899B833}" dt="2026-03-09T11:12:11.983" v="11010" actId="1037"/>
          <ac:spMkLst>
            <pc:docMk/>
            <pc:sldMk cId="1257676104" sldId="289"/>
            <ac:spMk id="26" creationId="{FABCD3CE-55D0-77A9-CE23-F2F1CD224C6B}"/>
          </ac:spMkLst>
        </pc:spChg>
        <pc:spChg chg="add mod">
          <ac:chgData name="Rodriguez Rivarola, Santiago" userId="d6e16334-0f38-4502-b381-67cb74b25c2e" providerId="ADAL" clId="{5969690A-E9EC-424A-ABB5-36A02899B833}" dt="2026-03-09T11:12:11.983" v="11010" actId="1037"/>
          <ac:spMkLst>
            <pc:docMk/>
            <pc:sldMk cId="1257676104" sldId="289"/>
            <ac:spMk id="27" creationId="{555FA7A7-EB4E-6680-9FD1-53156187611F}"/>
          </ac:spMkLst>
        </pc:spChg>
        <pc:spChg chg="add mod">
          <ac:chgData name="Rodriguez Rivarola, Santiago" userId="d6e16334-0f38-4502-b381-67cb74b25c2e" providerId="ADAL" clId="{5969690A-E9EC-424A-ABB5-36A02899B833}" dt="2026-03-09T11:12:11.983" v="11010" actId="1037"/>
          <ac:spMkLst>
            <pc:docMk/>
            <pc:sldMk cId="1257676104" sldId="289"/>
            <ac:spMk id="28" creationId="{496A04F7-5FF9-F3CA-A0A8-E453A4CE264E}"/>
          </ac:spMkLst>
        </pc:spChg>
        <pc:spChg chg="add mod">
          <ac:chgData name="Rodriguez Rivarola, Santiago" userId="d6e16334-0f38-4502-b381-67cb74b25c2e" providerId="ADAL" clId="{5969690A-E9EC-424A-ABB5-36A02899B833}" dt="2026-02-27T11:32:24.623" v="9088" actId="20577"/>
          <ac:spMkLst>
            <pc:docMk/>
            <pc:sldMk cId="1257676104" sldId="289"/>
            <ac:spMk id="29" creationId="{BA462F7D-AA9E-5329-66F8-67AFB9D8275A}"/>
          </ac:spMkLst>
        </pc:spChg>
        <pc:picChg chg="add del mod">
          <ac:chgData name="Rodriguez Rivarola, Santiago" userId="d6e16334-0f38-4502-b381-67cb74b25c2e" providerId="ADAL" clId="{5969690A-E9EC-424A-ABB5-36A02899B833}" dt="2026-03-09T11:05:27.038" v="10920" actId="478"/>
          <ac:picMkLst>
            <pc:docMk/>
            <pc:sldMk cId="1257676104" sldId="289"/>
            <ac:picMk id="3" creationId="{730A010F-0AA1-1B5D-D362-8DE2FD146263}"/>
          </ac:picMkLst>
        </pc:picChg>
        <pc:picChg chg="add mod ord modCrop">
          <ac:chgData name="Rodriguez Rivarola, Santiago" userId="d6e16334-0f38-4502-b381-67cb74b25c2e" providerId="ADAL" clId="{5969690A-E9EC-424A-ABB5-36A02899B833}" dt="2026-03-09T11:40:02.037" v="11173" actId="14826"/>
          <ac:picMkLst>
            <pc:docMk/>
            <pc:sldMk cId="1257676104" sldId="289"/>
            <ac:picMk id="5" creationId="{8C681855-47F5-4456-1F33-5BA076E5D0F9}"/>
          </ac:picMkLst>
        </pc:picChg>
        <pc:picChg chg="add del mod">
          <ac:chgData name="Rodriguez Rivarola, Santiago" userId="d6e16334-0f38-4502-b381-67cb74b25c2e" providerId="ADAL" clId="{5969690A-E9EC-424A-ABB5-36A02899B833}" dt="2026-03-09T11:08:40.474" v="10954" actId="478"/>
          <ac:picMkLst>
            <pc:docMk/>
            <pc:sldMk cId="1257676104" sldId="289"/>
            <ac:picMk id="18" creationId="{D4E91C93-F591-3925-B3C4-4AF569621092}"/>
          </ac:picMkLst>
        </pc:picChg>
      </pc:sldChg>
      <pc:sldChg chg="addSp delSp modSp add mod delAnim modAnim">
        <pc:chgData name="Rodriguez Rivarola, Santiago" userId="d6e16334-0f38-4502-b381-67cb74b25c2e" providerId="ADAL" clId="{5969690A-E9EC-424A-ABB5-36A02899B833}" dt="2026-03-09T11:30:36.620" v="11156"/>
        <pc:sldMkLst>
          <pc:docMk/>
          <pc:sldMk cId="3214353849" sldId="290"/>
        </pc:sldMkLst>
        <pc:spChg chg="add mod">
          <ac:chgData name="Rodriguez Rivarola, Santiago" userId="d6e16334-0f38-4502-b381-67cb74b25c2e" providerId="ADAL" clId="{5969690A-E9EC-424A-ABB5-36A02899B833}" dt="2026-02-27T11:32:29.046" v="9089"/>
          <ac:spMkLst>
            <pc:docMk/>
            <pc:sldMk cId="3214353849" sldId="290"/>
            <ac:spMk id="2" creationId="{260D9DD4-9842-B558-4430-625FBF920D2E}"/>
          </ac:spMkLst>
        </pc:spChg>
        <pc:spChg chg="add mod">
          <ac:chgData name="Rodriguez Rivarola, Santiago" userId="d6e16334-0f38-4502-b381-67cb74b25c2e" providerId="ADAL" clId="{5969690A-E9EC-424A-ABB5-36A02899B833}" dt="2026-03-09T11:21:12.959" v="11113" actId="1076"/>
          <ac:spMkLst>
            <pc:docMk/>
            <pc:sldMk cId="3214353849" sldId="290"/>
            <ac:spMk id="4" creationId="{3F7954DC-2425-666A-E5D2-AB3FDDD38922}"/>
          </ac:spMkLst>
        </pc:spChg>
        <pc:spChg chg="mod">
          <ac:chgData name="Rodriguez Rivarola, Santiago" userId="d6e16334-0f38-4502-b381-67cb74b25c2e" providerId="ADAL" clId="{5969690A-E9EC-424A-ABB5-36A02899B833}" dt="2026-02-27T11:33:16.153" v="9108" actId="14100"/>
          <ac:spMkLst>
            <pc:docMk/>
            <pc:sldMk cId="3214353849" sldId="290"/>
            <ac:spMk id="9" creationId="{FD0BBF83-6070-CABA-76DD-4A9F694D6BD1}"/>
          </ac:spMkLst>
        </pc:spChg>
        <pc:spChg chg="mod">
          <ac:chgData name="Rodriguez Rivarola, Santiago" userId="d6e16334-0f38-4502-b381-67cb74b25c2e" providerId="ADAL" clId="{5969690A-E9EC-424A-ABB5-36A02899B833}" dt="2026-02-27T11:33:11.413" v="9107" actId="20577"/>
          <ac:spMkLst>
            <pc:docMk/>
            <pc:sldMk cId="3214353849" sldId="290"/>
            <ac:spMk id="10" creationId="{F150A9ED-F26B-821A-F384-FCAE105579CC}"/>
          </ac:spMkLst>
        </pc:spChg>
        <pc:spChg chg="mod">
          <ac:chgData name="Rodriguez Rivarola, Santiago" userId="d6e16334-0f38-4502-b381-67cb74b25c2e" providerId="ADAL" clId="{5969690A-E9EC-424A-ABB5-36A02899B833}" dt="2026-02-27T11:34:32.306" v="9126" actId="1076"/>
          <ac:spMkLst>
            <pc:docMk/>
            <pc:sldMk cId="3214353849" sldId="290"/>
            <ac:spMk id="11" creationId="{FA9C3CE9-716E-F2DA-72D8-227670F0732B}"/>
          </ac:spMkLst>
        </pc:spChg>
        <pc:spChg chg="del mod">
          <ac:chgData name="Rodriguez Rivarola, Santiago" userId="d6e16334-0f38-4502-b381-67cb74b25c2e" providerId="ADAL" clId="{5969690A-E9EC-424A-ABB5-36A02899B833}" dt="2026-03-09T11:21:08.236" v="11112" actId="478"/>
          <ac:spMkLst>
            <pc:docMk/>
            <pc:sldMk cId="3214353849" sldId="290"/>
            <ac:spMk id="19" creationId="{FC3AB38C-5180-697C-150F-0E9B4BF5B568}"/>
          </ac:spMkLst>
        </pc:spChg>
        <pc:spChg chg="add mod">
          <ac:chgData name="Rodriguez Rivarola, Santiago" userId="d6e16334-0f38-4502-b381-67cb74b25c2e" providerId="ADAL" clId="{5969690A-E9EC-424A-ABB5-36A02899B833}" dt="2026-02-27T11:39:23.440" v="9215" actId="1035"/>
          <ac:spMkLst>
            <pc:docMk/>
            <pc:sldMk cId="3214353849" sldId="290"/>
            <ac:spMk id="34" creationId="{35E28771-0F1E-E46E-BF29-9D0884F7ECD8}"/>
          </ac:spMkLst>
        </pc:spChg>
        <pc:spChg chg="add mod">
          <ac:chgData name="Rodriguez Rivarola, Santiago" userId="d6e16334-0f38-4502-b381-67cb74b25c2e" providerId="ADAL" clId="{5969690A-E9EC-424A-ABB5-36A02899B833}" dt="2026-02-27T11:39:23.440" v="9215" actId="1035"/>
          <ac:spMkLst>
            <pc:docMk/>
            <pc:sldMk cId="3214353849" sldId="290"/>
            <ac:spMk id="35" creationId="{1E6B134F-A27F-8E93-87F9-625C5B4BC101}"/>
          </ac:spMkLst>
        </pc:spChg>
        <pc:spChg chg="add mod">
          <ac:chgData name="Rodriguez Rivarola, Santiago" userId="d6e16334-0f38-4502-b381-67cb74b25c2e" providerId="ADAL" clId="{5969690A-E9EC-424A-ABB5-36A02899B833}" dt="2026-02-27T11:39:23.440" v="9215" actId="1035"/>
          <ac:spMkLst>
            <pc:docMk/>
            <pc:sldMk cId="3214353849" sldId="290"/>
            <ac:spMk id="36" creationId="{9070E24D-E0CD-CE16-39F7-DC5B94508AEC}"/>
          </ac:spMkLst>
        </pc:spChg>
        <pc:spChg chg="add mod">
          <ac:chgData name="Rodriguez Rivarola, Santiago" userId="d6e16334-0f38-4502-b381-67cb74b25c2e" providerId="ADAL" clId="{5969690A-E9EC-424A-ABB5-36A02899B833}" dt="2026-02-27T11:39:23.440" v="9215" actId="1035"/>
          <ac:spMkLst>
            <pc:docMk/>
            <pc:sldMk cId="3214353849" sldId="290"/>
            <ac:spMk id="37" creationId="{0314B878-75F9-510E-0A8E-37BE89F70128}"/>
          </ac:spMkLst>
        </pc:spChg>
        <pc:spChg chg="add mod">
          <ac:chgData name="Rodriguez Rivarola, Santiago" userId="d6e16334-0f38-4502-b381-67cb74b25c2e" providerId="ADAL" clId="{5969690A-E9EC-424A-ABB5-36A02899B833}" dt="2026-02-27T11:39:48.572" v="9219" actId="20577"/>
          <ac:spMkLst>
            <pc:docMk/>
            <pc:sldMk cId="3214353849" sldId="290"/>
            <ac:spMk id="38" creationId="{3F1860E8-AA48-B2B8-312E-2E5CBC0B7380}"/>
          </ac:spMkLst>
        </pc:spChg>
        <pc:spChg chg="add mod">
          <ac:chgData name="Rodriguez Rivarola, Santiago" userId="d6e16334-0f38-4502-b381-67cb74b25c2e" providerId="ADAL" clId="{5969690A-E9EC-424A-ABB5-36A02899B833}" dt="2026-03-09T11:21:12.959" v="11113" actId="1076"/>
          <ac:spMkLst>
            <pc:docMk/>
            <pc:sldMk cId="3214353849" sldId="290"/>
            <ac:spMk id="39" creationId="{40613B56-B5E8-B00E-4573-0609D34C0965}"/>
          </ac:spMkLst>
        </pc:spChg>
        <pc:spChg chg="add mod">
          <ac:chgData name="Rodriguez Rivarola, Santiago" userId="d6e16334-0f38-4502-b381-67cb74b25c2e" providerId="ADAL" clId="{5969690A-E9EC-424A-ABB5-36A02899B833}" dt="2026-03-09T11:21:59.237" v="11133" actId="1076"/>
          <ac:spMkLst>
            <pc:docMk/>
            <pc:sldMk cId="3214353849" sldId="290"/>
            <ac:spMk id="42" creationId="{FF0EC18F-154F-9AC1-565B-BB1531F61FAB}"/>
          </ac:spMkLst>
        </pc:spChg>
        <pc:spChg chg="add mod">
          <ac:chgData name="Rodriguez Rivarola, Santiago" userId="d6e16334-0f38-4502-b381-67cb74b25c2e" providerId="ADAL" clId="{5969690A-E9EC-424A-ABB5-36A02899B833}" dt="2026-03-09T11:21:56.612" v="11132" actId="1076"/>
          <ac:spMkLst>
            <pc:docMk/>
            <pc:sldMk cId="3214353849" sldId="290"/>
            <ac:spMk id="43" creationId="{64B473BF-1402-4EBA-20FE-7FBF5DAFA59E}"/>
          </ac:spMkLst>
        </pc:spChg>
        <pc:spChg chg="add mod">
          <ac:chgData name="Rodriguez Rivarola, Santiago" userId="d6e16334-0f38-4502-b381-67cb74b25c2e" providerId="ADAL" clId="{5969690A-E9EC-424A-ABB5-36A02899B833}" dt="2026-03-09T11:22:01.522" v="11134" actId="1076"/>
          <ac:spMkLst>
            <pc:docMk/>
            <pc:sldMk cId="3214353849" sldId="290"/>
            <ac:spMk id="44" creationId="{E2686663-EE9F-42FC-8894-753B8232B7A3}"/>
          </ac:spMkLst>
        </pc:spChg>
        <pc:spChg chg="add mod">
          <ac:chgData name="Rodriguez Rivarola, Santiago" userId="d6e16334-0f38-4502-b381-67cb74b25c2e" providerId="ADAL" clId="{5969690A-E9EC-424A-ABB5-36A02899B833}" dt="2026-03-09T11:21:32.332" v="11124" actId="1076"/>
          <ac:spMkLst>
            <pc:docMk/>
            <pc:sldMk cId="3214353849" sldId="290"/>
            <ac:spMk id="45" creationId="{0C9057CD-8F9A-4525-64D0-6E249C0D1872}"/>
          </ac:spMkLst>
        </pc:spChg>
        <pc:picChg chg="add mod ord">
          <ac:chgData name="Rodriguez Rivarola, Santiago" userId="d6e16334-0f38-4502-b381-67cb74b25c2e" providerId="ADAL" clId="{5969690A-E9EC-424A-ABB5-36A02899B833}" dt="2026-03-09T11:21:52.382" v="11131" actId="167"/>
          <ac:picMkLst>
            <pc:docMk/>
            <pc:sldMk cId="3214353849" sldId="290"/>
            <ac:picMk id="5" creationId="{A22F02F2-52CC-603A-3A0D-B122643EF73F}"/>
          </ac:picMkLst>
        </pc:picChg>
        <pc:picChg chg="add mod">
          <ac:chgData name="Rodriguez Rivarola, Santiago" userId="d6e16334-0f38-4502-b381-67cb74b25c2e" providerId="ADAL" clId="{5969690A-E9EC-424A-ABB5-36A02899B833}" dt="2026-03-09T11:21:16.934" v="11116" actId="1076"/>
          <ac:picMkLst>
            <pc:docMk/>
            <pc:sldMk cId="3214353849" sldId="290"/>
            <ac:picMk id="7" creationId="{AECEC944-61E2-2F2A-D3AB-99A6BCEE693C}"/>
          </ac:picMkLst>
        </pc:picChg>
        <pc:picChg chg="add del mod">
          <ac:chgData name="Rodriguez Rivarola, Santiago" userId="d6e16334-0f38-4502-b381-67cb74b25c2e" providerId="ADAL" clId="{5969690A-E9EC-424A-ABB5-36A02899B833}" dt="2026-03-09T11:19:49.587" v="11081" actId="478"/>
          <ac:picMkLst>
            <pc:docMk/>
            <pc:sldMk cId="3214353849" sldId="290"/>
            <ac:picMk id="8" creationId="{B9CE04E8-BE03-00AE-C5F8-289962A2D05B}"/>
          </ac:picMkLst>
        </pc:picChg>
        <pc:picChg chg="add mod">
          <ac:chgData name="Rodriguez Rivarola, Santiago" userId="d6e16334-0f38-4502-b381-67cb74b25c2e" providerId="ADAL" clId="{5969690A-E9EC-424A-ABB5-36A02899B833}" dt="2026-03-09T11:21:20.710" v="11118" actId="1076"/>
          <ac:picMkLst>
            <pc:docMk/>
            <pc:sldMk cId="3214353849" sldId="290"/>
            <ac:picMk id="13" creationId="{D89D8A96-E56A-2896-7999-71159A262B8E}"/>
          </ac:picMkLst>
        </pc:picChg>
        <pc:picChg chg="add mod">
          <ac:chgData name="Rodriguez Rivarola, Santiago" userId="d6e16334-0f38-4502-b381-67cb74b25c2e" providerId="ADAL" clId="{5969690A-E9EC-424A-ABB5-36A02899B833}" dt="2026-03-09T11:21:24.201" v="11120" actId="1076"/>
          <ac:picMkLst>
            <pc:docMk/>
            <pc:sldMk cId="3214353849" sldId="290"/>
            <ac:picMk id="15" creationId="{948130E1-DA33-EC8F-1850-3483B6FEA3FE}"/>
          </ac:picMkLst>
        </pc:picChg>
        <pc:picChg chg="add mod">
          <ac:chgData name="Rodriguez Rivarola, Santiago" userId="d6e16334-0f38-4502-b381-67cb74b25c2e" providerId="ADAL" clId="{5969690A-E9EC-424A-ABB5-36A02899B833}" dt="2026-03-09T11:21:27.652" v="11122" actId="1076"/>
          <ac:picMkLst>
            <pc:docMk/>
            <pc:sldMk cId="3214353849" sldId="290"/>
            <ac:picMk id="17" creationId="{D1A85AE8-7F77-C5E7-74A9-C082B90E03E9}"/>
          </ac:picMkLst>
        </pc:picChg>
        <pc:picChg chg="add del mod">
          <ac:chgData name="Rodriguez Rivarola, Santiago" userId="d6e16334-0f38-4502-b381-67cb74b25c2e" providerId="ADAL" clId="{5969690A-E9EC-424A-ABB5-36A02899B833}" dt="2026-03-09T11:19:57.245" v="11085" actId="478"/>
          <ac:picMkLst>
            <pc:docMk/>
            <pc:sldMk cId="3214353849" sldId="290"/>
            <ac:picMk id="29" creationId="{F1EF7E21-F08C-FC49-E1FA-C926237C6A9F}"/>
          </ac:picMkLst>
        </pc:picChg>
        <pc:picChg chg="add del mod">
          <ac:chgData name="Rodriguez Rivarola, Santiago" userId="d6e16334-0f38-4502-b381-67cb74b25c2e" providerId="ADAL" clId="{5969690A-E9EC-424A-ABB5-36A02899B833}" dt="2026-03-09T11:19:53.506" v="11083" actId="478"/>
          <ac:picMkLst>
            <pc:docMk/>
            <pc:sldMk cId="3214353849" sldId="290"/>
            <ac:picMk id="31" creationId="{AADA8EB9-074A-72EF-41F0-231935B039BD}"/>
          </ac:picMkLst>
        </pc:picChg>
        <pc:picChg chg="add del mod">
          <ac:chgData name="Rodriguez Rivarola, Santiago" userId="d6e16334-0f38-4502-b381-67cb74b25c2e" providerId="ADAL" clId="{5969690A-E9EC-424A-ABB5-36A02899B833}" dt="2026-03-09T11:18:32.067" v="11039" actId="478"/>
          <ac:picMkLst>
            <pc:docMk/>
            <pc:sldMk cId="3214353849" sldId="290"/>
            <ac:picMk id="33" creationId="{6D436AD5-6A9A-6DF0-A938-211E95993BDF}"/>
          </ac:picMkLst>
        </pc:picChg>
        <pc:picChg chg="add del mod">
          <ac:chgData name="Rodriguez Rivarola, Santiago" userId="d6e16334-0f38-4502-b381-67cb74b25c2e" providerId="ADAL" clId="{5969690A-E9EC-424A-ABB5-36A02899B833}" dt="2026-03-09T11:20:52.820" v="11108" actId="478"/>
          <ac:picMkLst>
            <pc:docMk/>
            <pc:sldMk cId="3214353849" sldId="290"/>
            <ac:picMk id="41" creationId="{0670FA7A-A167-0CB4-F12F-895DDA08B521}"/>
          </ac:picMkLst>
        </pc:picChg>
      </pc:sldChg>
      <pc:sldChg chg="addSp delSp modSp add mod delAnim modAnim">
        <pc:chgData name="Rodriguez Rivarola, Santiago" userId="d6e16334-0f38-4502-b381-67cb74b25c2e" providerId="ADAL" clId="{5969690A-E9EC-424A-ABB5-36A02899B833}" dt="2026-03-02T08:47:04.392" v="10587"/>
        <pc:sldMkLst>
          <pc:docMk/>
          <pc:sldMk cId="241947606" sldId="291"/>
        </pc:sldMkLst>
        <pc:spChg chg="add mod">
          <ac:chgData name="Rodriguez Rivarola, Santiago" userId="d6e16334-0f38-4502-b381-67cb74b25c2e" providerId="ADAL" clId="{5969690A-E9EC-424A-ABB5-36A02899B833}" dt="2026-03-02T08:46:15.769" v="10581" actId="14100"/>
          <ac:spMkLst>
            <pc:docMk/>
            <pc:sldMk cId="241947606" sldId="291"/>
            <ac:spMk id="2" creationId="{C1C652EA-CF10-40EE-FD7A-153C20118DEA}"/>
          </ac:spMkLst>
        </pc:spChg>
        <pc:spChg chg="add mod">
          <ac:chgData name="Rodriguez Rivarola, Santiago" userId="d6e16334-0f38-4502-b381-67cb74b25c2e" providerId="ADAL" clId="{5969690A-E9EC-424A-ABB5-36A02899B833}" dt="2026-03-02T08:45:35.995" v="10563" actId="1076"/>
          <ac:spMkLst>
            <pc:docMk/>
            <pc:sldMk cId="241947606" sldId="291"/>
            <ac:spMk id="3" creationId="{2B82B493-6A72-87A7-4E38-D2D9A3FDEE3C}"/>
          </ac:spMkLst>
        </pc:spChg>
        <pc:spChg chg="add mod">
          <ac:chgData name="Rodriguez Rivarola, Santiago" userId="d6e16334-0f38-4502-b381-67cb74b25c2e" providerId="ADAL" clId="{5969690A-E9EC-424A-ABB5-36A02899B833}" dt="2026-03-02T08:45:35.995" v="10563" actId="1076"/>
          <ac:spMkLst>
            <pc:docMk/>
            <pc:sldMk cId="241947606" sldId="291"/>
            <ac:spMk id="4" creationId="{4D3747B9-DE86-935E-08BB-895B0164D450}"/>
          </ac:spMkLst>
        </pc:spChg>
        <pc:spChg chg="mod">
          <ac:chgData name="Rodriguez Rivarola, Santiago" userId="d6e16334-0f38-4502-b381-67cb74b25c2e" providerId="ADAL" clId="{5969690A-E9EC-424A-ABB5-36A02899B833}" dt="2026-02-27T11:49:24.657" v="9355" actId="6549"/>
          <ac:spMkLst>
            <pc:docMk/>
            <pc:sldMk cId="241947606" sldId="291"/>
            <ac:spMk id="5" creationId="{7E6AEC0D-9AEA-6C1A-6213-9E9CB98B8765}"/>
          </ac:spMkLst>
        </pc:spChg>
        <pc:spChg chg="add mod">
          <ac:chgData name="Rodriguez Rivarola, Santiago" userId="d6e16334-0f38-4502-b381-67cb74b25c2e" providerId="ADAL" clId="{5969690A-E9EC-424A-ABB5-36A02899B833}" dt="2026-03-02T08:45:35.995" v="10563" actId="1076"/>
          <ac:spMkLst>
            <pc:docMk/>
            <pc:sldMk cId="241947606" sldId="291"/>
            <ac:spMk id="11" creationId="{5D2C09C4-2CF5-B7A9-493F-48A1042F3D9B}"/>
          </ac:spMkLst>
        </pc:spChg>
        <pc:spChg chg="add mod">
          <ac:chgData name="Rodriguez Rivarola, Santiago" userId="d6e16334-0f38-4502-b381-67cb74b25c2e" providerId="ADAL" clId="{5969690A-E9EC-424A-ABB5-36A02899B833}" dt="2026-03-02T08:45:35.995" v="10563" actId="1076"/>
          <ac:spMkLst>
            <pc:docMk/>
            <pc:sldMk cId="241947606" sldId="291"/>
            <ac:spMk id="12" creationId="{AE06CA1E-85F6-6C28-2C0A-2BA3EEF2956F}"/>
          </ac:spMkLst>
        </pc:spChg>
        <pc:spChg chg="add mod">
          <ac:chgData name="Rodriguez Rivarola, Santiago" userId="d6e16334-0f38-4502-b381-67cb74b25c2e" providerId="ADAL" clId="{5969690A-E9EC-424A-ABB5-36A02899B833}" dt="2026-03-02T08:45:35.995" v="10563" actId="1076"/>
          <ac:spMkLst>
            <pc:docMk/>
            <pc:sldMk cId="241947606" sldId="291"/>
            <ac:spMk id="16" creationId="{EC9F7150-1CD3-583B-F442-D2D19138C2F7}"/>
          </ac:spMkLst>
        </pc:spChg>
        <pc:spChg chg="add mod">
          <ac:chgData name="Rodriguez Rivarola, Santiago" userId="d6e16334-0f38-4502-b381-67cb74b25c2e" providerId="ADAL" clId="{5969690A-E9EC-424A-ABB5-36A02899B833}" dt="2026-03-02T08:45:35.995" v="10563" actId="1076"/>
          <ac:spMkLst>
            <pc:docMk/>
            <pc:sldMk cId="241947606" sldId="291"/>
            <ac:spMk id="18" creationId="{FF8B7CC3-1C61-E35E-C099-A299B125BFEC}"/>
          </ac:spMkLst>
        </pc:spChg>
        <pc:spChg chg="mod">
          <ac:chgData name="Rodriguez Rivarola, Santiago" userId="d6e16334-0f38-4502-b381-67cb74b25c2e" providerId="ADAL" clId="{5969690A-E9EC-424A-ABB5-36A02899B833}" dt="2026-02-27T11:49:48.125" v="9360" actId="20577"/>
          <ac:spMkLst>
            <pc:docMk/>
            <pc:sldMk cId="241947606" sldId="291"/>
            <ac:spMk id="31" creationId="{9895190A-5FF2-2D70-B352-7A1ACB3BF6DD}"/>
          </ac:spMkLst>
        </pc:spChg>
        <pc:picChg chg="add mod">
          <ac:chgData name="Rodriguez Rivarola, Santiago" userId="d6e16334-0f38-4502-b381-67cb74b25c2e" providerId="ADAL" clId="{5969690A-E9EC-424A-ABB5-36A02899B833}" dt="2026-03-02T08:45:35.995" v="10563" actId="1076"/>
          <ac:picMkLst>
            <pc:docMk/>
            <pc:sldMk cId="241947606" sldId="291"/>
            <ac:picMk id="19" creationId="{EBB36785-CAF3-EE35-E217-B07190F5C754}"/>
          </ac:picMkLst>
        </pc:picChg>
        <pc:picChg chg="add mod">
          <ac:chgData name="Rodriguez Rivarola, Santiago" userId="d6e16334-0f38-4502-b381-67cb74b25c2e" providerId="ADAL" clId="{5969690A-E9EC-424A-ABB5-36A02899B833}" dt="2026-03-02T08:45:35.995" v="10563" actId="1076"/>
          <ac:picMkLst>
            <pc:docMk/>
            <pc:sldMk cId="241947606" sldId="291"/>
            <ac:picMk id="20" creationId="{A1731D00-EA34-68E2-CA2A-C326DDDA03BC}"/>
          </ac:picMkLst>
        </pc:picChg>
        <pc:picChg chg="add mod">
          <ac:chgData name="Rodriguez Rivarola, Santiago" userId="d6e16334-0f38-4502-b381-67cb74b25c2e" providerId="ADAL" clId="{5969690A-E9EC-424A-ABB5-36A02899B833}" dt="2026-03-02T08:45:35.995" v="10563" actId="1076"/>
          <ac:picMkLst>
            <pc:docMk/>
            <pc:sldMk cId="241947606" sldId="291"/>
            <ac:picMk id="21" creationId="{198C393E-6187-CA09-F2B5-8F33A8089497}"/>
          </ac:picMkLst>
        </pc:picChg>
      </pc:sldChg>
      <pc:sldChg chg="addSp delSp modSp add mod delAnim modAnim">
        <pc:chgData name="Rodriguez Rivarola, Santiago" userId="d6e16334-0f38-4502-b381-67cb74b25c2e" providerId="ADAL" clId="{5969690A-E9EC-424A-ABB5-36A02899B833}" dt="2026-03-09T11:54:29.181" v="11491"/>
        <pc:sldMkLst>
          <pc:docMk/>
          <pc:sldMk cId="2545605361" sldId="292"/>
        </pc:sldMkLst>
        <pc:spChg chg="add mod">
          <ac:chgData name="Rodriguez Rivarola, Santiago" userId="d6e16334-0f38-4502-b381-67cb74b25c2e" providerId="ADAL" clId="{5969690A-E9EC-424A-ABB5-36A02899B833}" dt="2026-03-09T11:52:27.240" v="11437" actId="1076"/>
          <ac:spMkLst>
            <pc:docMk/>
            <pc:sldMk cId="2545605361" sldId="292"/>
            <ac:spMk id="6" creationId="{9234DFB1-0265-C9BA-8EDF-B0B56BE1BA08}"/>
          </ac:spMkLst>
        </pc:spChg>
        <pc:spChg chg="del">
          <ac:chgData name="Rodriguez Rivarola, Santiago" userId="d6e16334-0f38-4502-b381-67cb74b25c2e" providerId="ADAL" clId="{5969690A-E9EC-424A-ABB5-36A02899B833}" dt="2026-03-09T11:45:36.862" v="11189" actId="478"/>
          <ac:spMkLst>
            <pc:docMk/>
            <pc:sldMk cId="2545605361" sldId="292"/>
            <ac:spMk id="7" creationId="{AC60C42F-6E85-A6DA-ADAE-DFD1EDC908CA}"/>
          </ac:spMkLst>
        </pc:spChg>
        <pc:spChg chg="add mod">
          <ac:chgData name="Rodriguez Rivarola, Santiago" userId="d6e16334-0f38-4502-b381-67cb74b25c2e" providerId="ADAL" clId="{5969690A-E9EC-424A-ABB5-36A02899B833}" dt="2026-03-09T11:49:34.615" v="11296" actId="14100"/>
          <ac:spMkLst>
            <pc:docMk/>
            <pc:sldMk cId="2545605361" sldId="292"/>
            <ac:spMk id="8" creationId="{FFBDB9AA-1247-0BB6-26A3-82B1FFC35CE5}"/>
          </ac:spMkLst>
        </pc:spChg>
        <pc:spChg chg="del">
          <ac:chgData name="Rodriguez Rivarola, Santiago" userId="d6e16334-0f38-4502-b381-67cb74b25c2e" providerId="ADAL" clId="{5969690A-E9EC-424A-ABB5-36A02899B833}" dt="2026-03-09T11:45:34.605" v="11188" actId="478"/>
          <ac:spMkLst>
            <pc:docMk/>
            <pc:sldMk cId="2545605361" sldId="292"/>
            <ac:spMk id="9" creationId="{2791A11D-94E1-609E-C3B3-751566EBC580}"/>
          </ac:spMkLst>
        </pc:spChg>
        <pc:spChg chg="del">
          <ac:chgData name="Rodriguez Rivarola, Santiago" userId="d6e16334-0f38-4502-b381-67cb74b25c2e" providerId="ADAL" clId="{5969690A-E9EC-424A-ABB5-36A02899B833}" dt="2026-03-09T11:45:36.862" v="11189" actId="478"/>
          <ac:spMkLst>
            <pc:docMk/>
            <pc:sldMk cId="2545605361" sldId="292"/>
            <ac:spMk id="10" creationId="{93CFE5D9-2431-06B3-F34F-080481CCFDC6}"/>
          </ac:spMkLst>
        </pc:spChg>
        <pc:spChg chg="del">
          <ac:chgData name="Rodriguez Rivarola, Santiago" userId="d6e16334-0f38-4502-b381-67cb74b25c2e" providerId="ADAL" clId="{5969690A-E9EC-424A-ABB5-36A02899B833}" dt="2026-03-09T11:45:34.605" v="11188" actId="478"/>
          <ac:spMkLst>
            <pc:docMk/>
            <pc:sldMk cId="2545605361" sldId="292"/>
            <ac:spMk id="11" creationId="{1EFCBFA9-F83E-84A1-8C67-C10EE1202417}"/>
          </ac:spMkLst>
        </pc:spChg>
        <pc:spChg chg="del">
          <ac:chgData name="Rodriguez Rivarola, Santiago" userId="d6e16334-0f38-4502-b381-67cb74b25c2e" providerId="ADAL" clId="{5969690A-E9EC-424A-ABB5-36A02899B833}" dt="2026-03-09T11:45:36.862" v="11189" actId="478"/>
          <ac:spMkLst>
            <pc:docMk/>
            <pc:sldMk cId="2545605361" sldId="292"/>
            <ac:spMk id="12" creationId="{D9B8FE54-B66F-BD23-2128-99147863E467}"/>
          </ac:spMkLst>
        </pc:spChg>
        <pc:spChg chg="add mod">
          <ac:chgData name="Rodriguez Rivarola, Santiago" userId="d6e16334-0f38-4502-b381-67cb74b25c2e" providerId="ADAL" clId="{5969690A-E9EC-424A-ABB5-36A02899B833}" dt="2026-03-09T11:52:35.650" v="11446" actId="1037"/>
          <ac:spMkLst>
            <pc:docMk/>
            <pc:sldMk cId="2545605361" sldId="292"/>
            <ac:spMk id="13" creationId="{B3A86722-FAE9-12A7-D111-B18666014A98}"/>
          </ac:spMkLst>
        </pc:spChg>
        <pc:spChg chg="del">
          <ac:chgData name="Rodriguez Rivarola, Santiago" userId="d6e16334-0f38-4502-b381-67cb74b25c2e" providerId="ADAL" clId="{5969690A-E9EC-424A-ABB5-36A02899B833}" dt="2026-03-09T11:45:34.605" v="11188" actId="478"/>
          <ac:spMkLst>
            <pc:docMk/>
            <pc:sldMk cId="2545605361" sldId="292"/>
            <ac:spMk id="14" creationId="{967BF315-6221-3549-8B1E-2E93545096D9}"/>
          </ac:spMkLst>
        </pc:spChg>
        <pc:spChg chg="del">
          <ac:chgData name="Rodriguez Rivarola, Santiago" userId="d6e16334-0f38-4502-b381-67cb74b25c2e" providerId="ADAL" clId="{5969690A-E9EC-424A-ABB5-36A02899B833}" dt="2026-03-09T11:45:36.862" v="11189" actId="478"/>
          <ac:spMkLst>
            <pc:docMk/>
            <pc:sldMk cId="2545605361" sldId="292"/>
            <ac:spMk id="15" creationId="{91F9DA6E-75A7-558E-D2C2-44DBD47A29A4}"/>
          </ac:spMkLst>
        </pc:spChg>
        <pc:spChg chg="del">
          <ac:chgData name="Rodriguez Rivarola, Santiago" userId="d6e16334-0f38-4502-b381-67cb74b25c2e" providerId="ADAL" clId="{5969690A-E9EC-424A-ABB5-36A02899B833}" dt="2026-03-09T11:45:34.605" v="11188" actId="478"/>
          <ac:spMkLst>
            <pc:docMk/>
            <pc:sldMk cId="2545605361" sldId="292"/>
            <ac:spMk id="16" creationId="{8A5ED111-BC7E-39B4-8162-70BF3EF3C436}"/>
          </ac:spMkLst>
        </pc:spChg>
        <pc:spChg chg="del">
          <ac:chgData name="Rodriguez Rivarola, Santiago" userId="d6e16334-0f38-4502-b381-67cb74b25c2e" providerId="ADAL" clId="{5969690A-E9EC-424A-ABB5-36A02899B833}" dt="2026-03-09T11:45:32.651" v="11187" actId="478"/>
          <ac:spMkLst>
            <pc:docMk/>
            <pc:sldMk cId="2545605361" sldId="292"/>
            <ac:spMk id="17" creationId="{49DA6A0D-A04C-6AA8-2A88-B4C7D3856089}"/>
          </ac:spMkLst>
        </pc:spChg>
        <pc:spChg chg="mod">
          <ac:chgData name="Rodriguez Rivarola, Santiago" userId="d6e16334-0f38-4502-b381-67cb74b25c2e" providerId="ADAL" clId="{5969690A-E9EC-424A-ABB5-36A02899B833}" dt="2026-03-09T11:47:28.049" v="11219" actId="1076"/>
          <ac:spMkLst>
            <pc:docMk/>
            <pc:sldMk cId="2545605361" sldId="292"/>
            <ac:spMk id="18" creationId="{0A63D78A-77E4-1EC0-638D-0FA4A4E62B35}"/>
          </ac:spMkLst>
        </pc:spChg>
        <pc:spChg chg="del">
          <ac:chgData name="Rodriguez Rivarola, Santiago" userId="d6e16334-0f38-4502-b381-67cb74b25c2e" providerId="ADAL" clId="{5969690A-E9EC-424A-ABB5-36A02899B833}" dt="2026-03-09T11:45:32.651" v="11187" actId="478"/>
          <ac:spMkLst>
            <pc:docMk/>
            <pc:sldMk cId="2545605361" sldId="292"/>
            <ac:spMk id="19" creationId="{89BA5BFE-091C-4F11-3CB7-0A3FE0CE2978}"/>
          </ac:spMkLst>
        </pc:spChg>
        <pc:spChg chg="del">
          <ac:chgData name="Rodriguez Rivarola, Santiago" userId="d6e16334-0f38-4502-b381-67cb74b25c2e" providerId="ADAL" clId="{5969690A-E9EC-424A-ABB5-36A02899B833}" dt="2026-03-09T11:45:32.651" v="11187" actId="478"/>
          <ac:spMkLst>
            <pc:docMk/>
            <pc:sldMk cId="2545605361" sldId="292"/>
            <ac:spMk id="20" creationId="{0E9D0B60-54A5-3F64-04BC-93F9602358A7}"/>
          </ac:spMkLst>
        </pc:spChg>
        <pc:spChg chg="add mod">
          <ac:chgData name="Rodriguez Rivarola, Santiago" userId="d6e16334-0f38-4502-b381-67cb74b25c2e" providerId="ADAL" clId="{5969690A-E9EC-424A-ABB5-36A02899B833}" dt="2026-03-09T11:52:42.383" v="11456" actId="1038"/>
          <ac:spMkLst>
            <pc:docMk/>
            <pc:sldMk cId="2545605361" sldId="292"/>
            <ac:spMk id="21" creationId="{4E54FC0B-4FD4-6C0B-48EA-842B50B6A768}"/>
          </ac:spMkLst>
        </pc:spChg>
        <pc:spChg chg="add mod">
          <ac:chgData name="Rodriguez Rivarola, Santiago" userId="d6e16334-0f38-4502-b381-67cb74b25c2e" providerId="ADAL" clId="{5969690A-E9EC-424A-ABB5-36A02899B833}" dt="2026-03-09T11:52:45.598" v="11461" actId="1035"/>
          <ac:spMkLst>
            <pc:docMk/>
            <pc:sldMk cId="2545605361" sldId="292"/>
            <ac:spMk id="22" creationId="{87781A97-02FF-8627-6317-E36FD876FB02}"/>
          </ac:spMkLst>
        </pc:spChg>
        <pc:spChg chg="add mod">
          <ac:chgData name="Rodriguez Rivarola, Santiago" userId="d6e16334-0f38-4502-b381-67cb74b25c2e" providerId="ADAL" clId="{5969690A-E9EC-424A-ABB5-36A02899B833}" dt="2026-03-09T11:52:50.151" v="11466" actId="1037"/>
          <ac:spMkLst>
            <pc:docMk/>
            <pc:sldMk cId="2545605361" sldId="292"/>
            <ac:spMk id="23" creationId="{4BEC6346-B639-9AF8-7CFF-3A72953C0945}"/>
          </ac:spMkLst>
        </pc:spChg>
        <pc:spChg chg="del">
          <ac:chgData name="Rodriguez Rivarola, Santiago" userId="d6e16334-0f38-4502-b381-67cb74b25c2e" providerId="ADAL" clId="{5969690A-E9EC-424A-ABB5-36A02899B833}" dt="2026-03-09T11:45:32.651" v="11187" actId="478"/>
          <ac:spMkLst>
            <pc:docMk/>
            <pc:sldMk cId="2545605361" sldId="292"/>
            <ac:spMk id="24" creationId="{8A028956-BE4C-C049-DA95-933740040C51}"/>
          </ac:spMkLst>
        </pc:spChg>
        <pc:spChg chg="del">
          <ac:chgData name="Rodriguez Rivarola, Santiago" userId="d6e16334-0f38-4502-b381-67cb74b25c2e" providerId="ADAL" clId="{5969690A-E9EC-424A-ABB5-36A02899B833}" dt="2026-03-09T11:45:32.651" v="11187" actId="478"/>
          <ac:spMkLst>
            <pc:docMk/>
            <pc:sldMk cId="2545605361" sldId="292"/>
            <ac:spMk id="25" creationId="{6BA8EA42-8359-2132-68D3-C3CF05507FD5}"/>
          </ac:spMkLst>
        </pc:spChg>
        <pc:spChg chg="add mod">
          <ac:chgData name="Rodriguez Rivarola, Santiago" userId="d6e16334-0f38-4502-b381-67cb74b25c2e" providerId="ADAL" clId="{5969690A-E9EC-424A-ABB5-36A02899B833}" dt="2026-03-09T11:52:54.806" v="11472" actId="1037"/>
          <ac:spMkLst>
            <pc:docMk/>
            <pc:sldMk cId="2545605361" sldId="292"/>
            <ac:spMk id="26" creationId="{C3A210EB-E1F6-D401-7810-5DF05B00658E}"/>
          </ac:spMkLst>
        </pc:spChg>
        <pc:spChg chg="add mod">
          <ac:chgData name="Rodriguez Rivarola, Santiago" userId="d6e16334-0f38-4502-b381-67cb74b25c2e" providerId="ADAL" clId="{5969690A-E9EC-424A-ABB5-36A02899B833}" dt="2026-03-09T11:52:56.694" v="11475" actId="1036"/>
          <ac:spMkLst>
            <pc:docMk/>
            <pc:sldMk cId="2545605361" sldId="292"/>
            <ac:spMk id="28" creationId="{C78D45C5-D6CF-4654-207D-CC0A38351F8F}"/>
          </ac:spMkLst>
        </pc:spChg>
        <pc:spChg chg="add mod">
          <ac:chgData name="Rodriguez Rivarola, Santiago" userId="d6e16334-0f38-4502-b381-67cb74b25c2e" providerId="ADAL" clId="{5969690A-E9EC-424A-ABB5-36A02899B833}" dt="2026-03-09T11:53:00.695" v="11483" actId="1035"/>
          <ac:spMkLst>
            <pc:docMk/>
            <pc:sldMk cId="2545605361" sldId="292"/>
            <ac:spMk id="32" creationId="{A623EFA6-D929-A1AE-E95E-9CC83D0B3D11}"/>
          </ac:spMkLst>
        </pc:spChg>
        <pc:spChg chg="add mod">
          <ac:chgData name="Rodriguez Rivarola, Santiago" userId="d6e16334-0f38-4502-b381-67cb74b25c2e" providerId="ADAL" clId="{5969690A-E9EC-424A-ABB5-36A02899B833}" dt="2026-03-09T11:51:34.388" v="11413" actId="1036"/>
          <ac:spMkLst>
            <pc:docMk/>
            <pc:sldMk cId="2545605361" sldId="292"/>
            <ac:spMk id="33" creationId="{7E1C6D3F-1D12-6033-136E-CEC618655E5D}"/>
          </ac:spMkLst>
        </pc:spChg>
        <pc:spChg chg="add mod">
          <ac:chgData name="Rodriguez Rivarola, Santiago" userId="d6e16334-0f38-4502-b381-67cb74b25c2e" providerId="ADAL" clId="{5969690A-E9EC-424A-ABB5-36A02899B833}" dt="2026-03-09T11:53:04.366" v="11486" actId="1035"/>
          <ac:spMkLst>
            <pc:docMk/>
            <pc:sldMk cId="2545605361" sldId="292"/>
            <ac:spMk id="34" creationId="{EA350ACA-ED92-A1D7-4196-4B9C7C650257}"/>
          </ac:spMkLst>
        </pc:spChg>
        <pc:spChg chg="del mod">
          <ac:chgData name="Rodriguez Rivarola, Santiago" userId="d6e16334-0f38-4502-b381-67cb74b25c2e" providerId="ADAL" clId="{5969690A-E9EC-424A-ABB5-36A02899B833}" dt="2026-03-09T11:45:38.931" v="11191" actId="478"/>
          <ac:spMkLst>
            <pc:docMk/>
            <pc:sldMk cId="2545605361" sldId="292"/>
            <ac:spMk id="38" creationId="{5FAA277C-705B-9744-B05A-CFD417081E07}"/>
          </ac:spMkLst>
        </pc:spChg>
        <pc:picChg chg="add mod ord modCrop">
          <ac:chgData name="Rodriguez Rivarola, Santiago" userId="d6e16334-0f38-4502-b381-67cb74b25c2e" providerId="ADAL" clId="{5969690A-E9EC-424A-ABB5-36A02899B833}" dt="2026-03-09T11:52:22.965" v="11436" actId="1076"/>
          <ac:picMkLst>
            <pc:docMk/>
            <pc:sldMk cId="2545605361" sldId="292"/>
            <ac:picMk id="3" creationId="{DA0EB8B7-CFD0-485E-E449-44CABE637291}"/>
          </ac:picMkLst>
        </pc:picChg>
        <pc:cxnChg chg="del mod">
          <ac:chgData name="Rodriguez Rivarola, Santiago" userId="d6e16334-0f38-4502-b381-67cb74b25c2e" providerId="ADAL" clId="{5969690A-E9EC-424A-ABB5-36A02899B833}" dt="2026-03-09T11:45:29.950" v="11186" actId="478"/>
          <ac:cxnSpMkLst>
            <pc:docMk/>
            <pc:sldMk cId="2545605361" sldId="292"/>
            <ac:cxnSpMk id="27" creationId="{094CD818-8DB7-7501-960F-0C80D3F58F6A}"/>
          </ac:cxnSpMkLst>
        </pc:cxnChg>
        <pc:cxnChg chg="del">
          <ac:chgData name="Rodriguez Rivarola, Santiago" userId="d6e16334-0f38-4502-b381-67cb74b25c2e" providerId="ADAL" clId="{5969690A-E9EC-424A-ABB5-36A02899B833}" dt="2026-03-09T11:45:32.651" v="11187" actId="478"/>
          <ac:cxnSpMkLst>
            <pc:docMk/>
            <pc:sldMk cId="2545605361" sldId="292"/>
            <ac:cxnSpMk id="29" creationId="{CAE42814-4B1B-68E7-6A17-3D84AD5922A1}"/>
          </ac:cxnSpMkLst>
        </pc:cxnChg>
        <pc:cxnChg chg="del">
          <ac:chgData name="Rodriguez Rivarola, Santiago" userId="d6e16334-0f38-4502-b381-67cb74b25c2e" providerId="ADAL" clId="{5969690A-E9EC-424A-ABB5-36A02899B833}" dt="2026-03-09T11:45:32.651" v="11187" actId="478"/>
          <ac:cxnSpMkLst>
            <pc:docMk/>
            <pc:sldMk cId="2545605361" sldId="292"/>
            <ac:cxnSpMk id="30" creationId="{61060C67-6682-D886-B9BA-ECE9C45C85FA}"/>
          </ac:cxnSpMkLst>
        </pc:cxnChg>
        <pc:cxnChg chg="del">
          <ac:chgData name="Rodriguez Rivarola, Santiago" userId="d6e16334-0f38-4502-b381-67cb74b25c2e" providerId="ADAL" clId="{5969690A-E9EC-424A-ABB5-36A02899B833}" dt="2026-03-09T11:45:32.651" v="11187" actId="478"/>
          <ac:cxnSpMkLst>
            <pc:docMk/>
            <pc:sldMk cId="2545605361" sldId="292"/>
            <ac:cxnSpMk id="31" creationId="{89DBAFB7-0112-F9AB-FC2D-6DCDD71CB32A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12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A293A2C5-6936-3081-AA0B-E11629ED0E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49434B8-3092-083E-B798-13164495341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2E988E-2331-4B84-803A-E48C2F4BC14D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A4B54BB-DE15-1158-BBFE-9A037D2BAE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0BAD46B-6EDF-0C29-3159-DC6D256337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437E5-2FAD-4F80-8941-4CB137FD552F}" type="slidenum">
              <a:rPr lang="en-US" smtClean="0"/>
              <a:t>‹Nº›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09424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F67A1-22F2-45AB-924C-7BED75AB63FA}" type="datetimeFigureOut">
              <a:rPr lang="es-ES" smtClean="0"/>
              <a:t>23/03/2026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FE96EC-7D3A-45A7-9E74-3B164BCD1E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5561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FE96EC-7D3A-45A7-9E74-3B164BCD1E89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3766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FE96EC-7D3A-45A7-9E74-3B164BCD1E89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0770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5E360-7852-1C53-BDB5-2C1C03F9A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90837E5-D62E-D1AD-1D96-FE6CA03D0D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9E0354B-30E8-203E-9C2B-BBD0B56239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DAFCFD8-CEAE-9CD1-51E8-A9DE47419B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FE96EC-7D3A-45A7-9E74-3B164BCD1E89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3643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563B7FB3-C63C-EAC8-75C7-2F61B71A80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6" y="0"/>
            <a:ext cx="12180854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B7A53FAE-E43D-97F3-DA65-AE31E801C858}"/>
              </a:ext>
            </a:extLst>
          </p:cNvPr>
          <p:cNvSpPr/>
          <p:nvPr userDrawn="1"/>
        </p:nvSpPr>
        <p:spPr>
          <a:xfrm>
            <a:off x="1325573" y="1509681"/>
            <a:ext cx="9291286" cy="411173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06235B"/>
              </a:solidFill>
            </a:endParaRPr>
          </a:p>
        </p:txBody>
      </p:sp>
      <p:pic>
        <p:nvPicPr>
          <p:cNvPr id="11" name="Imagen 10" descr="Forma, Rectángulo&#10;&#10;El contenido generado por IA puede ser incorrecto.">
            <a:extLst>
              <a:ext uri="{FF2B5EF4-FFF2-40B4-BE49-F238E27FC236}">
                <a16:creationId xmlns:a16="http://schemas.microsoft.com/office/drawing/2014/main" id="{5F85FD57-78EF-6E7E-6DE5-C1FA40D432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6" y="0"/>
            <a:ext cx="12192000" cy="685628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EC5B517-AD46-3807-20A4-47F509FB2C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365449"/>
            <a:ext cx="9144000" cy="1144513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/>
              <a:t>Título presentación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2CC94DC-DCA9-2C24-020C-05AF809E70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Subtítulo presentación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170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952426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exterior, elefante, naranja, decorado&#10;&#10;El contenido generado por IA puede ser incorrecto.">
            <a:extLst>
              <a:ext uri="{FF2B5EF4-FFF2-40B4-BE49-F238E27FC236}">
                <a16:creationId xmlns:a16="http://schemas.microsoft.com/office/drawing/2014/main" id="{FA5A2B00-3E59-2A51-34BA-CEBE7525C3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3" y="0"/>
            <a:ext cx="12180854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0319A74-6065-E425-E9E3-8001AAFF02A7}"/>
              </a:ext>
            </a:extLst>
          </p:cNvPr>
          <p:cNvSpPr/>
          <p:nvPr userDrawn="1"/>
        </p:nvSpPr>
        <p:spPr>
          <a:xfrm>
            <a:off x="1337847" y="1503544"/>
            <a:ext cx="9248327" cy="4148553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2BB17398-C344-74BB-F01D-94B4A8F6C6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9" y="0"/>
            <a:ext cx="12189631" cy="6858000"/>
          </a:xfrm>
          <a:prstGeom prst="rect">
            <a:avLst/>
          </a:prstGeom>
        </p:spPr>
      </p:pic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1296DF91-C238-A023-8FBB-A532D1A3885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715085" y="2971800"/>
            <a:ext cx="5422191" cy="1457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784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interior, naranja, con baldosas, foto&#10;&#10;El contenido generado por IA puede ser incorrecto.">
            <a:extLst>
              <a:ext uri="{FF2B5EF4-FFF2-40B4-BE49-F238E27FC236}">
                <a16:creationId xmlns:a16="http://schemas.microsoft.com/office/drawing/2014/main" id="{D19B03F3-EF47-1D0D-DF4A-F15ABFBCCB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4" y="0"/>
            <a:ext cx="12196355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3D2D86A1-A603-907D-4A89-95DD8B45F556}"/>
              </a:ext>
            </a:extLst>
          </p:cNvPr>
          <p:cNvSpPr/>
          <p:nvPr userDrawn="1"/>
        </p:nvSpPr>
        <p:spPr>
          <a:xfrm>
            <a:off x="1355371" y="1509681"/>
            <a:ext cx="8283388" cy="4142416"/>
          </a:xfrm>
          <a:prstGeom prst="rect">
            <a:avLst/>
          </a:prstGeom>
          <a:solidFill>
            <a:srgbClr val="E5E5E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  <p:pic>
        <p:nvPicPr>
          <p:cNvPr id="12" name="Imagen 11" descr="Forma, Rectángulo&#10;&#10;El contenido generado por IA puede ser incorrecto.">
            <a:extLst>
              <a:ext uri="{FF2B5EF4-FFF2-40B4-BE49-F238E27FC236}">
                <a16:creationId xmlns:a16="http://schemas.microsoft.com/office/drawing/2014/main" id="{7E229C65-510A-980C-4903-5A572DADFB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208"/>
          <a:stretch>
            <a:fillRect/>
          </a:stretch>
        </p:blipFill>
        <p:spPr>
          <a:xfrm>
            <a:off x="-1380" y="270025"/>
            <a:ext cx="12189631" cy="6363688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196A0411-CC45-B654-FBEA-C6B249E862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13641" y="2034291"/>
            <a:ext cx="7617765" cy="3093196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Proxima Nova Medium" panose="02000506030000020004" pitchFamily="50" charset="0"/>
              </a:defRPr>
            </a:lvl1pPr>
            <a:lvl2pPr marL="685800" indent="-228600">
              <a:lnSpc>
                <a:spcPct val="100000"/>
              </a:lnSpc>
              <a:buFont typeface="Wingdings" panose="05000000000000000000" pitchFamily="2" charset="2"/>
              <a:buChar char=""/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Texto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872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, naranja, con baldosas, foto&#10;&#10;El contenido generado por IA puede ser incorrecto.">
            <a:extLst>
              <a:ext uri="{FF2B5EF4-FFF2-40B4-BE49-F238E27FC236}">
                <a16:creationId xmlns:a16="http://schemas.microsoft.com/office/drawing/2014/main" id="{681A7153-C84B-6F59-1AED-56B72FFDA6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4" y="0"/>
            <a:ext cx="12196355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3D2D86A1-A603-907D-4A89-95DD8B45F556}"/>
              </a:ext>
            </a:extLst>
          </p:cNvPr>
          <p:cNvSpPr/>
          <p:nvPr userDrawn="1"/>
        </p:nvSpPr>
        <p:spPr>
          <a:xfrm>
            <a:off x="1586746" y="1509681"/>
            <a:ext cx="9100304" cy="4142416"/>
          </a:xfrm>
          <a:prstGeom prst="rect">
            <a:avLst/>
          </a:prstGeom>
          <a:solidFill>
            <a:srgbClr val="E5E5E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E229C65-510A-980C-4903-5A572DADFB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228"/>
          <a:stretch>
            <a:fillRect/>
          </a:stretch>
        </p:blipFill>
        <p:spPr>
          <a:xfrm>
            <a:off x="38100" y="261058"/>
            <a:ext cx="12189630" cy="60879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188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interior, naranja, con baldosas, foto&#10;&#10;El contenido generado por IA puede ser incorrecto.">
            <a:extLst>
              <a:ext uri="{FF2B5EF4-FFF2-40B4-BE49-F238E27FC236}">
                <a16:creationId xmlns:a16="http://schemas.microsoft.com/office/drawing/2014/main" id="{681A7153-C84B-6F59-1AED-56B72FFDA6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4" y="0"/>
            <a:ext cx="12196355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3D2D86A1-A603-907D-4A89-95DD8B45F556}"/>
              </a:ext>
            </a:extLst>
          </p:cNvPr>
          <p:cNvSpPr>
            <a:spLocks/>
          </p:cNvSpPr>
          <p:nvPr userDrawn="1"/>
        </p:nvSpPr>
        <p:spPr>
          <a:xfrm>
            <a:off x="9565342" y="471488"/>
            <a:ext cx="2150408" cy="6189288"/>
          </a:xfrm>
          <a:prstGeom prst="rect">
            <a:avLst/>
          </a:prstGeom>
          <a:solidFill>
            <a:srgbClr val="E21A2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D231DC6-4A4F-5AB1-49C4-2B94588F1018}"/>
              </a:ext>
            </a:extLst>
          </p:cNvPr>
          <p:cNvSpPr>
            <a:spLocks/>
          </p:cNvSpPr>
          <p:nvPr userDrawn="1"/>
        </p:nvSpPr>
        <p:spPr>
          <a:xfrm>
            <a:off x="1371600" y="471488"/>
            <a:ext cx="8193742" cy="618928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652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3D2D86A1-A603-907D-4A89-95DD8B45F556}"/>
              </a:ext>
            </a:extLst>
          </p:cNvPr>
          <p:cNvSpPr/>
          <p:nvPr userDrawn="1"/>
        </p:nvSpPr>
        <p:spPr>
          <a:xfrm>
            <a:off x="0" y="1508159"/>
            <a:ext cx="12192000" cy="5349839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D9986E0-C4BE-54A3-A699-D95CCA86F6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953" y="473619"/>
            <a:ext cx="1037583" cy="103454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F6CD881-850D-DB62-C366-8BAC13F1C91D}"/>
              </a:ext>
            </a:extLst>
          </p:cNvPr>
          <p:cNvSpPr/>
          <p:nvPr userDrawn="1"/>
        </p:nvSpPr>
        <p:spPr>
          <a:xfrm>
            <a:off x="0" y="2366256"/>
            <a:ext cx="4151044" cy="3633644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310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3D2D86A1-A603-907D-4A89-95DD8B45F556}"/>
              </a:ext>
            </a:extLst>
          </p:cNvPr>
          <p:cNvSpPr/>
          <p:nvPr userDrawn="1"/>
        </p:nvSpPr>
        <p:spPr>
          <a:xfrm>
            <a:off x="0" y="1508159"/>
            <a:ext cx="12192000" cy="5349839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A23A1C0-64A7-5B58-AEE9-1C8E06BE2FFF}"/>
              </a:ext>
            </a:extLst>
          </p:cNvPr>
          <p:cNvSpPr/>
          <p:nvPr userDrawn="1"/>
        </p:nvSpPr>
        <p:spPr>
          <a:xfrm>
            <a:off x="2466975" y="473619"/>
            <a:ext cx="9725024" cy="1034540"/>
          </a:xfrm>
          <a:prstGeom prst="rect">
            <a:avLst/>
          </a:prstGeom>
          <a:solidFill>
            <a:srgbClr val="D033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D9986E0-C4BE-54A3-A699-D95CCA86F6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953" y="473619"/>
            <a:ext cx="1037583" cy="10345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14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A5A2B00-3E59-2A51-34BA-CEBE7525C3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3" y="0"/>
            <a:ext cx="12180853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0319A74-6065-E425-E9E3-8001AAFF02A7}"/>
              </a:ext>
            </a:extLst>
          </p:cNvPr>
          <p:cNvSpPr/>
          <p:nvPr userDrawn="1"/>
        </p:nvSpPr>
        <p:spPr>
          <a:xfrm>
            <a:off x="1318260" y="1485900"/>
            <a:ext cx="9290545" cy="4131443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AF58900-6A6C-D5FB-FBC1-5302F7FF6D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70" y="19050"/>
            <a:ext cx="12189630" cy="6858000"/>
          </a:xfrm>
          <a:prstGeom prst="rect">
            <a:avLst/>
          </a:prstGeom>
        </p:spPr>
      </p:pic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1296DF91-C238-A023-8FBB-A532D1A3885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736748" y="3441025"/>
            <a:ext cx="5919733" cy="1457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843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1"/>
    </p:custDataLst>
    <p:extLst>
      <p:ext uri="{BB962C8B-B14F-4D97-AF65-F5344CB8AC3E}">
        <p14:creationId xmlns:p14="http://schemas.microsoft.com/office/powerpoint/2010/main" val="5653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63" r:id="rId5"/>
    <p:sldLayoutId id="2147483664" r:id="rId6"/>
    <p:sldLayoutId id="2147483661" r:id="rId7"/>
    <p:sldLayoutId id="2147483666" r:id="rId8"/>
    <p:sldLayoutId id="21474836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roxima Nova Extrabold" panose="02000506030000020004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5" Type="http://schemas.openxmlformats.org/officeDocument/2006/relationships/image" Target="../media/image31.png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2152F9-5885-FCBC-575A-2350D8A7A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44453"/>
            <a:ext cx="9421368" cy="2444071"/>
          </a:xfrm>
        </p:spPr>
        <p:txBody>
          <a:bodyPr/>
          <a:lstStyle/>
          <a:p>
            <a:pPr algn="l"/>
            <a:r>
              <a:rPr lang="es-ES" spc="-150" dirty="0"/>
              <a:t>Los materiales de uso técnico y sus propiedades</a:t>
            </a:r>
            <a:endParaRPr lang="en-US" spc="-15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11125AC-FA3D-EAA4-914E-787797486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43960"/>
            <a:ext cx="6400801" cy="1326081"/>
          </a:xfrm>
        </p:spPr>
        <p:txBody>
          <a:bodyPr/>
          <a:lstStyle/>
          <a:p>
            <a:pPr algn="l"/>
            <a:r>
              <a:rPr lang="en-US" sz="3000" dirty="0" err="1">
                <a:latin typeface="Proxima Nova Semibold" panose="02000506030000020004" pitchFamily="50" charset="0"/>
              </a:rPr>
              <a:t>Tecnología</a:t>
            </a:r>
            <a:r>
              <a:rPr lang="en-US" sz="3000" dirty="0">
                <a:latin typeface="Proxima Nova Semibold" panose="02000506030000020004" pitchFamily="50" charset="0"/>
              </a:rPr>
              <a:t> e Ingeniería</a:t>
            </a:r>
            <a:br>
              <a:rPr lang="en-US" sz="3000" dirty="0">
                <a:latin typeface="Proxima Nova Semibold" panose="02000506030000020004" pitchFamily="50" charset="0"/>
              </a:rPr>
            </a:br>
            <a:r>
              <a:rPr lang="en-US" sz="3000" dirty="0">
                <a:latin typeface="Proxima Nova Semibold" panose="02000506030000020004" pitchFamily="50" charset="0"/>
              </a:rPr>
              <a:t>1º </a:t>
            </a:r>
            <a:r>
              <a:rPr lang="en-US" sz="3000" dirty="0" err="1">
                <a:latin typeface="Proxima Nova Semibold" panose="02000506030000020004" pitchFamily="50" charset="0"/>
              </a:rPr>
              <a:t>Bachillerato</a:t>
            </a:r>
            <a:endParaRPr lang="en-US" sz="3000" dirty="0">
              <a:latin typeface="Proxima Nova Semibold" panose="02000506030000020004" pitchFamily="50" charset="0"/>
            </a:endParaRP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CE066DB7-3625-F6AE-3001-7939FB8F8ED2}"/>
              </a:ext>
            </a:extLst>
          </p:cNvPr>
          <p:cNvSpPr txBox="1">
            <a:spLocks/>
          </p:cNvSpPr>
          <p:nvPr/>
        </p:nvSpPr>
        <p:spPr>
          <a:xfrm>
            <a:off x="1524000" y="1459476"/>
            <a:ext cx="2457451" cy="53035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dirty="0">
                <a:latin typeface="Proxima Nova Semibold" panose="02000506030000020004" pitchFamily="50" charset="0"/>
              </a:rPr>
              <a:t>Unidad 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327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79E93-D2AF-469A-0DA7-4431007DD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53140022-4230-C1C5-5633-BEBD2236E477}"/>
              </a:ext>
            </a:extLst>
          </p:cNvPr>
          <p:cNvGrpSpPr/>
          <p:nvPr/>
        </p:nvGrpSpPr>
        <p:grpSpPr>
          <a:xfrm>
            <a:off x="9751723" y="784226"/>
            <a:ext cx="1673463" cy="2761380"/>
            <a:chOff x="9751723" y="784226"/>
            <a:chExt cx="1673463" cy="2761380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BDC8A16C-BE42-3920-78AC-E5A50C0D1A6C}"/>
                </a:ext>
              </a:extLst>
            </p:cNvPr>
            <p:cNvSpPr txBox="1"/>
            <p:nvPr/>
          </p:nvSpPr>
          <p:spPr>
            <a:xfrm>
              <a:off x="9751723" y="1975946"/>
              <a:ext cx="167346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spcAft>
                  <a:spcPts val="1200"/>
                </a:spcAft>
                <a:defRPr/>
              </a:pPr>
              <a:r>
                <a:rPr lang="es-ES" sz="1600" dirty="0"/>
                <a:t>Se utilizan las curvas TTT (Transformación-Tiempo-Temperatura) para diseñarlos. </a:t>
              </a:r>
              <a:endParaRPr lang="es-ES" sz="1600" dirty="0">
                <a:solidFill>
                  <a:schemeClr val="bg1"/>
                </a:solidFill>
              </a:endParaRPr>
            </a:p>
          </p:txBody>
        </p:sp>
        <p:pic>
          <p:nvPicPr>
            <p:cNvPr id="18" name="Gráfico 17" descr="Bombilla y lápiz contorno">
              <a:extLst>
                <a:ext uri="{FF2B5EF4-FFF2-40B4-BE49-F238E27FC236}">
                  <a16:creationId xmlns:a16="http://schemas.microsoft.com/office/drawing/2014/main" id="{5473D5A8-8B18-CCF8-2E91-3771BFB9D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9751724" y="784226"/>
              <a:ext cx="914400" cy="914400"/>
            </a:xfrm>
            <a:prstGeom prst="rect">
              <a:avLst/>
            </a:prstGeom>
          </p:spPr>
        </p:pic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E1BCF048-13D8-1464-BE55-B6FD8569BF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50" y="619463"/>
            <a:ext cx="6771101" cy="5997818"/>
          </a:xfrm>
          <a:prstGeom prst="rect">
            <a:avLst/>
          </a:prstGeom>
        </p:spPr>
      </p:pic>
      <p:sp>
        <p:nvSpPr>
          <p:cNvPr id="25" name="Corchetes 24">
            <a:extLst>
              <a:ext uri="{FF2B5EF4-FFF2-40B4-BE49-F238E27FC236}">
                <a16:creationId xmlns:a16="http://schemas.microsoft.com/office/drawing/2014/main" id="{CCEA9BF3-C691-0BBC-D9E9-22DD083FF47C}"/>
              </a:ext>
            </a:extLst>
          </p:cNvPr>
          <p:cNvSpPr/>
          <p:nvPr/>
        </p:nvSpPr>
        <p:spPr>
          <a:xfrm>
            <a:off x="5894142" y="5603359"/>
            <a:ext cx="2834369" cy="712718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rgbClr val="FF0000"/>
                </a:solidFill>
              </a:rPr>
              <a:t>Normalizado</a:t>
            </a:r>
            <a:r>
              <a:rPr lang="es-ES" sz="1200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s-ES" sz="1200" dirty="0">
                <a:solidFill>
                  <a:schemeClr val="tx1"/>
                </a:solidFill>
              </a:rPr>
              <a:t>Deja al acero en su estado natural de equilibrio.</a:t>
            </a:r>
            <a:endParaRPr lang="es-ES" sz="1200" b="1" dirty="0">
              <a:solidFill>
                <a:schemeClr val="tx1"/>
              </a:solidFill>
            </a:endParaRPr>
          </a:p>
        </p:txBody>
      </p:sp>
      <p:sp>
        <p:nvSpPr>
          <p:cNvPr id="26" name="Corchetes 25">
            <a:extLst>
              <a:ext uri="{FF2B5EF4-FFF2-40B4-BE49-F238E27FC236}">
                <a16:creationId xmlns:a16="http://schemas.microsoft.com/office/drawing/2014/main" id="{A2D016CD-7C37-5E20-A230-CE928DD8CC4A}"/>
              </a:ext>
            </a:extLst>
          </p:cNvPr>
          <p:cNvSpPr/>
          <p:nvPr/>
        </p:nvSpPr>
        <p:spPr>
          <a:xfrm>
            <a:off x="5894142" y="2680495"/>
            <a:ext cx="2834369" cy="784830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rgbClr val="FF0000"/>
                </a:solidFill>
              </a:rPr>
              <a:t>Recocido</a:t>
            </a:r>
            <a:r>
              <a:rPr lang="es-ES" sz="1200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s-ES" sz="1200" dirty="0">
                <a:solidFill>
                  <a:schemeClr val="tx1"/>
                </a:solidFill>
              </a:rPr>
              <a:t>Enfriamiento muy lento en horno. Elimina tensiones y ablanda el material para mecanizarlo.</a:t>
            </a:r>
            <a:endParaRPr lang="es-ES" sz="1200" b="1" dirty="0">
              <a:solidFill>
                <a:schemeClr val="tx1"/>
              </a:solidFill>
            </a:endParaRPr>
          </a:p>
        </p:txBody>
      </p:sp>
      <p:sp>
        <p:nvSpPr>
          <p:cNvPr id="27" name="Corchetes 26">
            <a:extLst>
              <a:ext uri="{FF2B5EF4-FFF2-40B4-BE49-F238E27FC236}">
                <a16:creationId xmlns:a16="http://schemas.microsoft.com/office/drawing/2014/main" id="{0CF0CDF2-DD62-9F70-F312-3391C670A1DC}"/>
              </a:ext>
            </a:extLst>
          </p:cNvPr>
          <p:cNvSpPr/>
          <p:nvPr/>
        </p:nvSpPr>
        <p:spPr>
          <a:xfrm>
            <a:off x="2510467" y="5603359"/>
            <a:ext cx="2834369" cy="712718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rgbClr val="FF0000"/>
                </a:solidFill>
              </a:rPr>
              <a:t>Revenido</a:t>
            </a:r>
            <a:r>
              <a:rPr lang="es-ES" sz="1200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s-ES" sz="1200" dirty="0">
                <a:solidFill>
                  <a:schemeClr val="tx1"/>
                </a:solidFill>
              </a:rPr>
              <a:t>Aplicado tras el temple para reducir la fragilidad y aumentar la tenacidad.</a:t>
            </a:r>
            <a:endParaRPr lang="es-ES" sz="1200" b="1" dirty="0">
              <a:solidFill>
                <a:schemeClr val="tx1"/>
              </a:solidFill>
            </a:endParaRPr>
          </a:p>
        </p:txBody>
      </p:sp>
      <p:sp>
        <p:nvSpPr>
          <p:cNvPr id="28" name="Corchetes 27">
            <a:extLst>
              <a:ext uri="{FF2B5EF4-FFF2-40B4-BE49-F238E27FC236}">
                <a16:creationId xmlns:a16="http://schemas.microsoft.com/office/drawing/2014/main" id="{99D066A0-54A5-F39B-3807-716780A37420}"/>
              </a:ext>
            </a:extLst>
          </p:cNvPr>
          <p:cNvSpPr/>
          <p:nvPr/>
        </p:nvSpPr>
        <p:spPr>
          <a:xfrm>
            <a:off x="2510467" y="2677216"/>
            <a:ext cx="2834369" cy="784830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rgbClr val="FF0000"/>
                </a:solidFill>
              </a:rPr>
              <a:t>Temple</a:t>
            </a:r>
            <a:r>
              <a:rPr lang="es-ES" sz="1200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s-ES" sz="1200" dirty="0">
                <a:solidFill>
                  <a:schemeClr val="tx1"/>
                </a:solidFill>
              </a:rPr>
              <a:t>Enfriamiento brusco. Objetivo: obtener </a:t>
            </a:r>
            <a:r>
              <a:rPr lang="es-ES" sz="1200" b="1" dirty="0">
                <a:solidFill>
                  <a:schemeClr val="tx1"/>
                </a:solidFill>
              </a:rPr>
              <a:t>martensita</a:t>
            </a:r>
            <a:r>
              <a:rPr lang="es-ES" sz="1200" dirty="0">
                <a:solidFill>
                  <a:schemeClr val="tx1"/>
                </a:solidFill>
              </a:rPr>
              <a:t> (máxima dureza).</a:t>
            </a:r>
            <a:endParaRPr lang="es-ES" sz="12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82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45932-399A-D0DE-1DE0-5F9143DC7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F7DE9FC-8429-F5EF-23AF-C37BAD9DE6A4}"/>
              </a:ext>
            </a:extLst>
          </p:cNvPr>
          <p:cNvSpPr txBox="1"/>
          <p:nvPr/>
        </p:nvSpPr>
        <p:spPr>
          <a:xfrm>
            <a:off x="227387" y="3956915"/>
            <a:ext cx="3651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Criterios para la elección de materiales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Triángulo isósceles 3">
            <a:extLst>
              <a:ext uri="{FF2B5EF4-FFF2-40B4-BE49-F238E27FC236}">
                <a16:creationId xmlns:a16="http://schemas.microsoft.com/office/drawing/2014/main" id="{0755DEDD-97D4-44F1-39B7-26B8E24D051C}"/>
              </a:ext>
            </a:extLst>
          </p:cNvPr>
          <p:cNvSpPr/>
          <p:nvPr/>
        </p:nvSpPr>
        <p:spPr>
          <a:xfrm>
            <a:off x="5582427" y="2585403"/>
            <a:ext cx="4658852" cy="3574020"/>
          </a:xfrm>
          <a:prstGeom prst="triangle">
            <a:avLst/>
          </a:prstGeom>
          <a:solidFill>
            <a:srgbClr val="FFFFFF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565AC4B5-33D4-6ADC-F993-057F496710CF}"/>
              </a:ext>
            </a:extLst>
          </p:cNvPr>
          <p:cNvSpPr/>
          <p:nvPr/>
        </p:nvSpPr>
        <p:spPr>
          <a:xfrm>
            <a:off x="8325913" y="2312462"/>
            <a:ext cx="1534079" cy="545882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Propiedades técnicas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C2F90093-8EF9-1A37-8485-47556A023CE3}"/>
              </a:ext>
            </a:extLst>
          </p:cNvPr>
          <p:cNvSpPr/>
          <p:nvPr/>
        </p:nvSpPr>
        <p:spPr>
          <a:xfrm>
            <a:off x="4318762" y="4573027"/>
            <a:ext cx="1078254" cy="42976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Coste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50571A0A-1246-5CF6-26DB-078DEE5BB480}"/>
              </a:ext>
            </a:extLst>
          </p:cNvPr>
          <p:cNvSpPr/>
          <p:nvPr/>
        </p:nvSpPr>
        <p:spPr>
          <a:xfrm>
            <a:off x="10280682" y="4573027"/>
            <a:ext cx="1787091" cy="42976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Estética / Uso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F82B98FB-78A8-C470-42E4-B25D5F8E6D4C}"/>
              </a:ext>
            </a:extLst>
          </p:cNvPr>
          <p:cNvSpPr/>
          <p:nvPr/>
        </p:nvSpPr>
        <p:spPr>
          <a:xfrm>
            <a:off x="4257802" y="1589554"/>
            <a:ext cx="7610829" cy="429769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dirty="0">
                <a:solidFill>
                  <a:schemeClr val="tx1"/>
                </a:solidFill>
              </a:rPr>
              <a:t>La elección del material idóneo es un equilibrio entre tres factores fundamentales: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835496C1-D87F-2CCB-EEA7-B3ADB6EF6BBD}"/>
              </a:ext>
            </a:extLst>
          </p:cNvPr>
          <p:cNvSpPr/>
          <p:nvPr/>
        </p:nvSpPr>
        <p:spPr>
          <a:xfrm>
            <a:off x="0" y="6044997"/>
            <a:ext cx="4257802" cy="625602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b="1" dirty="0">
                <a:solidFill>
                  <a:schemeClr val="tx1"/>
                </a:solidFill>
              </a:rPr>
              <a:t>Regla de oro: </a:t>
            </a:r>
            <a:r>
              <a:rPr lang="es-ES" sz="1200" dirty="0">
                <a:solidFill>
                  <a:schemeClr val="tx1"/>
                </a:solidFill>
              </a:rPr>
              <a:t>siempre se deben suponer las condiciones de uso más </a:t>
            </a:r>
            <a:r>
              <a:rPr lang="es-ES" sz="1200" b="1" dirty="0">
                <a:solidFill>
                  <a:schemeClr val="tx1"/>
                </a:solidFill>
              </a:rPr>
              <a:t>desfavorables</a:t>
            </a:r>
            <a:r>
              <a:rPr lang="es-ES" sz="1200" dirty="0">
                <a:solidFill>
                  <a:schemeClr val="tx1"/>
                </a:solidFill>
              </a:rPr>
              <a:t> para garantizar la seguridad.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257A726-0333-9DFA-C6AD-D64A97755C89}"/>
              </a:ext>
            </a:extLst>
          </p:cNvPr>
          <p:cNvSpPr txBox="1"/>
          <p:nvPr/>
        </p:nvSpPr>
        <p:spPr>
          <a:xfrm>
            <a:off x="8612217" y="2905129"/>
            <a:ext cx="2798230" cy="608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200" dirty="0"/>
              <a:t>Debe soportar los esfuerzos físicos previstos (tracción, compresión, etc.).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6E447D5-8C91-DA1E-831F-6E22DBE78293}"/>
              </a:ext>
            </a:extLst>
          </p:cNvPr>
          <p:cNvSpPr txBox="1"/>
          <p:nvPr/>
        </p:nvSpPr>
        <p:spPr>
          <a:xfrm>
            <a:off x="4138641" y="5002796"/>
            <a:ext cx="1353726" cy="885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s-ES" sz="1200" dirty="0"/>
              <a:t>De producción, apariencia, brillo y textura.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1D4CC54-C939-4B3D-D785-7F3AF0B7E412}"/>
              </a:ext>
            </a:extLst>
          </p:cNvPr>
          <p:cNvSpPr txBox="1"/>
          <p:nvPr/>
        </p:nvSpPr>
        <p:spPr>
          <a:xfrm>
            <a:off x="10376033" y="5006659"/>
            <a:ext cx="1787091" cy="1162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200" dirty="0"/>
              <a:t>Adecuación al uso (ejemplo: suavidad en ropa infantil frente a durabilidad en adultos).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446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6" grpId="0" animBg="1"/>
      <p:bldP spid="7" grpId="0" animBg="1"/>
      <p:bldP spid="8" grpId="0" animBg="1"/>
      <p:bldP spid="9" grpId="0"/>
      <p:bldP spid="10" grpId="0"/>
      <p:bldP spid="12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79E93-D2AF-469A-0DA7-4431007DD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53140022-4230-C1C5-5633-BEBD2236E477}"/>
              </a:ext>
            </a:extLst>
          </p:cNvPr>
          <p:cNvGrpSpPr/>
          <p:nvPr/>
        </p:nvGrpSpPr>
        <p:grpSpPr>
          <a:xfrm>
            <a:off x="9751724" y="784226"/>
            <a:ext cx="1593808" cy="3900154"/>
            <a:chOff x="9751724" y="784226"/>
            <a:chExt cx="1593808" cy="3900154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BDC8A16C-BE42-3920-78AC-E5A50C0D1A6C}"/>
                </a:ext>
              </a:extLst>
            </p:cNvPr>
            <p:cNvSpPr txBox="1"/>
            <p:nvPr/>
          </p:nvSpPr>
          <p:spPr>
            <a:xfrm>
              <a:off x="9751724" y="1975946"/>
              <a:ext cx="1593808" cy="270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b="1" dirty="0">
                  <a:solidFill>
                    <a:schemeClr val="bg1"/>
                  </a:solidFill>
                </a:rPr>
                <a:t>Esfuerzos simultáneos e influencia de la forma</a:t>
              </a:r>
            </a:p>
            <a:p>
              <a:pPr lvl="0">
                <a:spcAft>
                  <a:spcPts val="1200"/>
                </a:spcAft>
                <a:defRPr/>
              </a:pPr>
              <a:r>
                <a:rPr lang="es-ES" sz="1600" dirty="0"/>
                <a:t>En el diseño tecnológico, un mismo objeto rara vez sufre un único esfuerzo.</a:t>
              </a:r>
            </a:p>
          </p:txBody>
        </p:sp>
        <p:pic>
          <p:nvPicPr>
            <p:cNvPr id="18" name="Gráfico 17" descr="Bombilla y lápiz contorno">
              <a:extLst>
                <a:ext uri="{FF2B5EF4-FFF2-40B4-BE49-F238E27FC236}">
                  <a16:creationId xmlns:a16="http://schemas.microsoft.com/office/drawing/2014/main" id="{5473D5A8-8B18-CCF8-2E91-3771BFB9D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9751724" y="784226"/>
              <a:ext cx="914400" cy="914400"/>
            </a:xfrm>
            <a:prstGeom prst="rect">
              <a:avLst/>
            </a:prstGeom>
          </p:spPr>
        </p:pic>
      </p:grp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8E079F92-1091-C3A4-FD13-94D1381A657D}"/>
              </a:ext>
            </a:extLst>
          </p:cNvPr>
          <p:cNvSpPr/>
          <p:nvPr/>
        </p:nvSpPr>
        <p:spPr>
          <a:xfrm>
            <a:off x="4855888" y="902497"/>
            <a:ext cx="3986305" cy="682795"/>
          </a:xfrm>
          <a:prstGeom prst="roundRect">
            <a:avLst/>
          </a:prstGeom>
          <a:noFill/>
          <a:ln w="9525">
            <a:solidFill>
              <a:srgbClr val="E21A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s-ES" sz="1200" dirty="0">
                <a:solidFill>
                  <a:schemeClr val="tx1"/>
                </a:solidFill>
              </a:rPr>
              <a:t>Un mismo elemento puede estar sometido a varios esfuerzos a la vez.</a:t>
            </a:r>
          </a:p>
        </p:txBody>
      </p:sp>
      <p:sp>
        <p:nvSpPr>
          <p:cNvPr id="126" name="Rectángulo: una sola esquina redondeada 125">
            <a:extLst>
              <a:ext uri="{FF2B5EF4-FFF2-40B4-BE49-F238E27FC236}">
                <a16:creationId xmlns:a16="http://schemas.microsoft.com/office/drawing/2014/main" id="{248C9351-B0AC-86AC-ED69-3D0A15892EBC}"/>
              </a:ext>
            </a:extLst>
          </p:cNvPr>
          <p:cNvSpPr/>
          <p:nvPr/>
        </p:nvSpPr>
        <p:spPr>
          <a:xfrm>
            <a:off x="1876640" y="4320886"/>
            <a:ext cx="1652643" cy="726988"/>
          </a:xfrm>
          <a:prstGeom prst="round1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ES" sz="2000" b="1" dirty="0">
                <a:solidFill>
                  <a:schemeClr val="accent6"/>
                </a:solidFill>
              </a:rPr>
              <a:t>La forma es clave</a:t>
            </a:r>
          </a:p>
        </p:txBody>
      </p:sp>
      <p:sp>
        <p:nvSpPr>
          <p:cNvPr id="26" name="Rectángulo: una sola esquina redondeada 25">
            <a:extLst>
              <a:ext uri="{FF2B5EF4-FFF2-40B4-BE49-F238E27FC236}">
                <a16:creationId xmlns:a16="http://schemas.microsoft.com/office/drawing/2014/main" id="{BC2584B6-15DD-AD7F-D644-5E5AD64D35DF}"/>
              </a:ext>
            </a:extLst>
          </p:cNvPr>
          <p:cNvSpPr/>
          <p:nvPr/>
        </p:nvSpPr>
        <p:spPr>
          <a:xfrm>
            <a:off x="1876640" y="902497"/>
            <a:ext cx="2069718" cy="682795"/>
          </a:xfrm>
          <a:prstGeom prst="round1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ES" sz="2000" b="1" dirty="0">
                <a:solidFill>
                  <a:srgbClr val="D0333A"/>
                </a:solidFill>
              </a:rPr>
              <a:t>Esfuerzos simultáneos</a:t>
            </a:r>
          </a:p>
        </p:txBody>
      </p:sp>
      <p:cxnSp>
        <p:nvCxnSpPr>
          <p:cNvPr id="134" name="Conector recto 133">
            <a:extLst>
              <a:ext uri="{FF2B5EF4-FFF2-40B4-BE49-F238E27FC236}">
                <a16:creationId xmlns:a16="http://schemas.microsoft.com/office/drawing/2014/main" id="{A390513E-712D-9EE0-AEFE-8901221014FA}"/>
              </a:ext>
            </a:extLst>
          </p:cNvPr>
          <p:cNvCxnSpPr>
            <a:cxnSpLocks/>
          </p:cNvCxnSpPr>
          <p:nvPr/>
        </p:nvCxnSpPr>
        <p:spPr>
          <a:xfrm flipH="1">
            <a:off x="3946358" y="1243894"/>
            <a:ext cx="866363" cy="0"/>
          </a:xfrm>
          <a:prstGeom prst="line">
            <a:avLst/>
          </a:prstGeom>
          <a:ln>
            <a:solidFill>
              <a:srgbClr val="D0333A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857B0876-7B30-4788-561B-B8D4CCE68E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152" y="3647975"/>
            <a:ext cx="2761196" cy="26145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30BB174-17C2-6FDA-9B67-DC26C52650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224" y="2023257"/>
            <a:ext cx="3330627" cy="18596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572AD8B-0F14-29D6-26E8-238FD037DCAC}"/>
              </a:ext>
            </a:extLst>
          </p:cNvPr>
          <p:cNvSpPr txBox="1"/>
          <p:nvPr/>
        </p:nvSpPr>
        <p:spPr>
          <a:xfrm>
            <a:off x="5592657" y="2491423"/>
            <a:ext cx="3522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Ejemplo: un trampolín sufre flexión y torsión simultáneamente.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24E50DF6-B98D-9D5F-B0BB-0C315F6ECBD5}"/>
              </a:ext>
            </a:extLst>
          </p:cNvPr>
          <p:cNvSpPr/>
          <p:nvPr/>
        </p:nvSpPr>
        <p:spPr>
          <a:xfrm>
            <a:off x="1833472" y="5389550"/>
            <a:ext cx="4262526" cy="926493"/>
          </a:xfrm>
          <a:prstGeom prst="roundRect">
            <a:avLst/>
          </a:prstGeom>
          <a:noFill/>
          <a:ln w="952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s-ES" sz="1200" dirty="0">
                <a:solidFill>
                  <a:schemeClr val="tx1"/>
                </a:solidFill>
              </a:rPr>
              <a:t>La resistencia de una pieza no depende solo del material, sino de su geometría y de la dirección de la fuerza.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91BEE310-369A-2F59-C61C-9A4A489149D8}"/>
              </a:ext>
            </a:extLst>
          </p:cNvPr>
          <p:cNvCxnSpPr>
            <a:cxnSpLocks/>
          </p:cNvCxnSpPr>
          <p:nvPr/>
        </p:nvCxnSpPr>
        <p:spPr>
          <a:xfrm flipV="1">
            <a:off x="2702961" y="5047874"/>
            <a:ext cx="0" cy="341676"/>
          </a:xfrm>
          <a:prstGeom prst="line">
            <a:avLst/>
          </a:prstGeom>
          <a:ln>
            <a:solidFill>
              <a:schemeClr val="accent6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4445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6" grpId="0" animBg="1"/>
      <p:bldP spid="26" grpId="0" animBg="1"/>
      <p:bldP spid="9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rchetes 9">
            <a:extLst>
              <a:ext uri="{FF2B5EF4-FFF2-40B4-BE49-F238E27FC236}">
                <a16:creationId xmlns:a16="http://schemas.microsoft.com/office/drawing/2014/main" id="{69B40D02-3609-2577-9F65-37A43B4B96FE}"/>
              </a:ext>
            </a:extLst>
          </p:cNvPr>
          <p:cNvSpPr/>
          <p:nvPr/>
        </p:nvSpPr>
        <p:spPr>
          <a:xfrm>
            <a:off x="4970500" y="1719001"/>
            <a:ext cx="6688099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dirty="0">
                <a:solidFill>
                  <a:schemeClr val="tx1"/>
                </a:solidFill>
              </a:rPr>
              <a:t>El aumento masivo de la producción obliga a una gestión eficiente para evitar el agotamiento de materias primas.</a:t>
            </a:r>
            <a:endParaRPr lang="es-ES" sz="1600" b="1" dirty="0">
              <a:solidFill>
                <a:schemeClr val="tx1"/>
              </a:solidFill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280A93BC-8F67-3656-F205-4FE095A6B9A2}"/>
              </a:ext>
            </a:extLst>
          </p:cNvPr>
          <p:cNvSpPr/>
          <p:nvPr/>
        </p:nvSpPr>
        <p:spPr>
          <a:xfrm>
            <a:off x="2406932" y="1740022"/>
            <a:ext cx="1633538" cy="65594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ODS relacionados</a:t>
            </a:r>
          </a:p>
        </p:txBody>
      </p:sp>
      <p:sp>
        <p:nvSpPr>
          <p:cNvPr id="20" name="Globo: línea con barra de énfasis 19">
            <a:extLst>
              <a:ext uri="{FF2B5EF4-FFF2-40B4-BE49-F238E27FC236}">
                <a16:creationId xmlns:a16="http://schemas.microsoft.com/office/drawing/2014/main" id="{E80EDDDE-D526-D2C0-5EAB-0AEADEBE1731}"/>
              </a:ext>
            </a:extLst>
          </p:cNvPr>
          <p:cNvSpPr/>
          <p:nvPr/>
        </p:nvSpPr>
        <p:spPr>
          <a:xfrm>
            <a:off x="6689617" y="2485318"/>
            <a:ext cx="1386037" cy="1306023"/>
          </a:xfrm>
          <a:prstGeom prst="accentCallout1">
            <a:avLst>
              <a:gd name="adj1" fmla="val 18750"/>
              <a:gd name="adj2" fmla="val -6286"/>
              <a:gd name="adj3" fmla="val 52786"/>
              <a:gd name="adj4" fmla="val -20887"/>
            </a:avLst>
          </a:prstGeom>
          <a:solidFill>
            <a:srgbClr val="D0333A">
              <a:alpha val="50196"/>
            </a:srgbClr>
          </a:solidFill>
          <a:ln>
            <a:headEnd type="none"/>
            <a:tailEnd type="oval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Materiales renovables</a:t>
            </a:r>
          </a:p>
          <a:p>
            <a:pPr algn="ctr"/>
            <a:r>
              <a:rPr lang="es-ES" sz="1200" dirty="0">
                <a:solidFill>
                  <a:schemeClr val="tx1"/>
                </a:solidFill>
              </a:rPr>
              <a:t>Pueden regenerarse tras su uso (madera, algodón, papel).</a:t>
            </a:r>
          </a:p>
        </p:txBody>
      </p:sp>
      <p:sp>
        <p:nvSpPr>
          <p:cNvPr id="24" name="Globo: línea con barra de énfasis 23">
            <a:extLst>
              <a:ext uri="{FF2B5EF4-FFF2-40B4-BE49-F238E27FC236}">
                <a16:creationId xmlns:a16="http://schemas.microsoft.com/office/drawing/2014/main" id="{3878D31F-95B3-1A43-51E7-F037C7CB0C2B}"/>
              </a:ext>
            </a:extLst>
          </p:cNvPr>
          <p:cNvSpPr/>
          <p:nvPr/>
        </p:nvSpPr>
        <p:spPr>
          <a:xfrm flipH="1">
            <a:off x="10349468" y="2514994"/>
            <a:ext cx="1386037" cy="1306022"/>
          </a:xfrm>
          <a:prstGeom prst="accentCallout1">
            <a:avLst>
              <a:gd name="adj1" fmla="val 19507"/>
              <a:gd name="adj2" fmla="val 104268"/>
              <a:gd name="adj3" fmla="val 53125"/>
              <a:gd name="adj4" fmla="val 113509"/>
            </a:avLst>
          </a:prstGeom>
          <a:solidFill>
            <a:srgbClr val="D0333A">
              <a:alpha val="50196"/>
            </a:srgbClr>
          </a:solidFill>
          <a:ln>
            <a:headEnd type="none"/>
            <a:tailEnd type="oval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Materiales no renovables </a:t>
            </a:r>
          </a:p>
          <a:p>
            <a:pPr algn="ctr"/>
            <a:r>
              <a:rPr lang="es-ES" sz="1200" dirty="0">
                <a:solidFill>
                  <a:schemeClr val="tx1"/>
                </a:solidFill>
              </a:rPr>
              <a:t>Proceden del interior de la tierra y son finitos (metales).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A462F7D-AA9E-5329-66F8-67AFB9D8275A}"/>
              </a:ext>
            </a:extLst>
          </p:cNvPr>
          <p:cNvSpPr txBox="1"/>
          <p:nvPr/>
        </p:nvSpPr>
        <p:spPr>
          <a:xfrm>
            <a:off x="9932698" y="899621"/>
            <a:ext cx="1725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s-ES" sz="1600" b="1" dirty="0">
                <a:solidFill>
                  <a:schemeClr val="bg1"/>
                </a:solidFill>
              </a:rPr>
              <a:t>Uso racional y sostenibilidad</a:t>
            </a:r>
          </a:p>
        </p:txBody>
      </p:sp>
      <p:pic>
        <p:nvPicPr>
          <p:cNvPr id="3" name="Imagen 2" descr="Pila de revistas">
            <a:extLst>
              <a:ext uri="{FF2B5EF4-FFF2-40B4-BE49-F238E27FC236}">
                <a16:creationId xmlns:a16="http://schemas.microsoft.com/office/drawing/2014/main" id="{C4A060D0-F1C4-C39C-006C-2900B2DB5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357" y="2623625"/>
            <a:ext cx="1633538" cy="1088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n 7" descr="Turbina de motor a reacción de avión">
            <a:extLst>
              <a:ext uri="{FF2B5EF4-FFF2-40B4-BE49-F238E27FC236}">
                <a16:creationId xmlns:a16="http://schemas.microsoft.com/office/drawing/2014/main" id="{53A16DEC-E9B5-9C78-36C5-EBC6744D01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553" y="2623625"/>
            <a:ext cx="1633538" cy="1088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ED893E87-250D-8FB6-5445-0BE2A8F84720}"/>
              </a:ext>
            </a:extLst>
          </p:cNvPr>
          <p:cNvSpPr/>
          <p:nvPr/>
        </p:nvSpPr>
        <p:spPr>
          <a:xfrm>
            <a:off x="4737357" y="4135250"/>
            <a:ext cx="2948992" cy="429769"/>
          </a:xfrm>
          <a:prstGeom prst="roundRect">
            <a:avLst/>
          </a:prstGeom>
          <a:noFill/>
          <a:ln w="9525">
            <a:solidFill>
              <a:srgbClr val="E21A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Soluciones para el futuro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DC7135DD-8024-CFF3-E71E-316A1E44AAE5}"/>
              </a:ext>
            </a:extLst>
          </p:cNvPr>
          <p:cNvSpPr/>
          <p:nvPr/>
        </p:nvSpPr>
        <p:spPr>
          <a:xfrm>
            <a:off x="4652896" y="4796063"/>
            <a:ext cx="6688099" cy="429769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chemeClr val="tx1"/>
                </a:solidFill>
              </a:rPr>
              <a:t>Nuevos diseños: </a:t>
            </a:r>
            <a:r>
              <a:rPr lang="es-ES" sz="1200" dirty="0">
                <a:solidFill>
                  <a:schemeClr val="tx1"/>
                </a:solidFill>
              </a:rPr>
              <a:t>reducir volumen de materia prima (por ejemplo, botes de refresco un 30 % más ligeros).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222A7203-9480-FAC5-03AC-F62C2DED0585}"/>
              </a:ext>
            </a:extLst>
          </p:cNvPr>
          <p:cNvSpPr/>
          <p:nvPr/>
        </p:nvSpPr>
        <p:spPr>
          <a:xfrm>
            <a:off x="4683565" y="5451663"/>
            <a:ext cx="7005703" cy="429769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chemeClr val="tx1"/>
                </a:solidFill>
              </a:rPr>
              <a:t>Reciclado y reutilización: </a:t>
            </a:r>
            <a:r>
              <a:rPr lang="es-ES" sz="1200" dirty="0">
                <a:solidFill>
                  <a:schemeClr val="tx1"/>
                </a:solidFill>
              </a:rPr>
              <a:t>facilitar la separación de componentes al final de la vida útil.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F1BF5A59-5099-C1D7-74E4-76F8D67AA992}"/>
              </a:ext>
            </a:extLst>
          </p:cNvPr>
          <p:cNvSpPr/>
          <p:nvPr/>
        </p:nvSpPr>
        <p:spPr>
          <a:xfrm>
            <a:off x="4652897" y="6083705"/>
            <a:ext cx="7005702" cy="429769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chemeClr val="tx1"/>
                </a:solidFill>
              </a:rPr>
              <a:t>Medidas socioeconómicas: </a:t>
            </a:r>
            <a:r>
              <a:rPr lang="es-ES" sz="1200" dirty="0">
                <a:solidFill>
                  <a:schemeClr val="tx1"/>
                </a:solidFill>
              </a:rPr>
              <a:t>normativas contra plásticos de un solo uso.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7A2ED7D-86BB-69EF-D294-54A7056CB3D0}"/>
              </a:ext>
            </a:extLst>
          </p:cNvPr>
          <p:cNvSpPr txBox="1"/>
          <p:nvPr/>
        </p:nvSpPr>
        <p:spPr>
          <a:xfrm>
            <a:off x="2386969" y="2514994"/>
            <a:ext cx="16734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s-ES" sz="1200" dirty="0"/>
              <a:t>Esta gestión impacta directamente en el ODS 11 (Ciudades y comunidades sostenibles).</a:t>
            </a:r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3BBF88FE-FAC5-23E1-AC03-74D2F1C71AB0}"/>
              </a:ext>
            </a:extLst>
          </p:cNvPr>
          <p:cNvSpPr txBox="1"/>
          <p:nvPr/>
        </p:nvSpPr>
        <p:spPr>
          <a:xfrm>
            <a:off x="2324824" y="4793118"/>
            <a:ext cx="1673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s-ES" sz="1200" dirty="0"/>
              <a:t>Y ODS 12 (Producción y consumo responsables).</a:t>
            </a:r>
            <a:endParaRPr lang="es-ES" sz="1200" dirty="0">
              <a:solidFill>
                <a:schemeClr val="bg1"/>
              </a:solidFill>
            </a:endParaRP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64DE6CC1-5664-B16A-48C1-0A6D0D7198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471" y="3649680"/>
            <a:ext cx="1272131" cy="967846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17819121-CCC3-4E0C-F234-EF6814A0B0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" r="4921"/>
          <a:stretch/>
        </p:blipFill>
        <p:spPr>
          <a:xfrm>
            <a:off x="2525489" y="5615041"/>
            <a:ext cx="1292094" cy="9678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767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0" grpId="0" animBg="1"/>
      <p:bldP spid="24" grpId="0" animBg="1"/>
      <p:bldP spid="29" grpId="0"/>
      <p:bldP spid="14" grpId="0" animBg="1"/>
      <p:bldP spid="15" grpId="0" animBg="1"/>
      <p:bldP spid="18" grpId="0" animBg="1"/>
      <p:bldP spid="19" grpId="0" animBg="1"/>
      <p:bldP spid="23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1B95D-2822-0581-F7CD-37EEC5232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FA9C3CE9-716E-F2DA-72D8-227670F0732B}"/>
              </a:ext>
            </a:extLst>
          </p:cNvPr>
          <p:cNvSpPr/>
          <p:nvPr/>
        </p:nvSpPr>
        <p:spPr>
          <a:xfrm>
            <a:off x="1988166" y="1985257"/>
            <a:ext cx="1844074" cy="42976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tx1"/>
                </a:solidFill>
              </a:rPr>
              <a:t>Residuos inertes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60D9DD4-9842-B558-4430-625FBF920D2E}"/>
              </a:ext>
            </a:extLst>
          </p:cNvPr>
          <p:cNvSpPr txBox="1"/>
          <p:nvPr/>
        </p:nvSpPr>
        <p:spPr>
          <a:xfrm>
            <a:off x="9932697" y="632792"/>
            <a:ext cx="1725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s-ES" sz="1600" b="1" dirty="0">
                <a:solidFill>
                  <a:schemeClr val="bg1"/>
                </a:solidFill>
              </a:rPr>
              <a:t>Residuos industriales y sostenibilidad</a:t>
            </a:r>
          </a:p>
        </p:txBody>
      </p:sp>
      <p:sp>
        <p:nvSpPr>
          <p:cNvPr id="4" name="Corchetes 3">
            <a:extLst>
              <a:ext uri="{FF2B5EF4-FFF2-40B4-BE49-F238E27FC236}">
                <a16:creationId xmlns:a16="http://schemas.microsoft.com/office/drawing/2014/main" id="{3F7954DC-2425-666A-E5D2-AB3FDDD38922}"/>
              </a:ext>
            </a:extLst>
          </p:cNvPr>
          <p:cNvSpPr/>
          <p:nvPr/>
        </p:nvSpPr>
        <p:spPr>
          <a:xfrm>
            <a:off x="1988166" y="2824093"/>
            <a:ext cx="1844074" cy="1125730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No presentan riesgo inmediato (escombros, vidrio, cerámica).</a:t>
            </a:r>
            <a:endParaRPr lang="es-ES" sz="1200" b="1" dirty="0">
              <a:solidFill>
                <a:schemeClr val="tx1"/>
              </a:solidFill>
            </a:endParaRPr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3F1860E8-AA48-B2B8-312E-2E5CBC0B7380}"/>
              </a:ext>
            </a:extLst>
          </p:cNvPr>
          <p:cNvSpPr/>
          <p:nvPr/>
        </p:nvSpPr>
        <p:spPr>
          <a:xfrm>
            <a:off x="4171749" y="1985228"/>
            <a:ext cx="1844074" cy="42976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tx1"/>
                </a:solidFill>
              </a:rPr>
              <a:t>Residuos tóxicos</a:t>
            </a:r>
          </a:p>
        </p:txBody>
      </p:sp>
      <p:sp>
        <p:nvSpPr>
          <p:cNvPr id="3" name="Corchetes 2">
            <a:extLst>
              <a:ext uri="{FF2B5EF4-FFF2-40B4-BE49-F238E27FC236}">
                <a16:creationId xmlns:a16="http://schemas.microsoft.com/office/drawing/2014/main" id="{57746032-B92E-9331-C4F4-74760215C8FD}"/>
              </a:ext>
            </a:extLst>
          </p:cNvPr>
          <p:cNvSpPr/>
          <p:nvPr/>
        </p:nvSpPr>
        <p:spPr>
          <a:xfrm>
            <a:off x="4171749" y="2824093"/>
            <a:ext cx="1844074" cy="1125730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Sustancias inflamables, corrosivas o nocivas para la salud (aceites, compuestos de plomo o mercurio).</a:t>
            </a:r>
            <a:endParaRPr lang="es-ES" sz="1200" b="1" dirty="0">
              <a:solidFill>
                <a:schemeClr val="tx1"/>
              </a:solidFill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86F34C2-E061-ECF9-9F30-046DADC3DF95}"/>
              </a:ext>
            </a:extLst>
          </p:cNvPr>
          <p:cNvSpPr/>
          <p:nvPr/>
        </p:nvSpPr>
        <p:spPr>
          <a:xfrm>
            <a:off x="8118554" y="1985228"/>
            <a:ext cx="2085280" cy="42976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tx1"/>
                </a:solidFill>
              </a:rPr>
              <a:t>Gestión de residuos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70375CF5-75D5-4A06-3233-C07EB847E905}"/>
              </a:ext>
            </a:extLst>
          </p:cNvPr>
          <p:cNvSpPr/>
          <p:nvPr/>
        </p:nvSpPr>
        <p:spPr>
          <a:xfrm>
            <a:off x="6449633" y="2662181"/>
            <a:ext cx="5423122" cy="429770"/>
          </a:xfrm>
          <a:prstGeom prst="roundRect">
            <a:avLst/>
          </a:prstGeom>
          <a:noFill/>
          <a:ln w="9525">
            <a:solidFill>
              <a:srgbClr val="E21A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s-ES" sz="1200" b="1" dirty="0">
                <a:solidFill>
                  <a:schemeClr val="tx1"/>
                </a:solidFill>
              </a:rPr>
              <a:t>Reducción en origen: </a:t>
            </a:r>
            <a:r>
              <a:rPr lang="es-ES" sz="1200" dirty="0">
                <a:solidFill>
                  <a:schemeClr val="tx1"/>
                </a:solidFill>
              </a:rPr>
              <a:t>generar menos mediante tecnología.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21EEAFE5-E694-B88C-37E2-DB32BB157D84}"/>
              </a:ext>
            </a:extLst>
          </p:cNvPr>
          <p:cNvSpPr/>
          <p:nvPr/>
        </p:nvSpPr>
        <p:spPr>
          <a:xfrm>
            <a:off x="6449633" y="3252902"/>
            <a:ext cx="5423122" cy="541951"/>
          </a:xfrm>
          <a:prstGeom prst="roundRect">
            <a:avLst/>
          </a:prstGeom>
          <a:noFill/>
          <a:ln w="9525">
            <a:solidFill>
              <a:srgbClr val="E21A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2"/>
            </a:pPr>
            <a:r>
              <a:rPr lang="es-ES" sz="1200" b="1" dirty="0">
                <a:solidFill>
                  <a:schemeClr val="tx1"/>
                </a:solidFill>
              </a:rPr>
              <a:t>Tratamiento: </a:t>
            </a:r>
            <a:r>
              <a:rPr lang="es-ES" sz="1200" dirty="0">
                <a:solidFill>
                  <a:schemeClr val="tx1"/>
                </a:solidFill>
              </a:rPr>
              <a:t>físico (filtros), químico (neutralización) o biológico (fermentación).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18F8992B-20B8-DDE9-6C07-89314724936F}"/>
              </a:ext>
            </a:extLst>
          </p:cNvPr>
          <p:cNvSpPr/>
          <p:nvPr/>
        </p:nvSpPr>
        <p:spPr>
          <a:xfrm>
            <a:off x="6449633" y="3949823"/>
            <a:ext cx="5423122" cy="541952"/>
          </a:xfrm>
          <a:prstGeom prst="roundRect">
            <a:avLst/>
          </a:prstGeom>
          <a:noFill/>
          <a:ln w="9525">
            <a:solidFill>
              <a:srgbClr val="E21A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3"/>
            </a:pPr>
            <a:r>
              <a:rPr lang="es-ES" sz="1200" b="1" dirty="0">
                <a:solidFill>
                  <a:schemeClr val="tx1"/>
                </a:solidFill>
              </a:rPr>
              <a:t>Incineración: </a:t>
            </a:r>
            <a:r>
              <a:rPr lang="es-ES" sz="1200" dirty="0">
                <a:solidFill>
                  <a:schemeClr val="tx1"/>
                </a:solidFill>
              </a:rPr>
              <a:t>reduce volumen y produce energía térmica.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0D210081-8B86-C00D-60E4-3AE2475382F8}"/>
              </a:ext>
            </a:extLst>
          </p:cNvPr>
          <p:cNvSpPr/>
          <p:nvPr/>
        </p:nvSpPr>
        <p:spPr>
          <a:xfrm>
            <a:off x="6449633" y="4646745"/>
            <a:ext cx="5423122" cy="541952"/>
          </a:xfrm>
          <a:prstGeom prst="roundRect">
            <a:avLst/>
          </a:prstGeom>
          <a:noFill/>
          <a:ln w="9525">
            <a:solidFill>
              <a:srgbClr val="E21A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4"/>
            </a:pPr>
            <a:r>
              <a:rPr lang="es-ES" sz="1200" b="1" dirty="0">
                <a:solidFill>
                  <a:schemeClr val="tx1"/>
                </a:solidFill>
              </a:rPr>
              <a:t>Vertido controlado: </a:t>
            </a:r>
            <a:r>
              <a:rPr lang="es-ES" sz="1200" dirty="0">
                <a:solidFill>
                  <a:schemeClr val="tx1"/>
                </a:solidFill>
              </a:rPr>
              <a:t>última opción para evitar filtraciones.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435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4" grpId="0" animBg="1"/>
      <p:bldP spid="38" grpId="0" animBg="1"/>
      <p:bldP spid="3" grpId="0" animBg="1"/>
      <p:bldP spid="6" grpId="0" animBg="1"/>
      <p:bldP spid="8" grpId="0" animBg="1"/>
      <p:bldP spid="12" grpId="0" animBg="1"/>
      <p:bldP spid="14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799BB62-2B95-EC40-F732-682E75FA645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1A23"/>
          </a:solidFill>
          <a:ln>
            <a:solidFill>
              <a:srgbClr val="E21A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 descr="Icono&#10;&#10;El contenido generado por IA puede ser incorrecto.">
            <a:extLst>
              <a:ext uri="{FF2B5EF4-FFF2-40B4-BE49-F238E27FC236}">
                <a16:creationId xmlns:a16="http://schemas.microsoft.com/office/drawing/2014/main" id="{E738F72D-B077-5DB6-C1E3-2519017EF8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000" y="2709000"/>
            <a:ext cx="1440000" cy="144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172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E6AEC0D-9AEA-6C1A-6213-9E9CB98B8765}"/>
              </a:ext>
            </a:extLst>
          </p:cNvPr>
          <p:cNvSpPr txBox="1"/>
          <p:nvPr/>
        </p:nvSpPr>
        <p:spPr>
          <a:xfrm>
            <a:off x="362142" y="4010586"/>
            <a:ext cx="3093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Clasificación</a:t>
            </a:r>
          </a:p>
          <a:p>
            <a:r>
              <a:rPr lang="es-ES" sz="2400" b="1" dirty="0">
                <a:solidFill>
                  <a:schemeClr val="bg1"/>
                </a:solidFill>
              </a:rPr>
              <a:t>de los materiales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Rectángulo: una sola esquina redondeada 2">
            <a:extLst>
              <a:ext uri="{FF2B5EF4-FFF2-40B4-BE49-F238E27FC236}">
                <a16:creationId xmlns:a16="http://schemas.microsoft.com/office/drawing/2014/main" id="{2B82B493-6A72-87A7-4E38-D2D9A3FDEE3C}"/>
              </a:ext>
            </a:extLst>
          </p:cNvPr>
          <p:cNvSpPr/>
          <p:nvPr/>
        </p:nvSpPr>
        <p:spPr>
          <a:xfrm>
            <a:off x="4399126" y="2889986"/>
            <a:ext cx="2268000" cy="344409"/>
          </a:xfrm>
          <a:prstGeom prst="round1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Naturales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D3747B9-DE86-935E-08BB-895B0164D450}"/>
              </a:ext>
            </a:extLst>
          </p:cNvPr>
          <p:cNvSpPr txBox="1"/>
          <p:nvPr/>
        </p:nvSpPr>
        <p:spPr>
          <a:xfrm>
            <a:off x="4399126" y="5097963"/>
            <a:ext cx="2278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Se encuentran en la naturaleza y son la base de los demás productos (madera, lana, oro).</a:t>
            </a:r>
            <a:endParaRPr lang="es-ES" sz="1200" b="1" dirty="0"/>
          </a:p>
        </p:txBody>
      </p:sp>
      <p:sp>
        <p:nvSpPr>
          <p:cNvPr id="11" name="Rectángulo: una sola esquina redondeada 10">
            <a:extLst>
              <a:ext uri="{FF2B5EF4-FFF2-40B4-BE49-F238E27FC236}">
                <a16:creationId xmlns:a16="http://schemas.microsoft.com/office/drawing/2014/main" id="{5D2C09C4-2CF5-B7A9-493F-48A1042F3D9B}"/>
              </a:ext>
            </a:extLst>
          </p:cNvPr>
          <p:cNvSpPr/>
          <p:nvPr/>
        </p:nvSpPr>
        <p:spPr>
          <a:xfrm>
            <a:off x="6905714" y="2889986"/>
            <a:ext cx="2268000" cy="344409"/>
          </a:xfrm>
          <a:prstGeom prst="round1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Artificiales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E06CA1E-85F6-6C28-2C0A-2BA3EEF2956F}"/>
              </a:ext>
            </a:extLst>
          </p:cNvPr>
          <p:cNvSpPr txBox="1"/>
          <p:nvPr/>
        </p:nvSpPr>
        <p:spPr>
          <a:xfrm>
            <a:off x="6905713" y="5097963"/>
            <a:ext cx="2278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Se obtienen de materiales naturales sin transformación previa o mezclas naturales mayoritariamente (hormigón).</a:t>
            </a:r>
            <a:endParaRPr lang="es-ES" sz="1200" b="1" dirty="0"/>
          </a:p>
        </p:txBody>
      </p:sp>
      <p:sp>
        <p:nvSpPr>
          <p:cNvPr id="16" name="Rectángulo: una sola esquina redondeada 15">
            <a:extLst>
              <a:ext uri="{FF2B5EF4-FFF2-40B4-BE49-F238E27FC236}">
                <a16:creationId xmlns:a16="http://schemas.microsoft.com/office/drawing/2014/main" id="{EC9F7150-1CD3-583B-F442-D2D19138C2F7}"/>
              </a:ext>
            </a:extLst>
          </p:cNvPr>
          <p:cNvSpPr/>
          <p:nvPr/>
        </p:nvSpPr>
        <p:spPr>
          <a:xfrm>
            <a:off x="9412302" y="2889986"/>
            <a:ext cx="2268000" cy="344409"/>
          </a:xfrm>
          <a:prstGeom prst="round1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Sintéticos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F8B7CC3-1C61-E35E-C099-A299B125BFEC}"/>
              </a:ext>
            </a:extLst>
          </p:cNvPr>
          <p:cNvSpPr txBox="1"/>
          <p:nvPr/>
        </p:nvSpPr>
        <p:spPr>
          <a:xfrm>
            <a:off x="9268334" y="5097963"/>
            <a:ext cx="2561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Son fabricados por el ser humano a partir de materiales artificiales; no existen en la naturaleza (plásticos como la baquelita).</a:t>
            </a:r>
            <a:endParaRPr lang="es-ES" sz="1200" b="1" dirty="0"/>
          </a:p>
        </p:txBody>
      </p:sp>
      <p:sp>
        <p:nvSpPr>
          <p:cNvPr id="2" name="Rectángulo: una sola esquina redondeada 1">
            <a:extLst>
              <a:ext uri="{FF2B5EF4-FFF2-40B4-BE49-F238E27FC236}">
                <a16:creationId xmlns:a16="http://schemas.microsoft.com/office/drawing/2014/main" id="{C1C652EA-CF10-40EE-FD7A-153C20118DEA}"/>
              </a:ext>
            </a:extLst>
          </p:cNvPr>
          <p:cNvSpPr/>
          <p:nvPr/>
        </p:nvSpPr>
        <p:spPr>
          <a:xfrm>
            <a:off x="5493303" y="2329110"/>
            <a:ext cx="5006108" cy="380964"/>
          </a:xfrm>
          <a:prstGeom prst="round1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Tres grupos</a:t>
            </a:r>
          </a:p>
        </p:txBody>
      </p:sp>
      <p:pic>
        <p:nvPicPr>
          <p:cNvPr id="13" name="Imagen 12" descr="Pila de troncos de madera">
            <a:extLst>
              <a:ext uri="{FF2B5EF4-FFF2-40B4-BE49-F238E27FC236}">
                <a16:creationId xmlns:a16="http://schemas.microsoft.com/office/drawing/2014/main" id="{52A8ECD2-EC05-70D2-E856-655662BA6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" r="-329" b="647"/>
          <a:stretch>
            <a:fillRect/>
          </a:stretch>
        </p:blipFill>
        <p:spPr>
          <a:xfrm>
            <a:off x="4365540" y="3428999"/>
            <a:ext cx="2277815" cy="1512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Imagen 14" descr="Primer plano de la torre de comunicaciones de Tianjin">
            <a:extLst>
              <a:ext uri="{FF2B5EF4-FFF2-40B4-BE49-F238E27FC236}">
                <a16:creationId xmlns:a16="http://schemas.microsoft.com/office/drawing/2014/main" id="{5A40A140-DE20-50CD-062C-177CE90EF6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6569" y="3428999"/>
            <a:ext cx="2268000" cy="151074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" name="Imagen 21" descr="Piscina de pelotas con diferentes colores">
            <a:extLst>
              <a:ext uri="{FF2B5EF4-FFF2-40B4-BE49-F238E27FC236}">
                <a16:creationId xmlns:a16="http://schemas.microsoft.com/office/drawing/2014/main" id="{C63BF2F9-D3A0-FF1E-4043-9E3AD99EBF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7783" y="3428999"/>
            <a:ext cx="2268000" cy="151273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94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75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25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4" grpId="0"/>
      <p:bldP spid="11" grpId="0" animBg="1"/>
      <p:bldP spid="12" grpId="0"/>
      <p:bldP spid="16" grpId="0" animBg="1"/>
      <p:bldP spid="18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4E48EA2-5EA6-7BAF-1671-11BC0A5E125D}"/>
              </a:ext>
            </a:extLst>
          </p:cNvPr>
          <p:cNvSpPr txBox="1"/>
          <p:nvPr/>
        </p:nvSpPr>
        <p:spPr>
          <a:xfrm>
            <a:off x="9962566" y="879181"/>
            <a:ext cx="1851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s-ES" sz="1600" b="1" dirty="0">
                <a:solidFill>
                  <a:schemeClr val="bg1"/>
                </a:solidFill>
              </a:rPr>
              <a:t>Propiedades mecánicas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4734B10-C701-644E-8751-298B1A92D453}"/>
              </a:ext>
            </a:extLst>
          </p:cNvPr>
          <p:cNvSpPr txBox="1"/>
          <p:nvPr/>
        </p:nvSpPr>
        <p:spPr>
          <a:xfrm>
            <a:off x="2553416" y="3195391"/>
            <a:ext cx="1931956" cy="888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200" dirty="0"/>
              <a:t>Recuperación de la forma original tras cesar la fuerza.</a:t>
            </a:r>
          </a:p>
        </p:txBody>
      </p:sp>
      <p:sp>
        <p:nvSpPr>
          <p:cNvPr id="29" name="Rectángulo: esquinas diagonales redondeadas 28">
            <a:extLst>
              <a:ext uri="{FF2B5EF4-FFF2-40B4-BE49-F238E27FC236}">
                <a16:creationId xmlns:a16="http://schemas.microsoft.com/office/drawing/2014/main" id="{E2319578-150B-2A0A-EBAD-CC6D3D5FEE29}"/>
              </a:ext>
            </a:extLst>
          </p:cNvPr>
          <p:cNvSpPr/>
          <p:nvPr/>
        </p:nvSpPr>
        <p:spPr>
          <a:xfrm>
            <a:off x="2745921" y="1645938"/>
            <a:ext cx="1368199" cy="280483"/>
          </a:xfrm>
          <a:prstGeom prst="round2Diag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Elasticidad</a:t>
            </a:r>
          </a:p>
        </p:txBody>
      </p:sp>
      <p:sp>
        <p:nvSpPr>
          <p:cNvPr id="30" name="Rectángulo: esquinas diagonales redondeadas 29">
            <a:extLst>
              <a:ext uri="{FF2B5EF4-FFF2-40B4-BE49-F238E27FC236}">
                <a16:creationId xmlns:a16="http://schemas.microsoft.com/office/drawing/2014/main" id="{6C98DE12-CD83-2171-3D9D-F97EA5138B3A}"/>
              </a:ext>
            </a:extLst>
          </p:cNvPr>
          <p:cNvSpPr/>
          <p:nvPr/>
        </p:nvSpPr>
        <p:spPr>
          <a:xfrm>
            <a:off x="6269689" y="1649179"/>
            <a:ext cx="1368199" cy="280483"/>
          </a:xfrm>
          <a:prstGeom prst="round2Diag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Plasticidad</a:t>
            </a:r>
          </a:p>
        </p:txBody>
      </p:sp>
      <p:sp>
        <p:nvSpPr>
          <p:cNvPr id="31" name="Rectángulo: esquinas diagonales redondeadas 30">
            <a:extLst>
              <a:ext uri="{FF2B5EF4-FFF2-40B4-BE49-F238E27FC236}">
                <a16:creationId xmlns:a16="http://schemas.microsoft.com/office/drawing/2014/main" id="{7D1580A9-916F-58F9-19C9-928BD71A167A}"/>
              </a:ext>
            </a:extLst>
          </p:cNvPr>
          <p:cNvSpPr/>
          <p:nvPr/>
        </p:nvSpPr>
        <p:spPr>
          <a:xfrm>
            <a:off x="9793457" y="1645938"/>
            <a:ext cx="1368199" cy="280483"/>
          </a:xfrm>
          <a:prstGeom prst="round2Diag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Ductilidad</a:t>
            </a:r>
          </a:p>
        </p:txBody>
      </p:sp>
      <p:sp>
        <p:nvSpPr>
          <p:cNvPr id="32" name="Rectángulo: esquinas diagonales redondeadas 31">
            <a:extLst>
              <a:ext uri="{FF2B5EF4-FFF2-40B4-BE49-F238E27FC236}">
                <a16:creationId xmlns:a16="http://schemas.microsoft.com/office/drawing/2014/main" id="{0CB9BC32-7AD8-8595-C461-3E511DA386AD}"/>
              </a:ext>
            </a:extLst>
          </p:cNvPr>
          <p:cNvSpPr/>
          <p:nvPr/>
        </p:nvSpPr>
        <p:spPr>
          <a:xfrm>
            <a:off x="2745921" y="4212161"/>
            <a:ext cx="1368199" cy="280483"/>
          </a:xfrm>
          <a:prstGeom prst="round2Diag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Maleabilidad</a:t>
            </a:r>
          </a:p>
        </p:txBody>
      </p:sp>
      <p:sp>
        <p:nvSpPr>
          <p:cNvPr id="33" name="Rectángulo: esquinas diagonales redondeadas 32">
            <a:extLst>
              <a:ext uri="{FF2B5EF4-FFF2-40B4-BE49-F238E27FC236}">
                <a16:creationId xmlns:a16="http://schemas.microsoft.com/office/drawing/2014/main" id="{1234EA05-3DF2-6896-5B95-5752ECD12AD2}"/>
              </a:ext>
            </a:extLst>
          </p:cNvPr>
          <p:cNvSpPr/>
          <p:nvPr/>
        </p:nvSpPr>
        <p:spPr>
          <a:xfrm>
            <a:off x="6305603" y="4212161"/>
            <a:ext cx="1368199" cy="280483"/>
          </a:xfrm>
          <a:prstGeom prst="round2Diag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Dureza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4D8F1C33-5E70-F826-E6C5-34EDABCD0CE4}"/>
              </a:ext>
            </a:extLst>
          </p:cNvPr>
          <p:cNvSpPr txBox="1"/>
          <p:nvPr/>
        </p:nvSpPr>
        <p:spPr>
          <a:xfrm>
            <a:off x="6023725" y="3195391"/>
            <a:ext cx="1931955" cy="885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200" dirty="0"/>
              <a:t>Conservación de la nueva forma tras la deformación (opuesto a elasticidad).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4ED71289-9229-5240-B188-1D9A4ED74557}"/>
              </a:ext>
            </a:extLst>
          </p:cNvPr>
          <p:cNvSpPr txBox="1"/>
          <p:nvPr/>
        </p:nvSpPr>
        <p:spPr>
          <a:xfrm>
            <a:off x="9511577" y="3255421"/>
            <a:ext cx="1931955" cy="608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200" dirty="0"/>
              <a:t>Capacidad para estirarse en hilos.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2C1E7E7F-2672-0B89-4FBC-6A58F089FD16}"/>
              </a:ext>
            </a:extLst>
          </p:cNvPr>
          <p:cNvSpPr txBox="1"/>
          <p:nvPr/>
        </p:nvSpPr>
        <p:spPr>
          <a:xfrm>
            <a:off x="2553416" y="5825230"/>
            <a:ext cx="1931956" cy="888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200" dirty="0"/>
              <a:t>Capacidad para extenderse en láminas sin romperse.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14EC6C93-0966-9B86-8A73-AC1EE4CA0A06}"/>
              </a:ext>
            </a:extLst>
          </p:cNvPr>
          <p:cNvSpPr txBox="1"/>
          <p:nvPr/>
        </p:nvSpPr>
        <p:spPr>
          <a:xfrm>
            <a:off x="6023724" y="5825230"/>
            <a:ext cx="1931955" cy="888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200" dirty="0"/>
              <a:t>Resistencia a ser rayado o penetrado (resistencia al desgaste).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1A31BD8-97B6-F310-6E0A-4A3C2B5478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038" y="2032170"/>
            <a:ext cx="1567035" cy="1117502"/>
          </a:xfrm>
          <a:prstGeom prst="rect">
            <a:avLst/>
          </a:prstGeom>
          <a:ln w="9525">
            <a:solidFill>
              <a:srgbClr val="FF0000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88573C0-E4A4-8081-B044-D42881938C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769" y="4669739"/>
            <a:ext cx="1601859" cy="1155491"/>
          </a:xfrm>
          <a:prstGeom prst="rect">
            <a:avLst/>
          </a:prstGeom>
          <a:ln w="9525">
            <a:solidFill>
              <a:srgbClr val="FF0000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4EDDC90-0BA6-9832-114F-B6C8DBD7CF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667" y="4681802"/>
            <a:ext cx="1560704" cy="1060520"/>
          </a:xfrm>
          <a:prstGeom prst="rect">
            <a:avLst/>
          </a:prstGeom>
          <a:ln w="9525">
            <a:solidFill>
              <a:srgbClr val="FF0000"/>
            </a:solidFill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7B38A71-5031-310A-5E1A-C4DB80444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826" y="2051743"/>
            <a:ext cx="1448386" cy="1025940"/>
          </a:xfrm>
          <a:prstGeom prst="rect">
            <a:avLst/>
          </a:prstGeom>
          <a:ln w="9525">
            <a:solidFill>
              <a:srgbClr val="FF0000"/>
            </a:solidFill>
          </a:ln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49EB0133-1AA8-BA96-47AC-DCCAE0C34F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376" y="2050801"/>
            <a:ext cx="1602649" cy="1026882"/>
          </a:xfrm>
          <a:prstGeom prst="rect">
            <a:avLst/>
          </a:prstGeom>
          <a:ln w="9525">
            <a:solidFill>
              <a:srgbClr val="FF00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69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  <p:bldP spid="29" grpId="0" animBg="1"/>
      <p:bldP spid="30" grpId="0" animBg="1"/>
      <p:bldP spid="31" grpId="0" animBg="1"/>
      <p:bldP spid="32" grpId="0" animBg="1"/>
      <p:bldP spid="33" grpId="0" animBg="1"/>
      <p:bldP spid="35" grpId="0"/>
      <p:bldP spid="36" grpId="0"/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AFDBB-3D00-9662-57F2-E430BA04B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704891F-0408-C01B-5C05-601612165DA4}"/>
              </a:ext>
            </a:extLst>
          </p:cNvPr>
          <p:cNvSpPr txBox="1"/>
          <p:nvPr/>
        </p:nvSpPr>
        <p:spPr>
          <a:xfrm>
            <a:off x="9962566" y="879181"/>
            <a:ext cx="1851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s-ES" sz="1600" b="1" dirty="0">
                <a:solidFill>
                  <a:schemeClr val="bg1"/>
                </a:solidFill>
              </a:rPr>
              <a:t>Propiedades mecánicas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797AD78-07F0-E4EA-B4F3-26C37EFA7FBD}"/>
              </a:ext>
            </a:extLst>
          </p:cNvPr>
          <p:cNvSpPr txBox="1"/>
          <p:nvPr/>
        </p:nvSpPr>
        <p:spPr>
          <a:xfrm>
            <a:off x="2649668" y="3195389"/>
            <a:ext cx="1739451" cy="885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200" dirty="0"/>
              <a:t>Resistencia a la rotura ante esfuerzos de deformación lentos.</a:t>
            </a:r>
          </a:p>
        </p:txBody>
      </p:sp>
      <p:sp>
        <p:nvSpPr>
          <p:cNvPr id="29" name="Rectángulo: esquinas diagonales redondeadas 28">
            <a:extLst>
              <a:ext uri="{FF2B5EF4-FFF2-40B4-BE49-F238E27FC236}">
                <a16:creationId xmlns:a16="http://schemas.microsoft.com/office/drawing/2014/main" id="{8FD44A6D-C205-A9A0-FFDC-9841186A9389}"/>
              </a:ext>
            </a:extLst>
          </p:cNvPr>
          <p:cNvSpPr/>
          <p:nvPr/>
        </p:nvSpPr>
        <p:spPr>
          <a:xfrm>
            <a:off x="2745921" y="1645938"/>
            <a:ext cx="1368199" cy="280483"/>
          </a:xfrm>
          <a:prstGeom prst="round2Diag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Tenacidad</a:t>
            </a:r>
          </a:p>
        </p:txBody>
      </p:sp>
      <p:sp>
        <p:nvSpPr>
          <p:cNvPr id="30" name="Rectángulo: esquinas diagonales redondeadas 29">
            <a:extLst>
              <a:ext uri="{FF2B5EF4-FFF2-40B4-BE49-F238E27FC236}">
                <a16:creationId xmlns:a16="http://schemas.microsoft.com/office/drawing/2014/main" id="{14AEF80C-D933-4258-988F-203806C26E71}"/>
              </a:ext>
            </a:extLst>
          </p:cNvPr>
          <p:cNvSpPr/>
          <p:nvPr/>
        </p:nvSpPr>
        <p:spPr>
          <a:xfrm>
            <a:off x="6269689" y="1649179"/>
            <a:ext cx="1368199" cy="280483"/>
          </a:xfrm>
          <a:prstGeom prst="round2Diag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Resiliencia</a:t>
            </a:r>
          </a:p>
        </p:txBody>
      </p:sp>
      <p:sp>
        <p:nvSpPr>
          <p:cNvPr id="31" name="Rectángulo: esquinas diagonales redondeadas 30">
            <a:extLst>
              <a:ext uri="{FF2B5EF4-FFF2-40B4-BE49-F238E27FC236}">
                <a16:creationId xmlns:a16="http://schemas.microsoft.com/office/drawing/2014/main" id="{7CEB6BC3-E0F6-4F4D-5156-6761BE445596}"/>
              </a:ext>
            </a:extLst>
          </p:cNvPr>
          <p:cNvSpPr/>
          <p:nvPr/>
        </p:nvSpPr>
        <p:spPr>
          <a:xfrm>
            <a:off x="9793457" y="1645938"/>
            <a:ext cx="1368199" cy="280483"/>
          </a:xfrm>
          <a:prstGeom prst="round2Diag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Fragilidad</a:t>
            </a:r>
          </a:p>
        </p:txBody>
      </p:sp>
      <p:sp>
        <p:nvSpPr>
          <p:cNvPr id="32" name="Rectángulo: esquinas diagonales redondeadas 31">
            <a:extLst>
              <a:ext uri="{FF2B5EF4-FFF2-40B4-BE49-F238E27FC236}">
                <a16:creationId xmlns:a16="http://schemas.microsoft.com/office/drawing/2014/main" id="{8B237E9F-FC59-D9E1-1814-FAF5D089B49A}"/>
              </a:ext>
            </a:extLst>
          </p:cNvPr>
          <p:cNvSpPr/>
          <p:nvPr/>
        </p:nvSpPr>
        <p:spPr>
          <a:xfrm>
            <a:off x="2745921" y="4212161"/>
            <a:ext cx="1368199" cy="280483"/>
          </a:xfrm>
          <a:prstGeom prst="round2Diag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Fatiga</a:t>
            </a:r>
          </a:p>
        </p:txBody>
      </p:sp>
      <p:sp>
        <p:nvSpPr>
          <p:cNvPr id="33" name="Rectángulo: esquinas diagonales redondeadas 32">
            <a:extLst>
              <a:ext uri="{FF2B5EF4-FFF2-40B4-BE49-F238E27FC236}">
                <a16:creationId xmlns:a16="http://schemas.microsoft.com/office/drawing/2014/main" id="{62F7C14D-6451-A9DC-6BF8-210344639F7B}"/>
              </a:ext>
            </a:extLst>
          </p:cNvPr>
          <p:cNvSpPr/>
          <p:nvPr/>
        </p:nvSpPr>
        <p:spPr>
          <a:xfrm>
            <a:off x="6305603" y="4212161"/>
            <a:ext cx="1368199" cy="280483"/>
          </a:xfrm>
          <a:prstGeom prst="round2Diag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Acritud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99BB301-4BDC-D7C2-409C-2A75954A6B3E}"/>
              </a:ext>
            </a:extLst>
          </p:cNvPr>
          <p:cNvSpPr txBox="1"/>
          <p:nvPr/>
        </p:nvSpPr>
        <p:spPr>
          <a:xfrm>
            <a:off x="6023724" y="3333889"/>
            <a:ext cx="1931955" cy="608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200" dirty="0"/>
              <a:t>Resistencia que opone un cuerpo al impacto.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BCD4FDAF-777F-46C3-6B7F-C69E354FB570}"/>
              </a:ext>
            </a:extLst>
          </p:cNvPr>
          <p:cNvSpPr txBox="1"/>
          <p:nvPr/>
        </p:nvSpPr>
        <p:spPr>
          <a:xfrm>
            <a:off x="9448562" y="3195391"/>
            <a:ext cx="2057988" cy="885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200" dirty="0"/>
              <a:t>El material se rompe en añicos al recibir un impacto (opuesto a la resiliencia).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5EE58E97-F90D-03F3-0FC8-91D19606552B}"/>
              </a:ext>
            </a:extLst>
          </p:cNvPr>
          <p:cNvSpPr txBox="1"/>
          <p:nvPr/>
        </p:nvSpPr>
        <p:spPr>
          <a:xfrm>
            <a:off x="2266724" y="5825230"/>
            <a:ext cx="2326592" cy="885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200" dirty="0"/>
              <a:t>Rotura por cargas variables inferiores a la de rotura cuando actúan de forma repetitiva.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E7F412C8-5288-080A-EE21-AB3ADC1780FC}"/>
              </a:ext>
            </a:extLst>
          </p:cNvPr>
          <p:cNvSpPr txBox="1"/>
          <p:nvPr/>
        </p:nvSpPr>
        <p:spPr>
          <a:xfrm>
            <a:off x="6164662" y="5822537"/>
            <a:ext cx="1650078" cy="888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200" dirty="0"/>
              <a:t>Aumento de dureza y fragilidad por deformación en frío.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C049A5D-2539-1A09-DAD8-61BD37B10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730" y="4612815"/>
            <a:ext cx="1689941" cy="109728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BAB38C5-9294-4A86-816E-AEE3BEBC87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/>
          <a:stretch/>
        </p:blipFill>
        <p:spPr>
          <a:xfrm>
            <a:off x="9687016" y="2010189"/>
            <a:ext cx="1581079" cy="111990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78D2945-4E1E-2858-9CB1-D4C2A4B90F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749" y="2013428"/>
            <a:ext cx="1650078" cy="109819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47B5321-59B0-E685-F3F0-A015298D4B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349" y="2010189"/>
            <a:ext cx="1791340" cy="110143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C6DEDCC-71E0-53E5-F6D8-048A02E17B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049" y="4622645"/>
            <a:ext cx="1689941" cy="1072583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13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  <p:bldP spid="29" grpId="0" animBg="1"/>
      <p:bldP spid="30" grpId="0" animBg="1"/>
      <p:bldP spid="31" grpId="0" animBg="1"/>
      <p:bldP spid="32" grpId="0" animBg="1"/>
      <p:bldP spid="33" grpId="0" animBg="1"/>
      <p:bldP spid="35" grpId="0"/>
      <p:bldP spid="36" grpId="0"/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2D137C43-A699-5F67-A3B9-AD75B6DC5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1"/>
          <a:stretch>
            <a:fillRect/>
          </a:stretch>
        </p:blipFill>
        <p:spPr>
          <a:xfrm>
            <a:off x="4330548" y="1308160"/>
            <a:ext cx="7418681" cy="554984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E6AEC0D-9AEA-6C1A-6213-9E9CB98B8765}"/>
              </a:ext>
            </a:extLst>
          </p:cNvPr>
          <p:cNvSpPr txBox="1"/>
          <p:nvPr/>
        </p:nvSpPr>
        <p:spPr>
          <a:xfrm>
            <a:off x="362141" y="4010586"/>
            <a:ext cx="2755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Esfuerzos físicos fundamentales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Corchetes 12">
            <a:extLst>
              <a:ext uri="{FF2B5EF4-FFF2-40B4-BE49-F238E27FC236}">
                <a16:creationId xmlns:a16="http://schemas.microsoft.com/office/drawing/2014/main" id="{FA93E97C-32A1-4405-5150-8B6444AEDB42}"/>
              </a:ext>
            </a:extLst>
          </p:cNvPr>
          <p:cNvSpPr/>
          <p:nvPr/>
        </p:nvSpPr>
        <p:spPr>
          <a:xfrm>
            <a:off x="6785811" y="1795401"/>
            <a:ext cx="1076934" cy="119878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rgbClr val="FF0000"/>
                </a:solidFill>
              </a:rPr>
              <a:t>Tracción</a:t>
            </a:r>
          </a:p>
          <a:p>
            <a:pPr algn="ctr"/>
            <a:r>
              <a:rPr lang="es-ES" sz="1200" dirty="0">
                <a:solidFill>
                  <a:schemeClr val="tx1"/>
                </a:solidFill>
              </a:rPr>
              <a:t>La fuerza tiende a </a:t>
            </a:r>
            <a:r>
              <a:rPr lang="es-ES" sz="1200" b="1" dirty="0">
                <a:solidFill>
                  <a:schemeClr val="tx1"/>
                </a:solidFill>
              </a:rPr>
              <a:t>alargar</a:t>
            </a:r>
            <a:r>
              <a:rPr lang="es-ES" sz="1200" dirty="0">
                <a:solidFill>
                  <a:schemeClr val="tx1"/>
                </a:solidFill>
              </a:rPr>
              <a:t> el objeto.</a:t>
            </a:r>
          </a:p>
        </p:txBody>
      </p:sp>
      <p:sp>
        <p:nvSpPr>
          <p:cNvPr id="20" name="Corchetes 19">
            <a:extLst>
              <a:ext uri="{FF2B5EF4-FFF2-40B4-BE49-F238E27FC236}">
                <a16:creationId xmlns:a16="http://schemas.microsoft.com/office/drawing/2014/main" id="{62806F4D-BCDC-B404-05E2-FBD7497CDB77}"/>
              </a:ext>
            </a:extLst>
          </p:cNvPr>
          <p:cNvSpPr/>
          <p:nvPr/>
        </p:nvSpPr>
        <p:spPr>
          <a:xfrm>
            <a:off x="10145026" y="1795402"/>
            <a:ext cx="1254079" cy="1198782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rgbClr val="FF0000"/>
                </a:solidFill>
              </a:rPr>
              <a:t>Compresión</a:t>
            </a:r>
          </a:p>
          <a:p>
            <a:pPr algn="ctr"/>
            <a:r>
              <a:rPr lang="es-ES" sz="1200" dirty="0">
                <a:solidFill>
                  <a:schemeClr val="tx1"/>
                </a:solidFill>
              </a:rPr>
              <a:t>La fuerza tiende a </a:t>
            </a:r>
            <a:r>
              <a:rPr lang="es-ES" sz="1200" b="1" dirty="0">
                <a:solidFill>
                  <a:schemeClr val="tx1"/>
                </a:solidFill>
              </a:rPr>
              <a:t>acortar</a:t>
            </a:r>
            <a:r>
              <a:rPr lang="es-ES" sz="1200" dirty="0">
                <a:solidFill>
                  <a:schemeClr val="tx1"/>
                </a:solidFill>
              </a:rPr>
              <a:t> el objeto.</a:t>
            </a:r>
          </a:p>
        </p:txBody>
      </p:sp>
      <p:sp>
        <p:nvSpPr>
          <p:cNvPr id="23" name="Corchetes 22">
            <a:extLst>
              <a:ext uri="{FF2B5EF4-FFF2-40B4-BE49-F238E27FC236}">
                <a16:creationId xmlns:a16="http://schemas.microsoft.com/office/drawing/2014/main" id="{7D26D881-172C-A296-F0AA-D8E4D2E6C587}"/>
              </a:ext>
            </a:extLst>
          </p:cNvPr>
          <p:cNvSpPr/>
          <p:nvPr/>
        </p:nvSpPr>
        <p:spPr>
          <a:xfrm>
            <a:off x="5738261" y="3366726"/>
            <a:ext cx="2095099" cy="542162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rgbClr val="FF0000"/>
                </a:solidFill>
              </a:rPr>
              <a:t>Flexión</a:t>
            </a:r>
            <a:r>
              <a:rPr lang="es-ES" sz="1200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s-ES" sz="1200" dirty="0">
                <a:solidFill>
                  <a:schemeClr val="tx1"/>
                </a:solidFill>
              </a:rPr>
              <a:t>Fuerza perpendicular al eje que tiende a </a:t>
            </a:r>
            <a:r>
              <a:rPr lang="es-ES" sz="1200" b="1" dirty="0">
                <a:solidFill>
                  <a:schemeClr val="tx1"/>
                </a:solidFill>
              </a:rPr>
              <a:t>curvar.</a:t>
            </a:r>
          </a:p>
        </p:txBody>
      </p:sp>
      <p:sp>
        <p:nvSpPr>
          <p:cNvPr id="14" name="Corchetes 13">
            <a:extLst>
              <a:ext uri="{FF2B5EF4-FFF2-40B4-BE49-F238E27FC236}">
                <a16:creationId xmlns:a16="http://schemas.microsoft.com/office/drawing/2014/main" id="{D9A1D29B-3103-2859-0E3C-910F6332D799}"/>
              </a:ext>
            </a:extLst>
          </p:cNvPr>
          <p:cNvSpPr/>
          <p:nvPr/>
        </p:nvSpPr>
        <p:spPr>
          <a:xfrm>
            <a:off x="10189311" y="3574980"/>
            <a:ext cx="1165507" cy="119878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rgbClr val="FF0000"/>
                </a:solidFill>
              </a:rPr>
              <a:t>Torsión</a:t>
            </a:r>
          </a:p>
          <a:p>
            <a:pPr algn="ctr"/>
            <a:r>
              <a:rPr lang="es-ES" sz="1200" dirty="0">
                <a:solidFill>
                  <a:schemeClr val="tx1"/>
                </a:solidFill>
              </a:rPr>
              <a:t>Las fuerzas tienden a </a:t>
            </a:r>
            <a:r>
              <a:rPr lang="es-ES" sz="1200" b="1" dirty="0">
                <a:solidFill>
                  <a:schemeClr val="tx1"/>
                </a:solidFill>
              </a:rPr>
              <a:t>retorcer</a:t>
            </a:r>
            <a:r>
              <a:rPr lang="es-ES" sz="1200" dirty="0">
                <a:solidFill>
                  <a:schemeClr val="tx1"/>
                </a:solidFill>
              </a:rPr>
              <a:t> el objeto.</a:t>
            </a:r>
          </a:p>
        </p:txBody>
      </p:sp>
      <p:sp>
        <p:nvSpPr>
          <p:cNvPr id="15" name="Corchetes 14">
            <a:extLst>
              <a:ext uri="{FF2B5EF4-FFF2-40B4-BE49-F238E27FC236}">
                <a16:creationId xmlns:a16="http://schemas.microsoft.com/office/drawing/2014/main" id="{FBDB4789-D4AC-5DE4-55F7-C34C7601CB62}"/>
              </a:ext>
            </a:extLst>
          </p:cNvPr>
          <p:cNvSpPr/>
          <p:nvPr/>
        </p:nvSpPr>
        <p:spPr>
          <a:xfrm>
            <a:off x="6785810" y="5374396"/>
            <a:ext cx="1254079" cy="1198782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rgbClr val="FF0000"/>
                </a:solidFill>
              </a:rPr>
              <a:t>Cortadura</a:t>
            </a:r>
          </a:p>
          <a:p>
            <a:pPr algn="ctr"/>
            <a:r>
              <a:rPr lang="es-ES" sz="1200" dirty="0">
                <a:solidFill>
                  <a:schemeClr val="tx1"/>
                </a:solidFill>
              </a:rPr>
              <a:t>Fuerzas transversales en sentidos contrarios.</a:t>
            </a:r>
          </a:p>
        </p:txBody>
      </p:sp>
      <p:sp>
        <p:nvSpPr>
          <p:cNvPr id="16" name="Corchetes 15">
            <a:extLst>
              <a:ext uri="{FF2B5EF4-FFF2-40B4-BE49-F238E27FC236}">
                <a16:creationId xmlns:a16="http://schemas.microsoft.com/office/drawing/2014/main" id="{70AA95D5-CA85-5A32-662B-ABAF4599B25C}"/>
              </a:ext>
            </a:extLst>
          </p:cNvPr>
          <p:cNvSpPr/>
          <p:nvPr/>
        </p:nvSpPr>
        <p:spPr>
          <a:xfrm>
            <a:off x="10145024" y="5300457"/>
            <a:ext cx="1254079" cy="1272721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rgbClr val="FF0000"/>
                </a:solidFill>
              </a:rPr>
              <a:t>Pandeo</a:t>
            </a:r>
          </a:p>
          <a:p>
            <a:pPr algn="ctr"/>
            <a:r>
              <a:rPr lang="es-ES" sz="1200" dirty="0">
                <a:solidFill>
                  <a:schemeClr val="tx1"/>
                </a:solidFill>
              </a:rPr>
              <a:t>Similar a la compresión en objetos muy largos y delgados.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808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20" grpId="0" animBg="1"/>
      <p:bldP spid="2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4E48EA2-5EA6-7BAF-1671-11BC0A5E125D}"/>
              </a:ext>
            </a:extLst>
          </p:cNvPr>
          <p:cNvSpPr txBox="1"/>
          <p:nvPr/>
        </p:nvSpPr>
        <p:spPr>
          <a:xfrm>
            <a:off x="9932698" y="899621"/>
            <a:ext cx="1725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s-ES" sz="1600" b="1" dirty="0">
                <a:solidFill>
                  <a:schemeClr val="bg1"/>
                </a:solidFill>
              </a:rPr>
              <a:t>Ensayos de materiales</a:t>
            </a:r>
          </a:p>
        </p:txBody>
      </p:sp>
      <p:sp>
        <p:nvSpPr>
          <p:cNvPr id="3" name="Rectángulo: una sola esquina redondeada 2">
            <a:extLst>
              <a:ext uri="{FF2B5EF4-FFF2-40B4-BE49-F238E27FC236}">
                <a16:creationId xmlns:a16="http://schemas.microsoft.com/office/drawing/2014/main" id="{E4EAA8BB-AD8C-703F-2315-6539842D5888}"/>
              </a:ext>
            </a:extLst>
          </p:cNvPr>
          <p:cNvSpPr/>
          <p:nvPr/>
        </p:nvSpPr>
        <p:spPr>
          <a:xfrm>
            <a:off x="708873" y="2074245"/>
            <a:ext cx="2503642" cy="1252765"/>
          </a:xfrm>
          <a:prstGeom prst="round1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s-ES" sz="1600" b="1" dirty="0">
                <a:solidFill>
                  <a:schemeClr val="tx1"/>
                </a:solidFill>
              </a:rPr>
              <a:t>Ensayo de tracción</a:t>
            </a:r>
          </a:p>
          <a:p>
            <a:endParaRPr lang="es-ES" sz="1600" b="1" dirty="0">
              <a:solidFill>
                <a:schemeClr val="tx1"/>
              </a:solidFill>
            </a:endParaRPr>
          </a:p>
          <a:p>
            <a:r>
              <a:rPr lang="es-ES" sz="1200" dirty="0">
                <a:solidFill>
                  <a:schemeClr val="tx1"/>
                </a:solidFill>
              </a:rPr>
              <a:t>Estiramiento de una probeta hasta la rotura para calcular la tensión.</a:t>
            </a:r>
          </a:p>
        </p:txBody>
      </p:sp>
      <p:sp>
        <p:nvSpPr>
          <p:cNvPr id="12" name="Rectángulo: una sola esquina redondeada 11">
            <a:extLst>
              <a:ext uri="{FF2B5EF4-FFF2-40B4-BE49-F238E27FC236}">
                <a16:creationId xmlns:a16="http://schemas.microsoft.com/office/drawing/2014/main" id="{C6847324-73BE-1CB9-D3A8-AB27E80A7CF9}"/>
              </a:ext>
            </a:extLst>
          </p:cNvPr>
          <p:cNvSpPr/>
          <p:nvPr/>
        </p:nvSpPr>
        <p:spPr>
          <a:xfrm>
            <a:off x="708873" y="4238836"/>
            <a:ext cx="2503642" cy="1252765"/>
          </a:xfrm>
          <a:prstGeom prst="round1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s-ES" sz="1600" b="1" dirty="0">
                <a:solidFill>
                  <a:schemeClr val="tx1"/>
                </a:solidFill>
              </a:rPr>
              <a:t>Ensayo de dureza</a:t>
            </a:r>
          </a:p>
          <a:p>
            <a:endParaRPr lang="es-ES" sz="1600" b="1" dirty="0">
              <a:solidFill>
                <a:schemeClr val="tx1"/>
              </a:solidFill>
            </a:endParaRPr>
          </a:p>
          <a:p>
            <a:r>
              <a:rPr lang="es-ES" sz="1200" dirty="0">
                <a:solidFill>
                  <a:schemeClr val="tx1"/>
                </a:solidFill>
              </a:rPr>
              <a:t>Uso de un identador para medir la huella (escalas: Brinell, Vickers y Rockwell).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0BC936F-2CDB-0A89-B208-CFA59C229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19" y="2074246"/>
            <a:ext cx="4882308" cy="343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ángulo: una sola esquina redondeada 5">
            <a:extLst>
              <a:ext uri="{FF2B5EF4-FFF2-40B4-BE49-F238E27FC236}">
                <a16:creationId xmlns:a16="http://schemas.microsoft.com/office/drawing/2014/main" id="{38C63994-82BF-E9FA-7DF5-3A9A9A3F7461}"/>
              </a:ext>
            </a:extLst>
          </p:cNvPr>
          <p:cNvSpPr/>
          <p:nvPr/>
        </p:nvSpPr>
        <p:spPr>
          <a:xfrm>
            <a:off x="3740561" y="2074246"/>
            <a:ext cx="2503642" cy="1252765"/>
          </a:xfrm>
          <a:prstGeom prst="round1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s-ES" sz="1600" b="1" dirty="0">
                <a:solidFill>
                  <a:schemeClr val="tx1"/>
                </a:solidFill>
              </a:rPr>
              <a:t>Ensayo de fatiga</a:t>
            </a:r>
          </a:p>
          <a:p>
            <a:endParaRPr lang="es-ES" sz="1600" b="1" dirty="0">
              <a:solidFill>
                <a:schemeClr val="tx1"/>
              </a:solidFill>
            </a:endParaRPr>
          </a:p>
          <a:p>
            <a:r>
              <a:rPr lang="es-ES" sz="1200" dirty="0">
                <a:solidFill>
                  <a:schemeClr val="tx1"/>
                </a:solidFill>
              </a:rPr>
              <a:t>Probeta giratoria sometida a flexión hasta romper.</a:t>
            </a:r>
          </a:p>
        </p:txBody>
      </p:sp>
      <p:sp>
        <p:nvSpPr>
          <p:cNvPr id="7" name="Rectángulo: una sola esquina redondeada 6">
            <a:extLst>
              <a:ext uri="{FF2B5EF4-FFF2-40B4-BE49-F238E27FC236}">
                <a16:creationId xmlns:a16="http://schemas.microsoft.com/office/drawing/2014/main" id="{9CC862F3-8D1A-42AD-6779-5E42A627F067}"/>
              </a:ext>
            </a:extLst>
          </p:cNvPr>
          <p:cNvSpPr/>
          <p:nvPr/>
        </p:nvSpPr>
        <p:spPr>
          <a:xfrm>
            <a:off x="3740561" y="4238835"/>
            <a:ext cx="2503642" cy="1252765"/>
          </a:xfrm>
          <a:prstGeom prst="round1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s-ES" sz="1600" b="1" dirty="0">
                <a:solidFill>
                  <a:schemeClr val="tx1"/>
                </a:solidFill>
              </a:rPr>
              <a:t>Ensayo de resiliencia</a:t>
            </a:r>
          </a:p>
          <a:p>
            <a:endParaRPr lang="es-ES" sz="1600" b="1" dirty="0">
              <a:solidFill>
                <a:schemeClr val="tx1"/>
              </a:solidFill>
            </a:endParaRPr>
          </a:p>
          <a:p>
            <a:r>
              <a:rPr lang="es-ES" sz="1200" dirty="0">
                <a:solidFill>
                  <a:schemeClr val="tx1"/>
                </a:solidFill>
              </a:rPr>
              <a:t>Uso del péndulo de Charpy para medir la energía absorbida en un impacto.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53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2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79E93-D2AF-469A-0DA7-4431007DD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0A53F5FF-E05B-D984-1180-EF8D193B52B6}"/>
              </a:ext>
            </a:extLst>
          </p:cNvPr>
          <p:cNvSpPr txBox="1"/>
          <p:nvPr/>
        </p:nvSpPr>
        <p:spPr>
          <a:xfrm>
            <a:off x="1816899" y="2206065"/>
            <a:ext cx="3939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BCC (cúbica centrada en el cuerpo):</a:t>
            </a:r>
            <a:r>
              <a:rPr lang="es-ES" sz="1600" dirty="0"/>
              <a:t> átomo en vértices y uno en el centro. Menor densidad.</a:t>
            </a:r>
            <a:endParaRPr lang="en-US" sz="1600" dirty="0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53140022-4230-C1C5-5633-BEBD2236E477}"/>
              </a:ext>
            </a:extLst>
          </p:cNvPr>
          <p:cNvGrpSpPr/>
          <p:nvPr/>
        </p:nvGrpSpPr>
        <p:grpSpPr>
          <a:xfrm>
            <a:off x="9751724" y="784226"/>
            <a:ext cx="1593808" cy="4546485"/>
            <a:chOff x="9751724" y="784226"/>
            <a:chExt cx="1593808" cy="4546485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BDC8A16C-BE42-3920-78AC-E5A50C0D1A6C}"/>
                </a:ext>
              </a:extLst>
            </p:cNvPr>
            <p:cNvSpPr txBox="1"/>
            <p:nvPr/>
          </p:nvSpPr>
          <p:spPr>
            <a:xfrm>
              <a:off x="9751724" y="1975946"/>
              <a:ext cx="1593808" cy="3354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b="1" dirty="0">
                  <a:solidFill>
                    <a:schemeClr val="bg1"/>
                  </a:solidFill>
                </a:rPr>
                <a:t>Estructura interna de los metales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dirty="0"/>
                <a:t>Los átomos se ordenan en redes cristalinas (celdas unidad).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dirty="0"/>
                <a:t>El 90% de los metales se agrupan en tres tipos.</a:t>
              </a:r>
              <a:endParaRPr lang="en-US" sz="1600" dirty="0"/>
            </a:p>
          </p:txBody>
        </p:sp>
        <p:pic>
          <p:nvPicPr>
            <p:cNvPr id="18" name="Gráfico 17" descr="Bombilla y lápiz contorno">
              <a:extLst>
                <a:ext uri="{FF2B5EF4-FFF2-40B4-BE49-F238E27FC236}">
                  <a16:creationId xmlns:a16="http://schemas.microsoft.com/office/drawing/2014/main" id="{5473D5A8-8B18-CCF8-2E91-3771BFB9D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9751724" y="784226"/>
              <a:ext cx="914400" cy="914400"/>
            </a:xfrm>
            <a:prstGeom prst="rect">
              <a:avLst/>
            </a:prstGeom>
          </p:spPr>
        </p:pic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EF4A8C6-F2E9-4AF1-9066-A0E97620DDE2}"/>
              </a:ext>
            </a:extLst>
          </p:cNvPr>
          <p:cNvSpPr txBox="1"/>
          <p:nvPr/>
        </p:nvSpPr>
        <p:spPr>
          <a:xfrm>
            <a:off x="1816898" y="5113599"/>
            <a:ext cx="3939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HCP (hexagonal compacta): </a:t>
            </a:r>
            <a:r>
              <a:rPr lang="es-ES" sz="1600" dirty="0"/>
              <a:t>estructura prismática con átomos en bases y centro.</a:t>
            </a:r>
            <a:endParaRPr lang="en-US" sz="16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A9CC005-3BCF-3AFA-FFA7-0383484BFD33}"/>
              </a:ext>
            </a:extLst>
          </p:cNvPr>
          <p:cNvSpPr txBox="1"/>
          <p:nvPr/>
        </p:nvSpPr>
        <p:spPr>
          <a:xfrm>
            <a:off x="1816898" y="3659832"/>
            <a:ext cx="3939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FCC (cúbica centrada en las caras): </a:t>
            </a:r>
            <a:r>
              <a:rPr lang="es-ES" sz="1600" dirty="0"/>
              <a:t>átomo en vértices y en el centro de cada cara.</a:t>
            </a:r>
            <a:endParaRPr lang="en-US" sz="16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CFB411A-A2B0-D341-E604-F000AC367A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87038"/>
            <a:ext cx="2059387" cy="434830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6409B2C-8091-EE60-B06B-88B9A070A9FA}"/>
              </a:ext>
            </a:extLst>
          </p:cNvPr>
          <p:cNvSpPr txBox="1"/>
          <p:nvPr/>
        </p:nvSpPr>
        <p:spPr>
          <a:xfrm>
            <a:off x="1816898" y="1244741"/>
            <a:ext cx="4545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El 90% de los metales se agrupan en tres tipos: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422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79E93-D2AF-469A-0DA7-4431007DD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A3FD21D5-5113-0641-8F0D-CF9E4A7855E3}"/>
              </a:ext>
            </a:extLst>
          </p:cNvPr>
          <p:cNvCxnSpPr>
            <a:stCxn id="2" idx="3"/>
            <a:endCxn id="14" idx="1"/>
          </p:cNvCxnSpPr>
          <p:nvPr/>
        </p:nvCxnSpPr>
        <p:spPr>
          <a:xfrm flipV="1">
            <a:off x="3305871" y="1861603"/>
            <a:ext cx="2510280" cy="1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552CD48E-FC89-8DA2-3D3C-240ABF4508BB}"/>
              </a:ext>
            </a:extLst>
          </p:cNvPr>
          <p:cNvCxnSpPr/>
          <p:nvPr/>
        </p:nvCxnSpPr>
        <p:spPr>
          <a:xfrm flipV="1">
            <a:off x="3305871" y="4570517"/>
            <a:ext cx="2510280" cy="1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o 9">
            <a:extLst>
              <a:ext uri="{FF2B5EF4-FFF2-40B4-BE49-F238E27FC236}">
                <a16:creationId xmlns:a16="http://schemas.microsoft.com/office/drawing/2014/main" id="{53140022-4230-C1C5-5633-BEBD2236E477}"/>
              </a:ext>
            </a:extLst>
          </p:cNvPr>
          <p:cNvGrpSpPr/>
          <p:nvPr/>
        </p:nvGrpSpPr>
        <p:grpSpPr>
          <a:xfrm>
            <a:off x="9751724" y="784226"/>
            <a:ext cx="1593808" cy="3653933"/>
            <a:chOff x="9751724" y="784226"/>
            <a:chExt cx="1593808" cy="3653933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BDC8A16C-BE42-3920-78AC-E5A50C0D1A6C}"/>
                </a:ext>
              </a:extLst>
            </p:cNvPr>
            <p:cNvSpPr txBox="1"/>
            <p:nvPr/>
          </p:nvSpPr>
          <p:spPr>
            <a:xfrm>
              <a:off x="9751724" y="1975946"/>
              <a:ext cx="1593808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b="1" dirty="0">
                  <a:solidFill>
                    <a:schemeClr val="bg1"/>
                  </a:solidFill>
                </a:rPr>
                <a:t>Solidificación y tamaño de grano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dirty="0"/>
                <a:t>El proceso de solidificación ocurre en dos fases: nucleación y crecimiento. </a:t>
              </a:r>
              <a:endParaRPr lang="en-US" sz="1600" dirty="0"/>
            </a:p>
          </p:txBody>
        </p:sp>
        <p:pic>
          <p:nvPicPr>
            <p:cNvPr id="18" name="Gráfico 17" descr="Bombilla y lápiz contorno">
              <a:extLst>
                <a:ext uri="{FF2B5EF4-FFF2-40B4-BE49-F238E27FC236}">
                  <a16:creationId xmlns:a16="http://schemas.microsoft.com/office/drawing/2014/main" id="{5473D5A8-8B18-CCF8-2E91-3771BFB9D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9751724" y="784226"/>
              <a:ext cx="914400" cy="914400"/>
            </a:xfrm>
            <a:prstGeom prst="rect">
              <a:avLst/>
            </a:prstGeom>
          </p:spPr>
        </p:pic>
      </p:grp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74C3E961-C8D5-C578-12A1-4F1B34253386}"/>
              </a:ext>
            </a:extLst>
          </p:cNvPr>
          <p:cNvSpPr/>
          <p:nvPr/>
        </p:nvSpPr>
        <p:spPr>
          <a:xfrm>
            <a:off x="1730521" y="1519724"/>
            <a:ext cx="1575350" cy="683760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Enfriamiento lento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37B2B841-06B3-7810-F929-2F8CE3B3D445}"/>
              </a:ext>
            </a:extLst>
          </p:cNvPr>
          <p:cNvSpPr/>
          <p:nvPr/>
        </p:nvSpPr>
        <p:spPr>
          <a:xfrm>
            <a:off x="1730521" y="4195303"/>
            <a:ext cx="1575350" cy="683760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Enfriamiento rápido</a:t>
            </a:r>
          </a:p>
        </p:txBody>
      </p:sp>
      <p:sp>
        <p:nvSpPr>
          <p:cNvPr id="11" name="Corchetes 10">
            <a:extLst>
              <a:ext uri="{FF2B5EF4-FFF2-40B4-BE49-F238E27FC236}">
                <a16:creationId xmlns:a16="http://schemas.microsoft.com/office/drawing/2014/main" id="{F6F7766B-B093-1FCB-61E7-2633E2EF1F9A}"/>
              </a:ext>
            </a:extLst>
          </p:cNvPr>
          <p:cNvSpPr/>
          <p:nvPr/>
        </p:nvSpPr>
        <p:spPr>
          <a:xfrm>
            <a:off x="3591638" y="3985325"/>
            <a:ext cx="1575350" cy="1103715"/>
          </a:xfrm>
          <a:prstGeom prst="bracketPair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Se crean muchos núcleos nuevos simultáneamente. </a:t>
            </a:r>
            <a:r>
              <a:rPr lang="es-ES" sz="12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s-ES" sz="1200" dirty="0">
                <a:solidFill>
                  <a:schemeClr val="tx1"/>
                </a:solidFill>
              </a:rPr>
              <a:t> </a:t>
            </a:r>
            <a:r>
              <a:rPr lang="es-ES" sz="1200" b="1" dirty="0">
                <a:solidFill>
                  <a:schemeClr val="tx1"/>
                </a:solidFill>
              </a:rPr>
              <a:t>Grano fino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00669F04-FC9A-50B5-42E3-114D26ED0D9A}"/>
              </a:ext>
            </a:extLst>
          </p:cNvPr>
          <p:cNvSpPr/>
          <p:nvPr/>
        </p:nvSpPr>
        <p:spPr>
          <a:xfrm>
            <a:off x="1563486" y="5972195"/>
            <a:ext cx="7792270" cy="429769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>
                <a:solidFill>
                  <a:schemeClr val="tx1"/>
                </a:solidFill>
              </a:rPr>
              <a:t>Efecto:</a:t>
            </a:r>
            <a:r>
              <a:rPr lang="es-ES" sz="1600" dirty="0">
                <a:solidFill>
                  <a:schemeClr val="tx1"/>
                </a:solidFill>
              </a:rPr>
              <a:t> un grano más pequeño mejora la resistencia, dureza y tenacidad del metal.</a:t>
            </a:r>
            <a:endParaRPr lang="es-ES" sz="1600" b="1" dirty="0">
              <a:solidFill>
                <a:schemeClr val="tx1"/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52C0FDB-F7AC-31AA-F90E-0F87C0D49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151" y="621033"/>
            <a:ext cx="3159010" cy="2481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F4F8778-EC89-C841-0A9F-C3CE802D76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151" y="3313067"/>
            <a:ext cx="3172173" cy="2448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rchetes 5">
            <a:extLst>
              <a:ext uri="{FF2B5EF4-FFF2-40B4-BE49-F238E27FC236}">
                <a16:creationId xmlns:a16="http://schemas.microsoft.com/office/drawing/2014/main" id="{80FD7261-17DE-CD3D-D8ED-C2497BD3CC93}"/>
              </a:ext>
            </a:extLst>
          </p:cNvPr>
          <p:cNvSpPr/>
          <p:nvPr/>
        </p:nvSpPr>
        <p:spPr>
          <a:xfrm>
            <a:off x="3591638" y="1309746"/>
            <a:ext cx="1575350" cy="1103715"/>
          </a:xfrm>
          <a:prstGeom prst="bracketPair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Los átomos tienen tiempo de unirse a núcleos existentes. </a:t>
            </a:r>
            <a:r>
              <a:rPr lang="es-ES" sz="12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s-ES" sz="1200" dirty="0">
                <a:solidFill>
                  <a:schemeClr val="tx1"/>
                </a:solidFill>
              </a:rPr>
              <a:t> </a:t>
            </a:r>
            <a:r>
              <a:rPr lang="es-ES" sz="1200" b="1" dirty="0">
                <a:solidFill>
                  <a:schemeClr val="tx1"/>
                </a:solidFill>
              </a:rPr>
              <a:t>Grano grueso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798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1" grpId="0" animBg="1"/>
      <p:bldP spid="12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E6AEC0D-9AEA-6C1A-6213-9E9CB98B8765}"/>
              </a:ext>
            </a:extLst>
          </p:cNvPr>
          <p:cNvSpPr txBox="1"/>
          <p:nvPr/>
        </p:nvSpPr>
        <p:spPr>
          <a:xfrm>
            <a:off x="347089" y="3989881"/>
            <a:ext cx="3222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El acero y sus constituyentes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003F1B16-F96E-C529-2433-C58C86BC38C5}"/>
              </a:ext>
            </a:extLst>
          </p:cNvPr>
          <p:cNvSpPr/>
          <p:nvPr/>
        </p:nvSpPr>
        <p:spPr>
          <a:xfrm>
            <a:off x="4218619" y="3022550"/>
            <a:ext cx="3866601" cy="429769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tx1"/>
                </a:solidFill>
              </a:rPr>
              <a:t>Cementita:</a:t>
            </a:r>
            <a:r>
              <a:rPr lang="es-ES" sz="1600" dirty="0">
                <a:solidFill>
                  <a:schemeClr val="tx1"/>
                </a:solidFill>
              </a:rPr>
              <a:t> el más duro y frágil.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3431EEEC-9841-FACE-BEEE-E0A0CA468031}"/>
              </a:ext>
            </a:extLst>
          </p:cNvPr>
          <p:cNvSpPr/>
          <p:nvPr/>
        </p:nvSpPr>
        <p:spPr>
          <a:xfrm>
            <a:off x="4218620" y="3649680"/>
            <a:ext cx="3222308" cy="429769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tx1"/>
                </a:solidFill>
              </a:rPr>
              <a:t>Martensita:</a:t>
            </a:r>
            <a:r>
              <a:rPr lang="es-ES" sz="1600" dirty="0">
                <a:solidFill>
                  <a:schemeClr val="tx1"/>
                </a:solidFill>
              </a:rPr>
              <a:t> se obtiene por enfriamiento muy brusco.</a:t>
            </a:r>
          </a:p>
        </p:txBody>
      </p: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16F15DA2-7D4D-EFE3-B933-31C38F108426}"/>
              </a:ext>
            </a:extLst>
          </p:cNvPr>
          <p:cNvSpPr/>
          <p:nvPr/>
        </p:nvSpPr>
        <p:spPr>
          <a:xfrm>
            <a:off x="4218619" y="4276810"/>
            <a:ext cx="2724851" cy="429769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tx1"/>
                </a:solidFill>
              </a:rPr>
              <a:t>Bainita: </a:t>
            </a:r>
            <a:r>
              <a:rPr lang="es-ES" sz="1600" dirty="0">
                <a:solidFill>
                  <a:schemeClr val="tx1"/>
                </a:solidFill>
              </a:rPr>
              <a:t>dureza media.</a:t>
            </a:r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9895190A-5FF2-2D70-B352-7A1ACB3BF6DD}"/>
              </a:ext>
            </a:extLst>
          </p:cNvPr>
          <p:cNvSpPr/>
          <p:nvPr/>
        </p:nvSpPr>
        <p:spPr>
          <a:xfrm>
            <a:off x="4218619" y="2392271"/>
            <a:ext cx="7129084" cy="429769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dirty="0">
                <a:solidFill>
                  <a:schemeClr val="tx1"/>
                </a:solidFill>
              </a:rPr>
              <a:t>El acero es una aleación de hierro (~99%) y carbono (~1%).</a:t>
            </a:r>
          </a:p>
          <a:p>
            <a:r>
              <a:rPr lang="es-ES" sz="1600" dirty="0">
                <a:solidFill>
                  <a:schemeClr val="tx1"/>
                </a:solidFill>
              </a:rPr>
              <a:t>Sus constituyentes principales (de mayor a menor dureza) son: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A712989E-B55E-4F36-625B-E736ED220E1F}"/>
              </a:ext>
            </a:extLst>
          </p:cNvPr>
          <p:cNvSpPr/>
          <p:nvPr/>
        </p:nvSpPr>
        <p:spPr>
          <a:xfrm>
            <a:off x="4218619" y="4903940"/>
            <a:ext cx="2971453" cy="429769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tx1"/>
                </a:solidFill>
              </a:rPr>
              <a:t>Perlita: </a:t>
            </a:r>
            <a:r>
              <a:rPr lang="es-ES" sz="1600" dirty="0">
                <a:solidFill>
                  <a:schemeClr val="tx1"/>
                </a:solidFill>
              </a:rPr>
              <a:t>mezcla de ferrita y cementita. Blando.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C93D681E-8024-29A9-5CB3-99FA4CA0C90C}"/>
              </a:ext>
            </a:extLst>
          </p:cNvPr>
          <p:cNvSpPr/>
          <p:nvPr/>
        </p:nvSpPr>
        <p:spPr>
          <a:xfrm>
            <a:off x="4218619" y="5531070"/>
            <a:ext cx="3058481" cy="831228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tx1"/>
                </a:solidFill>
              </a:rPr>
              <a:t>Ferrita: </a:t>
            </a:r>
            <a:r>
              <a:rPr lang="es-ES" sz="1600" dirty="0">
                <a:solidFill>
                  <a:schemeClr val="tx1"/>
                </a:solidFill>
              </a:rPr>
              <a:t>el más blando; inversamente proporcional al carbono.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B939046-C33C-737A-58D5-DFD052741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396" y="3211040"/>
            <a:ext cx="4575879" cy="315125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248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7" grpId="0"/>
      <p:bldP spid="30" grpId="0"/>
      <p:bldP spid="31" grpId="0"/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TEMA DE OFFICE" val="M1HGeSOy"/>
  <p:tag name="ARTICULATE_SLIDE_COUNT" val="15"/>
  <p:tag name="ARTICULATE_SLIDE_THUMBNAIL_REFRESH" val="1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4">
      <a:majorFont>
        <a:latin typeface="Proxima Nova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919b1ef-c0c3-4735-8fca-0928ec39d8d5}" enabled="0" method="" siteId="{f919b1ef-c0c3-4735-8fca-0928ec39d8d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992</Words>
  <Application>Microsoft Office PowerPoint</Application>
  <PresentationFormat>Panorámica</PresentationFormat>
  <Paragraphs>133</Paragraphs>
  <Slides>15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2" baseType="lpstr">
      <vt:lpstr>Aptos</vt:lpstr>
      <vt:lpstr>Arial</vt:lpstr>
      <vt:lpstr>Proxima Nova Extrabold</vt:lpstr>
      <vt:lpstr>Proxima Nova Medium</vt:lpstr>
      <vt:lpstr>Proxima Nova Semibold</vt:lpstr>
      <vt:lpstr>Wingdings</vt:lpstr>
      <vt:lpstr>Tema de Office</vt:lpstr>
      <vt:lpstr>Los materiales de uso técnico y sus propiedades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MunozGarcia, Elena</dc:creator>
  <cp:lastModifiedBy>Rodriguez Rivarola, Santiago</cp:lastModifiedBy>
  <cp:revision>7</cp:revision>
  <dcterms:created xsi:type="dcterms:W3CDTF">2025-07-04T09:40:43Z</dcterms:created>
  <dcterms:modified xsi:type="dcterms:W3CDTF">2026-03-23T07:28:58Z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C7AEE66F-F6B1-43FE-82DD-EE015C50E044</vt:lpwstr>
  </property>
  <property fmtid="{D5CDD505-2E9C-101B-9397-08002B2CF9AE}" pid="3" name="ArticulatePath">
    <vt:lpwstr>https://mheducation-my.sharepoint.com/personal/elena_munozgarcia_mheducation_com/Documents/03_IA/01_CURSO IA PARA TODOS/Recursos graficos MK/Plantilla PPT/Plantilla PPT MHE</vt:lpwstr>
  </property>
</Properties>
</file>